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handoutMasterIdLst>
    <p:handoutMasterId r:id="rId56"/>
  </p:handoutMasterIdLst>
  <p:sldIdLst>
    <p:sldId id="805486675" r:id="rId2"/>
    <p:sldId id="805486727" r:id="rId3"/>
    <p:sldId id="805486984" r:id="rId4"/>
    <p:sldId id="805486677" r:id="rId5"/>
    <p:sldId id="805486972" r:id="rId6"/>
    <p:sldId id="805486973" r:id="rId7"/>
    <p:sldId id="805486979" r:id="rId8"/>
    <p:sldId id="805486974" r:id="rId9"/>
    <p:sldId id="805486975" r:id="rId10"/>
    <p:sldId id="805486980" r:id="rId11"/>
    <p:sldId id="805486976" r:id="rId12"/>
    <p:sldId id="805486977" r:id="rId13"/>
    <p:sldId id="805486981" r:id="rId14"/>
    <p:sldId id="805486982" r:id="rId15"/>
    <p:sldId id="805486983" r:id="rId16"/>
    <p:sldId id="805486971" r:id="rId17"/>
    <p:sldId id="805486684" r:id="rId18"/>
    <p:sldId id="805486686" r:id="rId19"/>
    <p:sldId id="805486728" r:id="rId20"/>
    <p:sldId id="805486729" r:id="rId21"/>
    <p:sldId id="805486736" r:id="rId22"/>
    <p:sldId id="805486738" r:id="rId23"/>
    <p:sldId id="805486758" r:id="rId24"/>
    <p:sldId id="805486985" r:id="rId25"/>
    <p:sldId id="805486851" r:id="rId26"/>
    <p:sldId id="805486852" r:id="rId27"/>
    <p:sldId id="805486853" r:id="rId28"/>
    <p:sldId id="805486855" r:id="rId29"/>
    <p:sldId id="805486857" r:id="rId30"/>
    <p:sldId id="805486858" r:id="rId31"/>
    <p:sldId id="805486859" r:id="rId32"/>
    <p:sldId id="805486860" r:id="rId33"/>
    <p:sldId id="805486861" r:id="rId34"/>
    <p:sldId id="805486862" r:id="rId35"/>
    <p:sldId id="805486863" r:id="rId36"/>
    <p:sldId id="805486986" r:id="rId37"/>
    <p:sldId id="805486864" r:id="rId38"/>
    <p:sldId id="805486987" r:id="rId39"/>
    <p:sldId id="805486865" r:id="rId40"/>
    <p:sldId id="805486866" r:id="rId41"/>
    <p:sldId id="805486869" r:id="rId42"/>
    <p:sldId id="805486870" r:id="rId43"/>
    <p:sldId id="805486872" r:id="rId44"/>
    <p:sldId id="805486875" r:id="rId45"/>
    <p:sldId id="805486876" r:id="rId46"/>
    <p:sldId id="805486878" r:id="rId47"/>
    <p:sldId id="805486879" r:id="rId48"/>
    <p:sldId id="805486880" r:id="rId49"/>
    <p:sldId id="805486881" r:id="rId50"/>
    <p:sldId id="805486882" r:id="rId51"/>
    <p:sldId id="805486883" r:id="rId52"/>
    <p:sldId id="805486887" r:id="rId53"/>
    <p:sldId id="805486907" r:id="rId54"/>
  </p:sldIdLst>
  <p:sldSz cx="9144000" cy="5715000" type="screen16x1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99FF"/>
    <a:srgbClr val="FFFF99"/>
    <a:srgbClr val="C0C0C0"/>
    <a:srgbClr val="66C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9" autoAdjust="0"/>
    <p:restoredTop sz="92532" autoAdjust="0"/>
  </p:normalViewPr>
  <p:slideViewPr>
    <p:cSldViewPr snapToGrid="0">
      <p:cViewPr>
        <p:scale>
          <a:sx n="70" d="100"/>
          <a:sy n="70" d="100"/>
        </p:scale>
        <p:origin x="1182" y="312"/>
      </p:cViewPr>
      <p:guideLst>
        <p:guide orient="horz" pos="180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749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46.xml"/><Relationship Id="rId3" Type="http://schemas.openxmlformats.org/officeDocument/2006/relationships/slide" Target="slides/slide25.xml"/><Relationship Id="rId7" Type="http://schemas.openxmlformats.org/officeDocument/2006/relationships/slide" Target="slides/slide43.xml"/><Relationship Id="rId2" Type="http://schemas.openxmlformats.org/officeDocument/2006/relationships/slide" Target="slides/slide19.xml"/><Relationship Id="rId1" Type="http://schemas.openxmlformats.org/officeDocument/2006/relationships/slide" Target="slides/slide18.xml"/><Relationship Id="rId6" Type="http://schemas.openxmlformats.org/officeDocument/2006/relationships/slide" Target="slides/slide41.xml"/><Relationship Id="rId5" Type="http://schemas.openxmlformats.org/officeDocument/2006/relationships/slide" Target="slides/slide39.xml"/><Relationship Id="rId10" Type="http://schemas.openxmlformats.org/officeDocument/2006/relationships/slide" Target="slides/slide53.xml"/><Relationship Id="rId4" Type="http://schemas.openxmlformats.org/officeDocument/2006/relationships/slide" Target="slides/slide29.xml"/><Relationship Id="rId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defTabSz="966788">
              <a:defRPr sz="1200">
                <a:solidFill>
                  <a:schemeClr val="tx1"/>
                </a:solidFill>
                <a:latin typeface="Times New Roman" panose="02020603050405020304" pitchFamily="18" charset="0"/>
              </a:defRPr>
            </a:lvl1pPr>
          </a:lstStyle>
          <a:p>
            <a:endParaRPr lang="en-US" altLang="en-US" dirty="0">
              <a:latin typeface="Calibri" panose="020F0502020204030204" pitchFamily="34" charset="0"/>
            </a:endParaRPr>
          </a:p>
        </p:txBody>
      </p:sp>
      <p:sp>
        <p:nvSpPr>
          <p:cNvPr id="98307"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r" defTabSz="966788">
              <a:defRPr sz="1200">
                <a:solidFill>
                  <a:schemeClr val="tx1"/>
                </a:solidFill>
                <a:latin typeface="Times New Roman" panose="02020603050405020304" pitchFamily="18" charset="0"/>
              </a:defRPr>
            </a:lvl1pPr>
          </a:lstStyle>
          <a:p>
            <a:endParaRPr lang="en-US" altLang="en-US" dirty="0">
              <a:latin typeface="Calibri" panose="020F0502020204030204" pitchFamily="34" charset="0"/>
            </a:endParaRPr>
          </a:p>
        </p:txBody>
      </p:sp>
      <p:sp>
        <p:nvSpPr>
          <p:cNvPr id="98308"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defTabSz="966788">
              <a:defRPr sz="1200">
                <a:solidFill>
                  <a:schemeClr val="tx1"/>
                </a:solidFill>
                <a:latin typeface="Times New Roman" panose="02020603050405020304" pitchFamily="18" charset="0"/>
              </a:defRPr>
            </a:lvl1pPr>
          </a:lstStyle>
          <a:p>
            <a:endParaRPr lang="en-US" altLang="en-US" dirty="0">
              <a:latin typeface="Calibri" panose="020F0502020204030204" pitchFamily="34" charset="0"/>
            </a:endParaRPr>
          </a:p>
        </p:txBody>
      </p:sp>
      <p:sp>
        <p:nvSpPr>
          <p:cNvPr id="98309"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r" defTabSz="966788">
              <a:defRPr sz="1200">
                <a:solidFill>
                  <a:schemeClr val="tx1"/>
                </a:solidFill>
                <a:latin typeface="Times New Roman" panose="02020603050405020304" pitchFamily="18" charset="0"/>
              </a:defRPr>
            </a:lvl1pPr>
          </a:lstStyle>
          <a:p>
            <a:fld id="{8DBB648C-6862-4239-8957-D33E82686A16}"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0332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defTabSz="966788">
              <a:defRPr sz="1200">
                <a:solidFill>
                  <a:schemeClr val="tx1"/>
                </a:solidFill>
                <a:latin typeface="Calibri" panose="020F0502020204030204" pitchFamily="34" charset="0"/>
              </a:defRPr>
            </a:lvl1pPr>
          </a:lstStyle>
          <a:p>
            <a:endParaRPr lang="en-US" altLang="en-US" dirty="0"/>
          </a:p>
        </p:txBody>
      </p:sp>
      <p:sp>
        <p:nvSpPr>
          <p:cNvPr id="14339"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r" defTabSz="966788">
              <a:defRPr sz="1200">
                <a:solidFill>
                  <a:schemeClr val="tx1"/>
                </a:solidFill>
                <a:latin typeface="Calibri" panose="020F0502020204030204" pitchFamily="34" charset="0"/>
              </a:defRPr>
            </a:lvl1pPr>
          </a:lstStyle>
          <a:p>
            <a:endParaRPr lang="en-US" altLang="en-US" dirty="0"/>
          </a:p>
        </p:txBody>
      </p:sp>
      <p:sp>
        <p:nvSpPr>
          <p:cNvPr id="14340"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76313" y="4560888"/>
            <a:ext cx="5362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342"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defTabSz="966788">
              <a:defRPr sz="1200">
                <a:solidFill>
                  <a:schemeClr val="tx1"/>
                </a:solidFill>
                <a:latin typeface="Calibri" panose="020F0502020204030204" pitchFamily="34" charset="0"/>
              </a:defRPr>
            </a:lvl1pPr>
          </a:lstStyle>
          <a:p>
            <a:endParaRPr lang="en-US" altLang="en-US" dirty="0"/>
          </a:p>
        </p:txBody>
      </p:sp>
      <p:sp>
        <p:nvSpPr>
          <p:cNvPr id="14343"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r" defTabSz="966788">
              <a:defRPr sz="1200">
                <a:solidFill>
                  <a:schemeClr val="tx1"/>
                </a:solidFill>
                <a:latin typeface="Calibri" panose="020F0502020204030204" pitchFamily="34" charset="0"/>
              </a:defRPr>
            </a:lvl1pPr>
          </a:lstStyle>
          <a:p>
            <a:fld id="{1E65ED6E-E5DC-4913-A495-C2521707DF33}" type="slidenum">
              <a:rPr lang="en-US" altLang="en-US" smtClean="0"/>
              <a:pPr/>
              <a:t>‹#›</a:t>
            </a:fld>
            <a:endParaRPr lang="en-US" altLang="en-US" dirty="0"/>
          </a:p>
        </p:txBody>
      </p:sp>
    </p:spTree>
    <p:extLst>
      <p:ext uri="{BB962C8B-B14F-4D97-AF65-F5344CB8AC3E}">
        <p14:creationId xmlns:p14="http://schemas.microsoft.com/office/powerpoint/2010/main" val="4208178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01D7B-8162-4FE0-95C1-D8E84F43FCD5}" type="slidenum">
              <a:rPr lang="en-US" altLang="en-US"/>
              <a:pPr/>
              <a:t>1</a:t>
            </a:fld>
            <a:endParaRPr lang="en-US" altLang="en-US"/>
          </a:p>
        </p:txBody>
      </p:sp>
      <p:sp>
        <p:nvSpPr>
          <p:cNvPr id="49766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327051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3DB-0A54-49AB-B42E-C3732FDFFC3A}" type="slidenum">
              <a:rPr lang="en-US" altLang="en-US"/>
              <a:pPr/>
              <a:t>11</a:t>
            </a:fld>
            <a:endParaRPr lang="en-US" altLang="en-US"/>
          </a:p>
        </p:txBody>
      </p:sp>
      <p:sp>
        <p:nvSpPr>
          <p:cNvPr id="1040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101333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3DB-0A54-49AB-B42E-C3732FDFFC3A}" type="slidenum">
              <a:rPr lang="en-US" altLang="en-US"/>
              <a:pPr/>
              <a:t>12</a:t>
            </a:fld>
            <a:endParaRPr lang="en-US" altLang="en-US"/>
          </a:p>
        </p:txBody>
      </p:sp>
      <p:sp>
        <p:nvSpPr>
          <p:cNvPr id="1040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184976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3DB-0A54-49AB-B42E-C3732FDFFC3A}" type="slidenum">
              <a:rPr lang="en-US" altLang="en-US"/>
              <a:pPr/>
              <a:t>13</a:t>
            </a:fld>
            <a:endParaRPr lang="en-US" altLang="en-US"/>
          </a:p>
        </p:txBody>
      </p:sp>
      <p:sp>
        <p:nvSpPr>
          <p:cNvPr id="1040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348012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3DB-0A54-49AB-B42E-C3732FDFFC3A}" type="slidenum">
              <a:rPr lang="en-US" altLang="en-US"/>
              <a:pPr/>
              <a:t>14</a:t>
            </a:fld>
            <a:endParaRPr lang="en-US" altLang="en-US"/>
          </a:p>
        </p:txBody>
      </p:sp>
      <p:sp>
        <p:nvSpPr>
          <p:cNvPr id="1040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108480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3DB-0A54-49AB-B42E-C3732FDFFC3A}" type="slidenum">
              <a:rPr lang="en-US" altLang="en-US"/>
              <a:pPr/>
              <a:t>15</a:t>
            </a:fld>
            <a:endParaRPr lang="en-US" altLang="en-US"/>
          </a:p>
        </p:txBody>
      </p:sp>
      <p:sp>
        <p:nvSpPr>
          <p:cNvPr id="1040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343730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7F4DD-8EC7-4649-8D30-8FEABABA1607}" type="slidenum">
              <a:rPr lang="en-US" altLang="en-US"/>
              <a:pPr/>
              <a:t>16</a:t>
            </a:fld>
            <a:endParaRPr lang="en-US" altLang="en-US"/>
          </a:p>
        </p:txBody>
      </p:sp>
      <p:sp>
        <p:nvSpPr>
          <p:cNvPr id="50176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272918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165FC-B352-4A97-989C-95862AA28C60}" type="slidenum">
              <a:rPr lang="en-US" altLang="en-US"/>
              <a:pPr/>
              <a:t>17</a:t>
            </a:fld>
            <a:endParaRPr lang="en-US" altLang="en-US"/>
          </a:p>
        </p:txBody>
      </p:sp>
      <p:sp>
        <p:nvSpPr>
          <p:cNvPr id="51609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516099"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4107034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EE58F-8539-4262-A871-724905FA50CA}" type="slidenum">
              <a:rPr lang="en-US" altLang="en-US"/>
              <a:pPr/>
              <a:t>18</a:t>
            </a:fld>
            <a:endParaRPr lang="en-US" altLang="en-US"/>
          </a:p>
        </p:txBody>
      </p:sp>
      <p:sp>
        <p:nvSpPr>
          <p:cNvPr id="520194"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520195"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60936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8A0B2-9DB3-4222-90AA-1BA9479D6CC2}" type="slidenum">
              <a:rPr lang="en-US" altLang="en-US"/>
              <a:pPr/>
              <a:t>19</a:t>
            </a:fld>
            <a:endParaRPr lang="en-US" altLang="en-US"/>
          </a:p>
        </p:txBody>
      </p:sp>
      <p:sp>
        <p:nvSpPr>
          <p:cNvPr id="60313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603139"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386546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CFA05-1147-404C-88D2-1292E78236F1}" type="slidenum">
              <a:rPr lang="en-US" altLang="en-US"/>
              <a:pPr/>
              <a:t>20</a:t>
            </a:fld>
            <a:endParaRPr lang="en-US" altLang="en-US"/>
          </a:p>
        </p:txBody>
      </p:sp>
      <p:sp>
        <p:nvSpPr>
          <p:cNvPr id="6051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6051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70496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B3608-5B91-4AC4-8ADC-FD7AC0597969}" type="slidenum">
              <a:rPr lang="en-US" altLang="en-US"/>
              <a:pPr/>
              <a:t>2</a:t>
            </a:fld>
            <a:endParaRPr lang="en-US" altLang="en-US"/>
          </a:p>
        </p:txBody>
      </p:sp>
      <p:sp>
        <p:nvSpPr>
          <p:cNvPr id="1048578" name="Rectangle 2"/>
          <p:cNvSpPr>
            <a:spLocks noGrp="1" noRot="1" noChangeAspect="1" noChangeArrowheads="1" noTextEdit="1"/>
          </p:cNvSpPr>
          <p:nvPr>
            <p:ph type="sldImg"/>
          </p:nvPr>
        </p:nvSpPr>
        <p:spPr>
          <a:xfrm>
            <a:off x="777875" y="719138"/>
            <a:ext cx="5759450" cy="3600450"/>
          </a:xfrm>
          <a:ln/>
        </p:spPr>
      </p:sp>
      <p:sp>
        <p:nvSpPr>
          <p:cNvPr id="1048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5645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47BF3-3558-46AC-B84D-DA41F6E5C17A}" type="slidenum">
              <a:rPr lang="en-US" altLang="en-US"/>
              <a:pPr/>
              <a:t>21</a:t>
            </a:fld>
            <a:endParaRPr lang="en-US" altLang="en-US"/>
          </a:p>
        </p:txBody>
      </p:sp>
      <p:sp>
        <p:nvSpPr>
          <p:cNvPr id="61952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619523"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329724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CF469-2219-430B-8E23-FE3356EFC00E}" type="slidenum">
              <a:rPr lang="en-US" altLang="en-US"/>
              <a:pPr/>
              <a:t>22</a:t>
            </a:fld>
            <a:endParaRPr lang="en-US" altLang="en-US"/>
          </a:p>
        </p:txBody>
      </p:sp>
      <p:sp>
        <p:nvSpPr>
          <p:cNvPr id="62361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623619"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154424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85533-397C-4238-B723-0AC4B0158492}" type="slidenum">
              <a:rPr lang="en-US" altLang="en-US"/>
              <a:pPr/>
              <a:t>23</a:t>
            </a:fld>
            <a:endParaRPr lang="en-US" altLang="en-US"/>
          </a:p>
        </p:txBody>
      </p:sp>
      <p:sp>
        <p:nvSpPr>
          <p:cNvPr id="66457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664579"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404259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0A09D-EE7F-4FCE-B677-EEE20B3A8C0C}" type="slidenum">
              <a:rPr lang="en-US" altLang="en-US"/>
              <a:pPr/>
              <a:t>25</a:t>
            </a:fld>
            <a:endParaRPr lang="en-US" altLang="en-US"/>
          </a:p>
        </p:txBody>
      </p:sp>
      <p:sp>
        <p:nvSpPr>
          <p:cNvPr id="85504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55043"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132331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E32BF-BDE1-4190-A707-72D38D2F059F}" type="slidenum">
              <a:rPr lang="en-US" altLang="en-US"/>
              <a:pPr/>
              <a:t>26</a:t>
            </a:fld>
            <a:endParaRPr lang="en-US" altLang="en-US"/>
          </a:p>
        </p:txBody>
      </p:sp>
      <p:sp>
        <p:nvSpPr>
          <p:cNvPr id="857090"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57091"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3497222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BC636-411A-4279-9895-53FC7485BCA6}" type="slidenum">
              <a:rPr lang="en-US" altLang="en-US"/>
              <a:pPr/>
              <a:t>27</a:t>
            </a:fld>
            <a:endParaRPr lang="en-US" altLang="en-US"/>
          </a:p>
        </p:txBody>
      </p:sp>
      <p:sp>
        <p:nvSpPr>
          <p:cNvPr id="85913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59139"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427255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CE83F-2BC2-4280-823D-3AC1A32D18B8}" type="slidenum">
              <a:rPr lang="en-US" altLang="en-US"/>
              <a:pPr/>
              <a:t>28</a:t>
            </a:fld>
            <a:endParaRPr lang="en-US" altLang="en-US"/>
          </a:p>
        </p:txBody>
      </p:sp>
      <p:sp>
        <p:nvSpPr>
          <p:cNvPr id="863234"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63235"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1856971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264E4-033A-4CF2-A8F0-852C531DECCE}" type="slidenum">
              <a:rPr lang="en-US" altLang="en-US"/>
              <a:pPr/>
              <a:t>29</a:t>
            </a:fld>
            <a:endParaRPr lang="en-US" altLang="en-US"/>
          </a:p>
        </p:txBody>
      </p:sp>
      <p:sp>
        <p:nvSpPr>
          <p:cNvPr id="867330"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67331"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1957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A2DC3-90AD-483D-93F4-AF2959E95A9D}" type="slidenum">
              <a:rPr lang="en-US" altLang="en-US"/>
              <a:pPr/>
              <a:t>30</a:t>
            </a:fld>
            <a:endParaRPr lang="en-US" altLang="en-US"/>
          </a:p>
        </p:txBody>
      </p:sp>
      <p:sp>
        <p:nvSpPr>
          <p:cNvPr id="86937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69379"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35128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09AFA-5A65-47DA-81E7-17D1459F2B4C}" type="slidenum">
              <a:rPr lang="en-US" altLang="en-US"/>
              <a:pPr/>
              <a:t>31</a:t>
            </a:fld>
            <a:endParaRPr lang="en-US" altLang="en-US"/>
          </a:p>
        </p:txBody>
      </p:sp>
      <p:sp>
        <p:nvSpPr>
          <p:cNvPr id="87142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71427"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9997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698FF-0A07-4912-9917-F7E5897A74D7}" type="slidenum">
              <a:rPr lang="en-US" altLang="en-US"/>
              <a:pPr/>
              <a:t>3</a:t>
            </a:fld>
            <a:endParaRPr lang="en-US" altLang="en-US"/>
          </a:p>
        </p:txBody>
      </p:sp>
      <p:sp>
        <p:nvSpPr>
          <p:cNvPr id="503810"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503811"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2119452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7DF7A-FB66-4648-9473-66D033C2886F}" type="slidenum">
              <a:rPr lang="en-US" altLang="en-US"/>
              <a:pPr/>
              <a:t>32</a:t>
            </a:fld>
            <a:endParaRPr lang="en-US" altLang="en-US"/>
          </a:p>
        </p:txBody>
      </p:sp>
      <p:sp>
        <p:nvSpPr>
          <p:cNvPr id="873474"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73475"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25138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364A7-6D75-4353-A556-579619061481}" type="slidenum">
              <a:rPr lang="en-US" altLang="en-US"/>
              <a:pPr/>
              <a:t>33</a:t>
            </a:fld>
            <a:endParaRPr lang="en-US" altLang="en-US"/>
          </a:p>
        </p:txBody>
      </p:sp>
      <p:sp>
        <p:nvSpPr>
          <p:cNvPr id="87552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75523"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47274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8C860-4E4E-4875-A395-203393313CDE}" type="slidenum">
              <a:rPr lang="en-US" altLang="en-US"/>
              <a:pPr/>
              <a:t>34</a:t>
            </a:fld>
            <a:endParaRPr lang="en-US" altLang="en-US"/>
          </a:p>
        </p:txBody>
      </p:sp>
      <p:sp>
        <p:nvSpPr>
          <p:cNvPr id="877570"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77571"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573490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A23F0-5523-4E08-942F-3B25EF0D703B}" type="slidenum">
              <a:rPr lang="en-US" altLang="en-US"/>
              <a:pPr/>
              <a:t>35</a:t>
            </a:fld>
            <a:endParaRPr lang="en-US" altLang="en-US"/>
          </a:p>
        </p:txBody>
      </p:sp>
      <p:sp>
        <p:nvSpPr>
          <p:cNvPr id="87961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79619"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75274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A23F0-5523-4E08-942F-3B25EF0D703B}" type="slidenum">
              <a:rPr lang="en-US" altLang="en-US"/>
              <a:pPr/>
              <a:t>36</a:t>
            </a:fld>
            <a:endParaRPr lang="en-US" altLang="en-US"/>
          </a:p>
        </p:txBody>
      </p:sp>
      <p:sp>
        <p:nvSpPr>
          <p:cNvPr id="87961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79619"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134631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7BDC6-4484-48B7-AEE9-2FF013B1BBB4}" type="slidenum">
              <a:rPr lang="en-US" altLang="en-US"/>
              <a:pPr/>
              <a:t>37</a:t>
            </a:fld>
            <a:endParaRPr lang="en-US" altLang="en-US"/>
          </a:p>
        </p:txBody>
      </p:sp>
      <p:sp>
        <p:nvSpPr>
          <p:cNvPr id="88166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81667"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7417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7BDC6-4484-48B7-AEE9-2FF013B1BBB4}" type="slidenum">
              <a:rPr lang="en-US" altLang="en-US"/>
              <a:pPr/>
              <a:t>38</a:t>
            </a:fld>
            <a:endParaRPr lang="en-US" altLang="en-US"/>
          </a:p>
        </p:txBody>
      </p:sp>
      <p:sp>
        <p:nvSpPr>
          <p:cNvPr id="88166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81667"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37283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C8906-2B2A-4F16-8837-1BAE227EE80B}" type="slidenum">
              <a:rPr lang="en-US" altLang="en-US"/>
              <a:pPr/>
              <a:t>39</a:t>
            </a:fld>
            <a:endParaRPr lang="en-US" altLang="en-US"/>
          </a:p>
        </p:txBody>
      </p:sp>
      <p:sp>
        <p:nvSpPr>
          <p:cNvPr id="883714"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83715"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28065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5B895-128C-45C7-B269-61B339445B0D}" type="slidenum">
              <a:rPr lang="en-US" altLang="en-US"/>
              <a:pPr/>
              <a:t>40</a:t>
            </a:fld>
            <a:endParaRPr lang="en-US" altLang="en-US"/>
          </a:p>
        </p:txBody>
      </p:sp>
      <p:sp>
        <p:nvSpPr>
          <p:cNvPr id="88576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85763"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85469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E3FBA-C3AE-404A-BB84-E49712ECAA0A}" type="slidenum">
              <a:rPr lang="en-US" altLang="en-US"/>
              <a:pPr/>
              <a:t>41</a:t>
            </a:fld>
            <a:endParaRPr lang="en-US" altLang="en-US"/>
          </a:p>
        </p:txBody>
      </p:sp>
      <p:sp>
        <p:nvSpPr>
          <p:cNvPr id="89190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91907"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4554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7F4DD-8EC7-4649-8D30-8FEABABA1607}" type="slidenum">
              <a:rPr lang="en-US" altLang="en-US"/>
              <a:pPr/>
              <a:t>4</a:t>
            </a:fld>
            <a:endParaRPr lang="en-US" altLang="en-US"/>
          </a:p>
        </p:txBody>
      </p:sp>
      <p:sp>
        <p:nvSpPr>
          <p:cNvPr id="50176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3500193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F566B-9160-4E31-BF57-0B1DFFE381AB}" type="slidenum">
              <a:rPr lang="en-US" altLang="en-US"/>
              <a:pPr/>
              <a:t>42</a:t>
            </a:fld>
            <a:endParaRPr lang="en-US" altLang="en-US"/>
          </a:p>
        </p:txBody>
      </p:sp>
      <p:sp>
        <p:nvSpPr>
          <p:cNvPr id="893954"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93955"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68418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78936-32D0-45DB-8384-8468AAC7B3A4}" type="slidenum">
              <a:rPr lang="en-US" altLang="en-US"/>
              <a:pPr/>
              <a:t>43</a:t>
            </a:fld>
            <a:endParaRPr lang="en-US" altLang="en-US"/>
          </a:p>
        </p:txBody>
      </p:sp>
      <p:sp>
        <p:nvSpPr>
          <p:cNvPr id="898050"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898051"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6156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6E018-47AF-4A1D-9654-887876C8811D}" type="slidenum">
              <a:rPr lang="en-US" altLang="en-US"/>
              <a:pPr/>
              <a:t>44</a:t>
            </a:fld>
            <a:endParaRPr lang="en-US" altLang="en-US"/>
          </a:p>
        </p:txBody>
      </p:sp>
      <p:sp>
        <p:nvSpPr>
          <p:cNvPr id="904194"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04195"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2933308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D10A0-F0B3-4F4F-A183-FB94C154F8B2}" type="slidenum">
              <a:rPr lang="en-US" altLang="en-US"/>
              <a:pPr/>
              <a:t>45</a:t>
            </a:fld>
            <a:endParaRPr lang="en-US" altLang="en-US"/>
          </a:p>
        </p:txBody>
      </p:sp>
      <p:sp>
        <p:nvSpPr>
          <p:cNvPr id="90624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552898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657DA-C63D-4D92-BF49-07267826F06E}" type="slidenum">
              <a:rPr lang="en-US" altLang="en-US"/>
              <a:pPr/>
              <a:t>46</a:t>
            </a:fld>
            <a:endParaRPr lang="en-US" altLang="en-US"/>
          </a:p>
        </p:txBody>
      </p:sp>
      <p:sp>
        <p:nvSpPr>
          <p:cNvPr id="91033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10339"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13242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7C2E5-BE37-45F3-8D03-E48DA5101F1C}" type="slidenum">
              <a:rPr lang="en-US" altLang="en-US"/>
              <a:pPr/>
              <a:t>47</a:t>
            </a:fld>
            <a:endParaRPr lang="en-US" altLang="en-US"/>
          </a:p>
        </p:txBody>
      </p:sp>
      <p:sp>
        <p:nvSpPr>
          <p:cNvPr id="912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12387"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810065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C4C19-8FFB-4128-A89C-8615E24D84B1}" type="slidenum">
              <a:rPr lang="en-US" altLang="en-US"/>
              <a:pPr/>
              <a:t>48</a:t>
            </a:fld>
            <a:endParaRPr lang="en-US" altLang="en-US"/>
          </a:p>
        </p:txBody>
      </p:sp>
      <p:sp>
        <p:nvSpPr>
          <p:cNvPr id="914434"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14435"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1661682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1C1C8-41F3-4A9A-A488-ED29B7A9A8D1}" type="slidenum">
              <a:rPr lang="en-US" altLang="en-US"/>
              <a:pPr/>
              <a:t>49</a:t>
            </a:fld>
            <a:endParaRPr lang="en-US" altLang="en-US"/>
          </a:p>
        </p:txBody>
      </p:sp>
      <p:sp>
        <p:nvSpPr>
          <p:cNvPr id="91648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16483" name="Rectangle 3"/>
          <p:cNvSpPr>
            <a:spLocks noGrp="1" noChangeArrowheads="1"/>
          </p:cNvSpPr>
          <p:nvPr>
            <p:ph type="body" idx="1"/>
          </p:nvPr>
        </p:nvSpPr>
        <p:spPr bwMode="auto">
          <a:xfrm>
            <a:off x="974725" y="4560888"/>
            <a:ext cx="5365750"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1489715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C897C-97CB-4D20-9D31-0EE133F2925E}" type="slidenum">
              <a:rPr lang="en-US" altLang="en-US"/>
              <a:pPr/>
              <a:t>50</a:t>
            </a:fld>
            <a:endParaRPr lang="en-US" altLang="en-US"/>
          </a:p>
        </p:txBody>
      </p:sp>
      <p:sp>
        <p:nvSpPr>
          <p:cNvPr id="918530"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18531" name="Rectangle 3"/>
          <p:cNvSpPr>
            <a:spLocks noGrp="1" noChangeArrowheads="1"/>
          </p:cNvSpPr>
          <p:nvPr>
            <p:ph type="body" idx="1"/>
          </p:nvPr>
        </p:nvSpPr>
        <p:spPr bwMode="auto">
          <a:xfrm>
            <a:off x="976313" y="4560888"/>
            <a:ext cx="536257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3188390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E0B99-EF35-4E86-9516-747628FEFA76}" type="slidenum">
              <a:rPr lang="en-US" altLang="en-US"/>
              <a:pPr/>
              <a:t>51</a:t>
            </a:fld>
            <a:endParaRPr lang="en-US" altLang="en-US"/>
          </a:p>
        </p:txBody>
      </p:sp>
      <p:sp>
        <p:nvSpPr>
          <p:cNvPr id="920578"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20579" name="Rectangle 3"/>
          <p:cNvSpPr>
            <a:spLocks noGrp="1" noChangeArrowheads="1"/>
          </p:cNvSpPr>
          <p:nvPr>
            <p:ph type="body" idx="1"/>
          </p:nvPr>
        </p:nvSpPr>
        <p:spPr bwMode="auto">
          <a:xfrm>
            <a:off x="976313" y="4560888"/>
            <a:ext cx="536257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209902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7F4DD-8EC7-4649-8D30-8FEABABA1607}" type="slidenum">
              <a:rPr lang="en-US" altLang="en-US"/>
              <a:pPr/>
              <a:t>5</a:t>
            </a:fld>
            <a:endParaRPr lang="en-US" altLang="en-US"/>
          </a:p>
        </p:txBody>
      </p:sp>
      <p:sp>
        <p:nvSpPr>
          <p:cNvPr id="50176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11344558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6C0C9-D273-431D-BEAE-2DFFED50DEB0}" type="slidenum">
              <a:rPr lang="en-US" altLang="en-US"/>
              <a:pPr/>
              <a:t>52</a:t>
            </a:fld>
            <a:endParaRPr lang="en-US" altLang="en-US"/>
          </a:p>
        </p:txBody>
      </p:sp>
      <p:sp>
        <p:nvSpPr>
          <p:cNvPr id="928770"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976313" y="4560888"/>
            <a:ext cx="536257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397412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F5DFE-E85D-4F9A-B533-A51018F4C9BC}" type="slidenum">
              <a:rPr lang="en-US" altLang="en-US"/>
              <a:pPr/>
              <a:t>53</a:t>
            </a:fld>
            <a:endParaRPr lang="en-US" altLang="en-US"/>
          </a:p>
        </p:txBody>
      </p:sp>
      <p:sp>
        <p:nvSpPr>
          <p:cNvPr id="96870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968707" name="Rectangle 3"/>
          <p:cNvSpPr>
            <a:spLocks noGrp="1" noChangeArrowheads="1"/>
          </p:cNvSpPr>
          <p:nvPr>
            <p:ph type="body" idx="1"/>
          </p:nvPr>
        </p:nvSpPr>
        <p:spPr bwMode="auto">
          <a:xfrm>
            <a:off x="976313" y="4560888"/>
            <a:ext cx="536257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1843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7F4DD-8EC7-4649-8D30-8FEABABA1607}" type="slidenum">
              <a:rPr lang="en-US" altLang="en-US"/>
              <a:pPr/>
              <a:t>6</a:t>
            </a:fld>
            <a:endParaRPr lang="en-US" altLang="en-US"/>
          </a:p>
        </p:txBody>
      </p:sp>
      <p:sp>
        <p:nvSpPr>
          <p:cNvPr id="501762"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4851" tIns="47425" rIns="94851" bIns="47425"/>
          <a:lstStyle/>
          <a:p>
            <a:endParaRPr lang="en-US" altLang="en-US"/>
          </a:p>
        </p:txBody>
      </p:sp>
    </p:spTree>
    <p:extLst>
      <p:ext uri="{BB962C8B-B14F-4D97-AF65-F5344CB8AC3E}">
        <p14:creationId xmlns:p14="http://schemas.microsoft.com/office/powerpoint/2010/main" val="391663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3DB-0A54-49AB-B42E-C3732FDFFC3A}" type="slidenum">
              <a:rPr lang="en-US" altLang="en-US"/>
              <a:pPr/>
              <a:t>8</a:t>
            </a:fld>
            <a:endParaRPr lang="en-US" altLang="en-US"/>
          </a:p>
        </p:txBody>
      </p:sp>
      <p:sp>
        <p:nvSpPr>
          <p:cNvPr id="1040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323810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3DB-0A54-49AB-B42E-C3732FDFFC3A}" type="slidenum">
              <a:rPr lang="en-US" altLang="en-US"/>
              <a:pPr/>
              <a:t>9</a:t>
            </a:fld>
            <a:endParaRPr lang="en-US" altLang="en-US"/>
          </a:p>
        </p:txBody>
      </p:sp>
      <p:sp>
        <p:nvSpPr>
          <p:cNvPr id="1040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382822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913DB-0A54-49AB-B42E-C3732FDFFC3A}" type="slidenum">
              <a:rPr lang="en-US" altLang="en-US"/>
              <a:pPr/>
              <a:t>10</a:t>
            </a:fld>
            <a:endParaRPr lang="en-US" altLang="en-US"/>
          </a:p>
        </p:txBody>
      </p:sp>
      <p:sp>
        <p:nvSpPr>
          <p:cNvPr id="1040386" name="Rectangle 2"/>
          <p:cNvSpPr>
            <a:spLocks noGrp="1" noRot="1" noChangeAspect="1" noChangeArrowheads="1" noTextEdit="1"/>
          </p:cNvSpPr>
          <p:nvPr>
            <p:ph type="sldImg"/>
          </p:nvPr>
        </p:nvSpPr>
        <p:spPr bwMode="auto">
          <a:xfrm>
            <a:off x="777875" y="719138"/>
            <a:ext cx="5759450" cy="360045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731838" y="4560888"/>
            <a:ext cx="5851525" cy="4321175"/>
          </a:xfrm>
          <a:prstGeom prst="rect">
            <a:avLst/>
          </a:prstGeom>
          <a:solidFill>
            <a:srgbClr val="FFFFFF"/>
          </a:solidFill>
          <a:ln>
            <a:solidFill>
              <a:srgbClr val="000000"/>
            </a:solidFill>
            <a:miter lim="800000"/>
            <a:headEnd/>
            <a:tailEnd/>
          </a:ln>
        </p:spPr>
        <p:txBody>
          <a:bodyPr lIns="95747" tIns="47873" rIns="95747" bIns="47873"/>
          <a:lstStyle/>
          <a:p>
            <a:endParaRPr lang="en-US" altLang="en-US"/>
          </a:p>
        </p:txBody>
      </p:sp>
    </p:spTree>
    <p:extLst>
      <p:ext uri="{BB962C8B-B14F-4D97-AF65-F5344CB8AC3E}">
        <p14:creationId xmlns:p14="http://schemas.microsoft.com/office/powerpoint/2010/main" val="23218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Florida Rural Water Association</a:t>
            </a:r>
          </a:p>
        </p:txBody>
      </p:sp>
      <p:sp>
        <p:nvSpPr>
          <p:cNvPr id="6" name="Slide Number Placeholder 5"/>
          <p:cNvSpPr>
            <a:spLocks noGrp="1"/>
          </p:cNvSpPr>
          <p:nvPr>
            <p:ph type="sldNum" sz="quarter" idx="12"/>
          </p:nvPr>
        </p:nvSpPr>
        <p:spPr/>
        <p:txBody>
          <a:bodyPr/>
          <a:lstStyle/>
          <a:p>
            <a:fld id="{7A8946F2-711B-42E1-AFFC-F43125BC46AB}" type="slidenum">
              <a:rPr lang="en-US" altLang="en-US" smtClean="0"/>
              <a:pPr/>
              <a:t>‹#›</a:t>
            </a:fld>
            <a:endParaRPr lang="en-US" altLang="en-US"/>
          </a:p>
        </p:txBody>
      </p:sp>
    </p:spTree>
    <p:extLst>
      <p:ext uri="{BB962C8B-B14F-4D97-AF65-F5344CB8AC3E}">
        <p14:creationId xmlns:p14="http://schemas.microsoft.com/office/powerpoint/2010/main" val="2597096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Florida Rural Water Association</a:t>
            </a:r>
          </a:p>
        </p:txBody>
      </p:sp>
      <p:sp>
        <p:nvSpPr>
          <p:cNvPr id="6" name="Slide Number Placeholder 5"/>
          <p:cNvSpPr>
            <a:spLocks noGrp="1"/>
          </p:cNvSpPr>
          <p:nvPr>
            <p:ph type="sldNum" sz="quarter" idx="12"/>
          </p:nvPr>
        </p:nvSpPr>
        <p:spPr/>
        <p:txBody>
          <a:bodyPr/>
          <a:lstStyle/>
          <a:p>
            <a:fld id="{5ED02F22-A36C-4EED-91BE-716629F8275E}" type="slidenum">
              <a:rPr lang="en-US" altLang="en-US" smtClean="0"/>
              <a:pPr/>
              <a:t>‹#›</a:t>
            </a:fld>
            <a:endParaRPr lang="en-US" altLang="en-US"/>
          </a:p>
        </p:txBody>
      </p:sp>
    </p:spTree>
    <p:extLst>
      <p:ext uri="{BB962C8B-B14F-4D97-AF65-F5344CB8AC3E}">
        <p14:creationId xmlns:p14="http://schemas.microsoft.com/office/powerpoint/2010/main" val="110934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Florida Rural Water Association</a:t>
            </a:r>
          </a:p>
        </p:txBody>
      </p:sp>
      <p:sp>
        <p:nvSpPr>
          <p:cNvPr id="6" name="Slide Number Placeholder 5"/>
          <p:cNvSpPr>
            <a:spLocks noGrp="1"/>
          </p:cNvSpPr>
          <p:nvPr>
            <p:ph type="sldNum" sz="quarter" idx="12"/>
          </p:nvPr>
        </p:nvSpPr>
        <p:spPr/>
        <p:txBody>
          <a:bodyPr/>
          <a:lstStyle/>
          <a:p>
            <a:fld id="{5C83A010-2102-4377-A445-53C366118FB9}" type="slidenum">
              <a:rPr lang="en-US" altLang="en-US" smtClean="0"/>
              <a:pPr/>
              <a:t>‹#›</a:t>
            </a:fld>
            <a:endParaRPr lang="en-US" altLang="en-US"/>
          </a:p>
        </p:txBody>
      </p:sp>
    </p:spTree>
    <p:extLst>
      <p:ext uri="{BB962C8B-B14F-4D97-AF65-F5344CB8AC3E}">
        <p14:creationId xmlns:p14="http://schemas.microsoft.com/office/powerpoint/2010/main" val="173480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Florida Rural Water Association</a:t>
            </a:r>
          </a:p>
        </p:txBody>
      </p:sp>
      <p:sp>
        <p:nvSpPr>
          <p:cNvPr id="6" name="Slide Number Placeholder 5"/>
          <p:cNvSpPr>
            <a:spLocks noGrp="1"/>
          </p:cNvSpPr>
          <p:nvPr>
            <p:ph type="sldNum" sz="quarter" idx="12"/>
          </p:nvPr>
        </p:nvSpPr>
        <p:spPr/>
        <p:txBody>
          <a:bodyPr/>
          <a:lstStyle/>
          <a:p>
            <a:fld id="{B0E1511E-CB51-48E4-9DBA-5222395FB061}" type="slidenum">
              <a:rPr lang="en-US" altLang="en-US" smtClean="0"/>
              <a:pPr/>
              <a:t>‹#›</a:t>
            </a:fld>
            <a:endParaRPr lang="en-US" altLang="en-US"/>
          </a:p>
        </p:txBody>
      </p:sp>
    </p:spTree>
    <p:extLst>
      <p:ext uri="{BB962C8B-B14F-4D97-AF65-F5344CB8AC3E}">
        <p14:creationId xmlns:p14="http://schemas.microsoft.com/office/powerpoint/2010/main" val="39989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Florida Rural Water Association</a:t>
            </a:r>
          </a:p>
        </p:txBody>
      </p:sp>
      <p:sp>
        <p:nvSpPr>
          <p:cNvPr id="6" name="Slide Number Placeholder 5"/>
          <p:cNvSpPr>
            <a:spLocks noGrp="1"/>
          </p:cNvSpPr>
          <p:nvPr>
            <p:ph type="sldNum" sz="quarter" idx="12"/>
          </p:nvPr>
        </p:nvSpPr>
        <p:spPr/>
        <p:txBody>
          <a:bodyPr/>
          <a:lstStyle/>
          <a:p>
            <a:fld id="{AECE45F9-CB11-4F99-AF5C-FD11EB5B7EB1}" type="slidenum">
              <a:rPr lang="en-US" altLang="en-US" smtClean="0"/>
              <a:pPr/>
              <a:t>‹#›</a:t>
            </a:fld>
            <a:endParaRPr lang="en-US" altLang="en-US"/>
          </a:p>
        </p:txBody>
      </p:sp>
    </p:spTree>
    <p:extLst>
      <p:ext uri="{BB962C8B-B14F-4D97-AF65-F5344CB8AC3E}">
        <p14:creationId xmlns:p14="http://schemas.microsoft.com/office/powerpoint/2010/main" val="265576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Florida Rural Water Association</a:t>
            </a:r>
          </a:p>
        </p:txBody>
      </p:sp>
      <p:sp>
        <p:nvSpPr>
          <p:cNvPr id="7" name="Slide Number Placeholder 6"/>
          <p:cNvSpPr>
            <a:spLocks noGrp="1"/>
          </p:cNvSpPr>
          <p:nvPr>
            <p:ph type="sldNum" sz="quarter" idx="12"/>
          </p:nvPr>
        </p:nvSpPr>
        <p:spPr/>
        <p:txBody>
          <a:bodyPr/>
          <a:lstStyle/>
          <a:p>
            <a:fld id="{BCCB8C3F-7EDE-4344-8F27-4F8AF5BB898F}" type="slidenum">
              <a:rPr lang="en-US" altLang="en-US" smtClean="0"/>
              <a:pPr/>
              <a:t>‹#›</a:t>
            </a:fld>
            <a:endParaRPr lang="en-US" altLang="en-US"/>
          </a:p>
        </p:txBody>
      </p:sp>
    </p:spTree>
    <p:extLst>
      <p:ext uri="{BB962C8B-B14F-4D97-AF65-F5344CB8AC3E}">
        <p14:creationId xmlns:p14="http://schemas.microsoft.com/office/powerpoint/2010/main" val="11756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Florida Rural Water Association</a:t>
            </a:r>
          </a:p>
        </p:txBody>
      </p:sp>
      <p:sp>
        <p:nvSpPr>
          <p:cNvPr id="9" name="Slide Number Placeholder 8"/>
          <p:cNvSpPr>
            <a:spLocks noGrp="1"/>
          </p:cNvSpPr>
          <p:nvPr>
            <p:ph type="sldNum" sz="quarter" idx="12"/>
          </p:nvPr>
        </p:nvSpPr>
        <p:spPr/>
        <p:txBody>
          <a:bodyPr/>
          <a:lstStyle/>
          <a:p>
            <a:fld id="{A3E652FE-09E3-4FCD-A3BE-21C5B102445E}" type="slidenum">
              <a:rPr lang="en-US" altLang="en-US" smtClean="0"/>
              <a:pPr/>
              <a:t>‹#›</a:t>
            </a:fld>
            <a:endParaRPr lang="en-US" altLang="en-US"/>
          </a:p>
        </p:txBody>
      </p:sp>
    </p:spTree>
    <p:extLst>
      <p:ext uri="{BB962C8B-B14F-4D97-AF65-F5344CB8AC3E}">
        <p14:creationId xmlns:p14="http://schemas.microsoft.com/office/powerpoint/2010/main" val="412077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Florida Rural Water Association</a:t>
            </a:r>
          </a:p>
        </p:txBody>
      </p:sp>
      <p:sp>
        <p:nvSpPr>
          <p:cNvPr id="5" name="Slide Number Placeholder 4"/>
          <p:cNvSpPr>
            <a:spLocks noGrp="1"/>
          </p:cNvSpPr>
          <p:nvPr>
            <p:ph type="sldNum" sz="quarter" idx="12"/>
          </p:nvPr>
        </p:nvSpPr>
        <p:spPr/>
        <p:txBody>
          <a:bodyPr/>
          <a:lstStyle/>
          <a:p>
            <a:fld id="{70BFAE37-4045-4355-A861-E893EAA51A54}" type="slidenum">
              <a:rPr lang="en-US" altLang="en-US" smtClean="0"/>
              <a:pPr/>
              <a:t>‹#›</a:t>
            </a:fld>
            <a:endParaRPr lang="en-US" altLang="en-US"/>
          </a:p>
        </p:txBody>
      </p:sp>
    </p:spTree>
    <p:extLst>
      <p:ext uri="{BB962C8B-B14F-4D97-AF65-F5344CB8AC3E}">
        <p14:creationId xmlns:p14="http://schemas.microsoft.com/office/powerpoint/2010/main" val="362516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Florida Rural Water Association</a:t>
            </a:r>
          </a:p>
        </p:txBody>
      </p:sp>
      <p:sp>
        <p:nvSpPr>
          <p:cNvPr id="4" name="Slide Number Placeholder 3"/>
          <p:cNvSpPr>
            <a:spLocks noGrp="1"/>
          </p:cNvSpPr>
          <p:nvPr>
            <p:ph type="sldNum" sz="quarter" idx="12"/>
          </p:nvPr>
        </p:nvSpPr>
        <p:spPr/>
        <p:txBody>
          <a:bodyPr/>
          <a:lstStyle/>
          <a:p>
            <a:fld id="{E3C7F63B-0D2E-46C6-AC3C-34005DA7EC8B}" type="slidenum">
              <a:rPr lang="en-US" altLang="en-US" smtClean="0"/>
              <a:pPr/>
              <a:t>‹#›</a:t>
            </a:fld>
            <a:endParaRPr lang="en-US" altLang="en-US"/>
          </a:p>
        </p:txBody>
      </p:sp>
    </p:spTree>
    <p:extLst>
      <p:ext uri="{BB962C8B-B14F-4D97-AF65-F5344CB8AC3E}">
        <p14:creationId xmlns:p14="http://schemas.microsoft.com/office/powerpoint/2010/main" val="153152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Florida Rural Water Association</a:t>
            </a:r>
          </a:p>
        </p:txBody>
      </p:sp>
      <p:sp>
        <p:nvSpPr>
          <p:cNvPr id="7" name="Slide Number Placeholder 6"/>
          <p:cNvSpPr>
            <a:spLocks noGrp="1"/>
          </p:cNvSpPr>
          <p:nvPr>
            <p:ph type="sldNum" sz="quarter" idx="12"/>
          </p:nvPr>
        </p:nvSpPr>
        <p:spPr/>
        <p:txBody>
          <a:bodyPr/>
          <a:lstStyle/>
          <a:p>
            <a:fld id="{02D96C9A-4E70-4D2A-BAB9-A77B81ED73CB}" type="slidenum">
              <a:rPr lang="en-US" altLang="en-US" smtClean="0"/>
              <a:pPr/>
              <a:t>‹#›</a:t>
            </a:fld>
            <a:endParaRPr lang="en-US" altLang="en-US"/>
          </a:p>
        </p:txBody>
      </p:sp>
    </p:spTree>
    <p:extLst>
      <p:ext uri="{BB962C8B-B14F-4D97-AF65-F5344CB8AC3E}">
        <p14:creationId xmlns:p14="http://schemas.microsoft.com/office/powerpoint/2010/main" val="23792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Florida Rural Water Association</a:t>
            </a:r>
          </a:p>
        </p:txBody>
      </p:sp>
      <p:sp>
        <p:nvSpPr>
          <p:cNvPr id="7" name="Slide Number Placeholder 6"/>
          <p:cNvSpPr>
            <a:spLocks noGrp="1"/>
          </p:cNvSpPr>
          <p:nvPr>
            <p:ph type="sldNum" sz="quarter" idx="12"/>
          </p:nvPr>
        </p:nvSpPr>
        <p:spPr/>
        <p:txBody>
          <a:bodyPr/>
          <a:lstStyle/>
          <a:p>
            <a:fld id="{A5C2FF65-AD4B-45ED-8569-C4B013F55D98}" type="slidenum">
              <a:rPr lang="en-US" altLang="en-US" smtClean="0"/>
              <a:pPr/>
              <a:t>‹#›</a:t>
            </a:fld>
            <a:endParaRPr lang="en-US" altLang="en-US"/>
          </a:p>
        </p:txBody>
      </p:sp>
    </p:spTree>
    <p:extLst>
      <p:ext uri="{BB962C8B-B14F-4D97-AF65-F5344CB8AC3E}">
        <p14:creationId xmlns:p14="http://schemas.microsoft.com/office/powerpoint/2010/main" val="294846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ltLang="en-US"/>
              <a:t>Florida Rural Water Association</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73B17E4-E672-46B3-B628-DEA35F9C7AC6}" type="slidenum">
              <a:rPr lang="en-US" altLang="en-US" smtClean="0"/>
              <a:pPr/>
              <a:t>‹#›</a:t>
            </a:fld>
            <a:endParaRPr lang="en-US" altLang="en-US"/>
          </a:p>
        </p:txBody>
      </p:sp>
    </p:spTree>
    <p:extLst>
      <p:ext uri="{BB962C8B-B14F-4D97-AF65-F5344CB8AC3E}">
        <p14:creationId xmlns:p14="http://schemas.microsoft.com/office/powerpoint/2010/main" val="254625943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90" name="Rectangle 50"/>
          <p:cNvSpPr>
            <a:spLocks noChangeArrowheads="1"/>
          </p:cNvSpPr>
          <p:nvPr/>
        </p:nvSpPr>
        <p:spPr bwMode="auto">
          <a:xfrm>
            <a:off x="5896293" y="4557373"/>
            <a:ext cx="3039946" cy="93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20000"/>
              </a:spcBef>
            </a:pPr>
            <a:r>
              <a:rPr lang="en-US" altLang="en-US" dirty="0">
                <a:effectLst>
                  <a:outerShdw blurRad="38100" dist="38100" dir="2700000" algn="tl">
                    <a:srgbClr val="000000"/>
                  </a:outerShdw>
                </a:effectLst>
                <a:latin typeface="Calibri" panose="020F0502020204030204" pitchFamily="34" charset="0"/>
                <a:cs typeface="Calibri" panose="020F0502020204030204" pitchFamily="34" charset="0"/>
              </a:rPr>
              <a:t>Sterling L. Carroll, P.E., </a:t>
            </a:r>
            <a:r>
              <a:rPr lang="en-US" altLang="en-US" dirty="0" err="1">
                <a:effectLst>
                  <a:outerShdw blurRad="38100" dist="38100" dir="2700000" algn="tl">
                    <a:srgbClr val="000000"/>
                  </a:outerShdw>
                </a:effectLst>
                <a:latin typeface="Calibri" panose="020F0502020204030204" pitchFamily="34" charset="0"/>
                <a:cs typeface="Calibri" panose="020F0502020204030204" pitchFamily="34" charset="0"/>
              </a:rPr>
              <a:t>M.P.A</a:t>
            </a:r>
            <a:r>
              <a:rPr lang="en-US" altLang="en-US" dirty="0">
                <a:effectLst>
                  <a:outerShdw blurRad="38100" dist="38100" dir="2700000" algn="tl">
                    <a:srgbClr val="000000"/>
                  </a:outerShdw>
                </a:effectLst>
                <a:latin typeface="Calibri" panose="020F0502020204030204" pitchFamily="34" charset="0"/>
                <a:cs typeface="Calibri" panose="020F0502020204030204" pitchFamily="34" charset="0"/>
              </a:rPr>
              <a:t>.</a:t>
            </a:r>
          </a:p>
          <a:p>
            <a:pPr algn="r">
              <a:spcBef>
                <a:spcPct val="20000"/>
              </a:spcBef>
            </a:pPr>
            <a:r>
              <a:rPr lang="en-US" altLang="en-US" dirty="0">
                <a:effectLst>
                  <a:outerShdw blurRad="38100" dist="38100" dir="2700000" algn="tl">
                    <a:srgbClr val="000000"/>
                  </a:outerShdw>
                </a:effectLst>
                <a:latin typeface="Calibri" panose="020F0502020204030204" pitchFamily="34" charset="0"/>
                <a:cs typeface="Calibri" panose="020F0502020204030204" pitchFamily="34" charset="0"/>
              </a:rPr>
              <a:t>Florida Rural Water Assn</a:t>
            </a:r>
          </a:p>
          <a:p>
            <a:pPr algn="r">
              <a:spcBef>
                <a:spcPct val="20000"/>
              </a:spcBef>
            </a:pPr>
            <a:r>
              <a:rPr lang="en-US" altLang="en-US" dirty="0">
                <a:effectLst>
                  <a:outerShdw blurRad="38100" dist="38100" dir="2700000" algn="tl">
                    <a:srgbClr val="000000"/>
                  </a:outerShdw>
                </a:effectLst>
                <a:latin typeface="Calibri" panose="020F0502020204030204" pitchFamily="34" charset="0"/>
                <a:cs typeface="Calibri" panose="020F0502020204030204" pitchFamily="34" charset="0"/>
              </a:rPr>
              <a:t>Sterling@frwa.net</a:t>
            </a:r>
          </a:p>
        </p:txBody>
      </p:sp>
      <p:sp>
        <p:nvSpPr>
          <p:cNvPr id="496642" name="Rectangle 2"/>
          <p:cNvSpPr>
            <a:spLocks noGrp="1" noChangeArrowheads="1"/>
          </p:cNvSpPr>
          <p:nvPr>
            <p:ph type="ctrTitle"/>
          </p:nvPr>
        </p:nvSpPr>
        <p:spPr>
          <a:xfrm>
            <a:off x="307975" y="363818"/>
            <a:ext cx="8528050" cy="1495794"/>
          </a:xfrm>
        </p:spPr>
        <p:txBody>
          <a:bodyPr vert="horz" wrap="square" lIns="0" tIns="0" rIns="0" bIns="0" numCol="1" anchor="ctr" anchorCtr="0" compatLnSpc="1">
            <a:prstTxWarp prst="textNoShape">
              <a:avLst/>
            </a:prstTxWarp>
            <a:spAutoFit/>
          </a:bodyPr>
          <a:lstStyle/>
          <a:p>
            <a:r>
              <a:rPr lang="en-US" altLang="en-US" sz="5400" b="1" dirty="0">
                <a:effectLst>
                  <a:outerShdw blurRad="38100" dist="38100" dir="2700000" algn="tl">
                    <a:srgbClr val="000000"/>
                  </a:outerShdw>
                </a:effectLst>
                <a:latin typeface="Arial" panose="020B0604020202020204" pitchFamily="34" charset="0"/>
                <a:cs typeface="Calibri" panose="020F0502020204030204" pitchFamily="34" charset="0"/>
              </a:rPr>
              <a:t>Professional Engineers Laws, Rules &amp; Ethics </a:t>
            </a:r>
          </a:p>
        </p:txBody>
      </p:sp>
      <p:sp>
        <p:nvSpPr>
          <p:cNvPr id="496643" name="Rectangle 3"/>
          <p:cNvSpPr>
            <a:spLocks noGrp="1" noChangeArrowheads="1"/>
          </p:cNvSpPr>
          <p:nvPr>
            <p:ph type="subTitle" idx="1"/>
          </p:nvPr>
        </p:nvSpPr>
        <p:spPr>
          <a:xfrm>
            <a:off x="1371600" y="2391877"/>
            <a:ext cx="6400800" cy="878189"/>
          </a:xfrm>
        </p:spPr>
        <p:txBody>
          <a:bodyPr vert="horz" wrap="square" lIns="0" tIns="0" rIns="0" bIns="0" numCol="1" anchor="ctr" anchorCtr="0" compatLnSpc="1">
            <a:prstTxWarp prst="textNoShape">
              <a:avLst/>
            </a:prstTxWarp>
            <a:spAutoFit/>
          </a:bodyPr>
          <a:lstStyle/>
          <a:p>
            <a:r>
              <a:rPr lang="en-US" altLang="en-US" sz="2800" b="1" dirty="0">
                <a:solidFill>
                  <a:schemeClr val="tx2"/>
                </a:solidFill>
                <a:effectLst>
                  <a:outerShdw blurRad="38100" dist="38100" dir="2700000" algn="tl">
                    <a:srgbClr val="000000"/>
                  </a:outerShdw>
                </a:effectLst>
                <a:latin typeface="Arial" panose="020B0604020202020204" pitchFamily="34" charset="0"/>
                <a:cs typeface="Calibri" panose="020F0502020204030204" pitchFamily="34" charset="0"/>
              </a:rPr>
              <a:t>PDH Laws &amp; Rules Course</a:t>
            </a:r>
          </a:p>
          <a:p>
            <a:r>
              <a:rPr lang="en-US" altLang="en-US" sz="2800" b="1" dirty="0" err="1">
                <a:solidFill>
                  <a:schemeClr val="tx2"/>
                </a:solidFill>
                <a:effectLst>
                  <a:outerShdw blurRad="38100" dist="38100" dir="2700000" algn="tl">
                    <a:srgbClr val="000000"/>
                  </a:outerShdw>
                </a:effectLst>
                <a:latin typeface="Arial" panose="020B0604020202020204" pitchFamily="34" charset="0"/>
                <a:cs typeface="Calibri" panose="020F0502020204030204" pitchFamily="34" charset="0"/>
              </a:rPr>
              <a:t>FBPE</a:t>
            </a:r>
            <a:r>
              <a:rPr lang="en-US" altLang="en-US" sz="2800" b="1" dirty="0">
                <a:solidFill>
                  <a:schemeClr val="tx2"/>
                </a:solidFill>
                <a:effectLst>
                  <a:outerShdw blurRad="38100" dist="38100" dir="2700000" algn="tl">
                    <a:srgbClr val="000000"/>
                  </a:outerShdw>
                </a:effectLst>
                <a:latin typeface="Arial" panose="020B0604020202020204" pitchFamily="34" charset="0"/>
                <a:cs typeface="Calibri" panose="020F0502020204030204" pitchFamily="34" charset="0"/>
              </a:rPr>
              <a:t> Provider No. 0004742</a:t>
            </a:r>
          </a:p>
        </p:txBody>
      </p:sp>
      <p:sp>
        <p:nvSpPr>
          <p:cNvPr id="496685" name="Line 45"/>
          <p:cNvSpPr>
            <a:spLocks noChangeShapeType="1"/>
          </p:cNvSpPr>
          <p:nvPr/>
        </p:nvSpPr>
        <p:spPr bwMode="auto">
          <a:xfrm>
            <a:off x="493713" y="2172158"/>
            <a:ext cx="8316912" cy="0"/>
          </a:xfrm>
          <a:prstGeom prst="line">
            <a:avLst/>
          </a:prstGeom>
          <a:noFill/>
          <a:ln w="57150" cmpd="thinThick">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89075" y="3323123"/>
            <a:ext cx="2165049" cy="2165049"/>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1026"/>
          <p:cNvSpPr>
            <a:spLocks noGrp="1" noChangeArrowheads="1"/>
          </p:cNvSpPr>
          <p:nvPr>
            <p:ph type="title"/>
          </p:nvPr>
        </p:nvSpPr>
        <p:spPr>
          <a:xfrm>
            <a:off x="0" y="356982"/>
            <a:ext cx="9144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Signing &amp; Sealing</a:t>
            </a:r>
          </a:p>
        </p:txBody>
      </p:sp>
      <p:sp>
        <p:nvSpPr>
          <p:cNvPr id="1039363" name="Rectangle 1027"/>
          <p:cNvSpPr>
            <a:spLocks noGrp="1" noChangeArrowheads="1"/>
          </p:cNvSpPr>
          <p:nvPr>
            <p:ph idx="1"/>
          </p:nvPr>
        </p:nvSpPr>
        <p:spPr>
          <a:xfrm>
            <a:off x="589135" y="1240218"/>
            <a:ext cx="7877175" cy="3999685"/>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sz="2800" dirty="0">
                <a:solidFill>
                  <a:schemeClr val="tx2"/>
                </a:solidFill>
              </a:rPr>
              <a:t>(4) The affixing of an electronic signature will be equal to the signing and sealing of documents. </a:t>
            </a:r>
          </a:p>
          <a:p>
            <a:pPr marL="0" indent="0">
              <a:lnSpc>
                <a:spcPct val="130000"/>
              </a:lnSpc>
              <a:buClr>
                <a:schemeClr val="tx1"/>
              </a:buClr>
              <a:buSzPct val="75000"/>
              <a:buNone/>
            </a:pPr>
            <a:r>
              <a:rPr lang="en-US" sz="2800" dirty="0">
                <a:solidFill>
                  <a:schemeClr val="tx2"/>
                </a:solidFill>
              </a:rPr>
              <a:t>(a) A digitally created seal may be placed where it would appear if the item were being physically signed, dated and sealed. </a:t>
            </a:r>
          </a:p>
          <a:p>
            <a:pPr marL="0" indent="0">
              <a:lnSpc>
                <a:spcPct val="130000"/>
              </a:lnSpc>
              <a:buClr>
                <a:schemeClr val="tx1"/>
              </a:buClr>
              <a:buSzPct val="75000"/>
              <a:buNone/>
            </a:pPr>
            <a:endParaRPr lang="en-US" sz="2800" dirty="0">
              <a:solidFill>
                <a:schemeClr val="tx2"/>
              </a:solidFill>
            </a:endParaRPr>
          </a:p>
          <a:p>
            <a:pPr marL="0" indent="0">
              <a:lnSpc>
                <a:spcPct val="130000"/>
              </a:lnSpc>
              <a:buClr>
                <a:schemeClr val="tx1"/>
              </a:buClr>
              <a:buSzPct val="75000"/>
              <a:buNone/>
            </a:pPr>
            <a:endParaRPr lang="en-US" altLang="en-US" sz="2000" dirty="0">
              <a:solidFill>
                <a:schemeClr val="tx2"/>
              </a:solidFill>
              <a:cs typeface="Arial" panose="020B0604020202020204" pitchFamily="34" charset="0"/>
            </a:endParaRPr>
          </a:p>
        </p:txBody>
      </p:sp>
    </p:spTree>
    <p:extLst>
      <p:ext uri="{BB962C8B-B14F-4D97-AF65-F5344CB8AC3E}">
        <p14:creationId xmlns:p14="http://schemas.microsoft.com/office/powerpoint/2010/main" val="4084304516"/>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1026"/>
          <p:cNvSpPr>
            <a:spLocks noGrp="1" noChangeArrowheads="1"/>
          </p:cNvSpPr>
          <p:nvPr>
            <p:ph type="title"/>
          </p:nvPr>
        </p:nvSpPr>
        <p:spPr>
          <a:xfrm>
            <a:off x="0" y="356982"/>
            <a:ext cx="9144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Signing &amp; Sealing</a:t>
            </a:r>
          </a:p>
        </p:txBody>
      </p:sp>
      <p:sp>
        <p:nvSpPr>
          <p:cNvPr id="1039363" name="Rectangle 1027"/>
          <p:cNvSpPr>
            <a:spLocks noGrp="1" noChangeArrowheads="1"/>
          </p:cNvSpPr>
          <p:nvPr>
            <p:ph idx="1"/>
          </p:nvPr>
        </p:nvSpPr>
        <p:spPr>
          <a:xfrm>
            <a:off x="589135" y="1275579"/>
            <a:ext cx="7877175" cy="3897092"/>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sz="2800" dirty="0">
                <a:solidFill>
                  <a:schemeClr val="tx2"/>
                </a:solidFill>
              </a:rPr>
              <a:t>(b) The date of signature must appear on the document where it would appear if the item were being physically signed, dated and sealed. </a:t>
            </a:r>
          </a:p>
          <a:p>
            <a:pPr marL="0" indent="0">
              <a:lnSpc>
                <a:spcPct val="130000"/>
              </a:lnSpc>
              <a:buClr>
                <a:schemeClr val="tx1"/>
              </a:buClr>
              <a:buSzPct val="75000"/>
              <a:buNone/>
            </a:pPr>
            <a:r>
              <a:rPr lang="en-US" sz="2800" dirty="0">
                <a:solidFill>
                  <a:schemeClr val="tx2"/>
                </a:solidFill>
              </a:rPr>
              <a:t>(c) The documents being electronically signed and sealed should include indicate the place where an original signature would appear if physically signed</a:t>
            </a:r>
          </a:p>
          <a:p>
            <a:pPr marL="0" indent="0">
              <a:lnSpc>
                <a:spcPct val="130000"/>
              </a:lnSpc>
              <a:buClr>
                <a:schemeClr val="tx1"/>
              </a:buClr>
              <a:buSzPct val="75000"/>
              <a:buNone/>
            </a:pPr>
            <a:endParaRPr lang="en-US" altLang="en-US" sz="2000" dirty="0">
              <a:solidFill>
                <a:schemeClr val="tx2"/>
              </a:solidFill>
              <a:cs typeface="Arial" panose="020B0604020202020204" pitchFamily="34" charset="0"/>
            </a:endParaRPr>
          </a:p>
        </p:txBody>
      </p:sp>
    </p:spTree>
    <p:extLst>
      <p:ext uri="{BB962C8B-B14F-4D97-AF65-F5344CB8AC3E}">
        <p14:creationId xmlns:p14="http://schemas.microsoft.com/office/powerpoint/2010/main" val="1614417004"/>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1026"/>
          <p:cNvSpPr>
            <a:spLocks noGrp="1" noChangeArrowheads="1"/>
          </p:cNvSpPr>
          <p:nvPr>
            <p:ph type="title"/>
          </p:nvPr>
        </p:nvSpPr>
        <p:spPr>
          <a:xfrm>
            <a:off x="0" y="365178"/>
            <a:ext cx="9144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Signing &amp; Sealing</a:t>
            </a:r>
          </a:p>
        </p:txBody>
      </p:sp>
      <p:sp>
        <p:nvSpPr>
          <p:cNvPr id="1039363" name="Rectangle 1027"/>
          <p:cNvSpPr>
            <a:spLocks noGrp="1" noChangeArrowheads="1"/>
          </p:cNvSpPr>
          <p:nvPr>
            <p:ph idx="1"/>
          </p:nvPr>
        </p:nvSpPr>
        <p:spPr>
          <a:xfrm>
            <a:off x="610972" y="1199674"/>
            <a:ext cx="7877175" cy="2755498"/>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sz="2800" dirty="0">
                <a:solidFill>
                  <a:schemeClr val="tx2"/>
                </a:solidFill>
              </a:rPr>
              <a:t>The engineering plans, specifications, reports or other documents being electronically signed and sealed shall include text to indicate the following and place it where an original signature would appear if the item were being physically signed, dated and sealed</a:t>
            </a:r>
          </a:p>
        </p:txBody>
      </p:sp>
    </p:spTree>
    <p:extLst>
      <p:ext uri="{BB962C8B-B14F-4D97-AF65-F5344CB8AC3E}">
        <p14:creationId xmlns:p14="http://schemas.microsoft.com/office/powerpoint/2010/main" val="4115371462"/>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1026"/>
          <p:cNvSpPr>
            <a:spLocks noGrp="1" noChangeArrowheads="1"/>
          </p:cNvSpPr>
          <p:nvPr>
            <p:ph type="title"/>
          </p:nvPr>
        </p:nvSpPr>
        <p:spPr>
          <a:xfrm>
            <a:off x="0" y="365178"/>
            <a:ext cx="9144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Signing &amp; Sealing</a:t>
            </a:r>
          </a:p>
        </p:txBody>
      </p:sp>
      <p:sp>
        <p:nvSpPr>
          <p:cNvPr id="1039363" name="Rectangle 1027"/>
          <p:cNvSpPr>
            <a:spLocks noGrp="1" noChangeArrowheads="1"/>
          </p:cNvSpPr>
          <p:nvPr>
            <p:ph idx="1"/>
          </p:nvPr>
        </p:nvSpPr>
        <p:spPr>
          <a:xfrm>
            <a:off x="610972" y="1119253"/>
            <a:ext cx="8159500" cy="4080989"/>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sz="2800" dirty="0">
                <a:solidFill>
                  <a:schemeClr val="tx2"/>
                </a:solidFill>
              </a:rPr>
              <a:t>1. Same info required by </a:t>
            </a:r>
            <a:r>
              <a:rPr lang="en-US" sz="2800" dirty="0" err="1">
                <a:solidFill>
                  <a:schemeClr val="tx2"/>
                </a:solidFill>
              </a:rPr>
              <a:t>61G15</a:t>
            </a:r>
            <a:r>
              <a:rPr lang="en-US" sz="2800" dirty="0">
                <a:solidFill>
                  <a:schemeClr val="tx2"/>
                </a:solidFill>
              </a:rPr>
              <a:t>‐23.002(2), FAC if a digitally created seal is not used, </a:t>
            </a:r>
          </a:p>
          <a:p>
            <a:pPr marL="0" indent="0">
              <a:lnSpc>
                <a:spcPct val="130000"/>
              </a:lnSpc>
              <a:buClr>
                <a:schemeClr val="tx1"/>
              </a:buClr>
              <a:buSzPct val="75000"/>
              <a:buNone/>
            </a:pPr>
            <a:r>
              <a:rPr lang="en-US" sz="2800" dirty="0">
                <a:solidFill>
                  <a:schemeClr val="tx2"/>
                </a:solidFill>
              </a:rPr>
              <a:t>2. The item has been electronically signed and sealed using a SHA authentication codes; and, </a:t>
            </a:r>
          </a:p>
          <a:p>
            <a:pPr marL="0" indent="0">
              <a:lnSpc>
                <a:spcPct val="130000"/>
              </a:lnSpc>
              <a:buClr>
                <a:schemeClr val="tx1"/>
              </a:buClr>
              <a:buSzPct val="75000"/>
              <a:buNone/>
            </a:pPr>
            <a:r>
              <a:rPr lang="en-US" sz="2800" dirty="0">
                <a:solidFill>
                  <a:schemeClr val="tx2"/>
                </a:solidFill>
              </a:rPr>
              <a:t>3. Printed copies of the document are not considered signed and sealed and all SHA authentication code must be verified on any electronic copies. </a:t>
            </a:r>
            <a:endParaRPr lang="en-US" altLang="en-US" sz="2800" dirty="0">
              <a:solidFill>
                <a:schemeClr val="tx2"/>
              </a:solidFill>
              <a:cs typeface="Arial" panose="020B0604020202020204" pitchFamily="34" charset="0"/>
            </a:endParaRPr>
          </a:p>
        </p:txBody>
      </p:sp>
    </p:spTree>
    <p:extLst>
      <p:ext uri="{BB962C8B-B14F-4D97-AF65-F5344CB8AC3E}">
        <p14:creationId xmlns:p14="http://schemas.microsoft.com/office/powerpoint/2010/main" val="2082057802"/>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1026"/>
          <p:cNvSpPr>
            <a:spLocks noGrp="1" noChangeArrowheads="1"/>
          </p:cNvSpPr>
          <p:nvPr>
            <p:ph type="title"/>
          </p:nvPr>
        </p:nvSpPr>
        <p:spPr>
          <a:xfrm>
            <a:off x="0" y="365178"/>
            <a:ext cx="9144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Signing &amp; Sealing</a:t>
            </a:r>
          </a:p>
        </p:txBody>
      </p:sp>
      <p:sp>
        <p:nvSpPr>
          <p:cNvPr id="1039363" name="Rectangle 1027"/>
          <p:cNvSpPr>
            <a:spLocks noGrp="1" noChangeArrowheads="1"/>
          </p:cNvSpPr>
          <p:nvPr>
            <p:ph idx="1"/>
          </p:nvPr>
        </p:nvSpPr>
        <p:spPr>
          <a:xfrm>
            <a:off x="610972" y="1222309"/>
            <a:ext cx="8159500" cy="1635191"/>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sz="2800" dirty="0">
                <a:solidFill>
                  <a:schemeClr val="tx2"/>
                </a:solidFill>
              </a:rPr>
              <a:t>(d) Formatting of seals and text similar to that depicted below shall be used. While the formatting may be altered, the text must remain identical.</a:t>
            </a:r>
            <a:endParaRPr lang="en-US" altLang="en-US" sz="2800" dirty="0">
              <a:solidFill>
                <a:schemeClr val="tx2"/>
              </a:solidFill>
              <a:cs typeface="Arial" panose="020B0604020202020204" pitchFamily="34" charset="0"/>
            </a:endParaRPr>
          </a:p>
        </p:txBody>
      </p:sp>
    </p:spTree>
    <p:extLst>
      <p:ext uri="{BB962C8B-B14F-4D97-AF65-F5344CB8AC3E}">
        <p14:creationId xmlns:p14="http://schemas.microsoft.com/office/powerpoint/2010/main" val="1363796320"/>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1026"/>
          <p:cNvSpPr>
            <a:spLocks noGrp="1" noChangeArrowheads="1"/>
          </p:cNvSpPr>
          <p:nvPr>
            <p:ph type="title"/>
          </p:nvPr>
        </p:nvSpPr>
        <p:spPr>
          <a:xfrm>
            <a:off x="0" y="106778"/>
            <a:ext cx="9144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Signing &amp; Sealing</a:t>
            </a:r>
          </a:p>
        </p:txBody>
      </p:sp>
      <p:sp>
        <p:nvSpPr>
          <p:cNvPr id="1039363" name="Rectangle 1027"/>
          <p:cNvSpPr>
            <a:spLocks noGrp="1" noChangeArrowheads="1"/>
          </p:cNvSpPr>
          <p:nvPr>
            <p:ph idx="1"/>
          </p:nvPr>
        </p:nvSpPr>
        <p:spPr>
          <a:xfrm>
            <a:off x="492250" y="2685007"/>
            <a:ext cx="8159500" cy="2755498"/>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sz="2800" dirty="0">
                <a:solidFill>
                  <a:schemeClr val="tx2"/>
                </a:solidFill>
              </a:rPr>
              <a:t>This item has been digitally signed and sealed by Sterling L. Carroll, P.E. on the date adjacent to the seal. Printed copies of this document are not considered signed and sealed and the signature must be verified on any electronic copies.</a:t>
            </a:r>
          </a:p>
        </p:txBody>
      </p:sp>
      <p:pic>
        <p:nvPicPr>
          <p:cNvPr id="4" name="Picture 3" descr="Graphical user interface, text, application&#10;&#10;Description automatically generated">
            <a:extLst>
              <a:ext uri="{FF2B5EF4-FFF2-40B4-BE49-F238E27FC236}">
                <a16:creationId xmlns:a16="http://schemas.microsoft.com/office/drawing/2014/main" id="{043E52D3-4E0B-4BB4-AEC2-D25279B673ED}"/>
              </a:ext>
            </a:extLst>
          </p:cNvPr>
          <p:cNvPicPr>
            <a:picLocks noChangeAspect="1"/>
          </p:cNvPicPr>
          <p:nvPr/>
        </p:nvPicPr>
        <p:blipFill rotWithShape="1">
          <a:blip r:embed="rId3">
            <a:extLst>
              <a:ext uri="{28A0092B-C50C-407E-A947-70E740481C1C}">
                <a14:useLocalDpi xmlns:a14="http://schemas.microsoft.com/office/drawing/2010/main" val="0"/>
              </a:ext>
            </a:extLst>
          </a:blip>
          <a:srcRect l="6205" t="6388" r="2426" b="7393"/>
          <a:stretch/>
        </p:blipFill>
        <p:spPr>
          <a:xfrm>
            <a:off x="881408" y="660776"/>
            <a:ext cx="7618628" cy="1995454"/>
          </a:xfrm>
          <a:prstGeom prst="rect">
            <a:avLst/>
          </a:prstGeom>
        </p:spPr>
      </p:pic>
    </p:spTree>
    <p:extLst>
      <p:ext uri="{BB962C8B-B14F-4D97-AF65-F5344CB8AC3E}">
        <p14:creationId xmlns:p14="http://schemas.microsoft.com/office/powerpoint/2010/main" val="688983896"/>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887405" y="410396"/>
            <a:ext cx="7772400" cy="553998"/>
          </a:xfrm>
        </p:spPr>
        <p:txBody>
          <a:bodyPr vert="horz" wrap="square" lIns="0" tIns="0" rIns="0" bIns="0" numCol="1"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Stolen Digital PE Stamps?</a:t>
            </a:r>
          </a:p>
        </p:txBody>
      </p:sp>
      <p:sp>
        <p:nvSpPr>
          <p:cNvPr id="500739" name="Rectangle 3"/>
          <p:cNvSpPr>
            <a:spLocks noGrp="1" noChangeArrowheads="1"/>
          </p:cNvSpPr>
          <p:nvPr>
            <p:ph idx="1"/>
          </p:nvPr>
        </p:nvSpPr>
        <p:spPr>
          <a:xfrm>
            <a:off x="484195" y="1323583"/>
            <a:ext cx="7375015" cy="3914790"/>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altLang="en-US" sz="2800" b="1" dirty="0">
                <a:solidFill>
                  <a:schemeClr val="tx2"/>
                </a:solidFill>
                <a:effectLst>
                  <a:outerShdw blurRad="38100" dist="38100" dir="2700000" algn="tl">
                    <a:srgbClr val="000000"/>
                  </a:outerShdw>
                </a:effectLst>
                <a:cs typeface="Calibri" panose="020F0502020204030204" pitchFamily="34" charset="0"/>
              </a:rPr>
              <a:t>Watch for and report…</a:t>
            </a:r>
          </a:p>
          <a:p>
            <a:pPr marL="0" indent="0">
              <a:lnSpc>
                <a:spcPct val="130000"/>
              </a:lnSpc>
              <a:buClr>
                <a:schemeClr val="tx1"/>
              </a:buClr>
              <a:buSzPct val="75000"/>
              <a:buNone/>
            </a:pPr>
            <a:r>
              <a:rPr lang="en-US" altLang="en-US" sz="2800" b="1" dirty="0">
                <a:solidFill>
                  <a:schemeClr val="tx2"/>
                </a:solidFill>
                <a:effectLst>
                  <a:outerShdw blurRad="38100" dist="38100" dir="2700000" algn="tl">
                    <a:srgbClr val="000000"/>
                  </a:outerShdw>
                </a:effectLst>
                <a:cs typeface="Calibri" panose="020F0502020204030204" pitchFamily="34" charset="0"/>
              </a:rPr>
              <a:t>Appears to be happening nationally</a:t>
            </a:r>
          </a:p>
          <a:p>
            <a:pPr marL="801688" lvl="1" indent="-344488">
              <a:lnSpc>
                <a:spcPct val="130000"/>
              </a:lnSpc>
              <a:buClr>
                <a:schemeClr val="tx1"/>
              </a:buClr>
              <a:buSzPct val="75000"/>
              <a:buFont typeface="Wingdings" panose="05000000000000000000" pitchFamily="2" charset="2"/>
              <a:buChar char="ü"/>
            </a:pPr>
            <a:r>
              <a:rPr lang="en-US" altLang="en-US" sz="2400" dirty="0">
                <a:solidFill>
                  <a:schemeClr val="tx2"/>
                </a:solidFill>
                <a:effectLst>
                  <a:outerShdw blurRad="38100" dist="38100" dir="2700000" algn="tl">
                    <a:srgbClr val="000000"/>
                  </a:outerShdw>
                </a:effectLst>
                <a:cs typeface="Calibri" panose="020F0502020204030204" pitchFamily="34" charset="0"/>
              </a:rPr>
              <a:t>More common in the building industry</a:t>
            </a:r>
          </a:p>
          <a:p>
            <a:pPr marL="801688" lvl="1" indent="-344488">
              <a:lnSpc>
                <a:spcPct val="130000"/>
              </a:lnSpc>
              <a:buClr>
                <a:schemeClr val="tx1"/>
              </a:buClr>
              <a:buSzPct val="75000"/>
              <a:buFont typeface="Wingdings" panose="05000000000000000000" pitchFamily="2" charset="2"/>
              <a:buChar char="ü"/>
            </a:pPr>
            <a:r>
              <a:rPr lang="en-US" altLang="en-US" sz="2400" dirty="0">
                <a:solidFill>
                  <a:schemeClr val="tx2"/>
                </a:solidFill>
                <a:effectLst>
                  <a:outerShdw blurRad="38100" dist="38100" dir="2700000" algn="tl">
                    <a:srgbClr val="000000"/>
                  </a:outerShdw>
                </a:effectLst>
                <a:cs typeface="Calibri" panose="020F0502020204030204" pitchFamily="34" charset="0"/>
              </a:rPr>
              <a:t>Reuse of Plans / Details with PE seals &amp; signatures copied onto wire-less project plans </a:t>
            </a:r>
          </a:p>
          <a:p>
            <a:pPr marL="801688" lvl="1" indent="-344488">
              <a:lnSpc>
                <a:spcPct val="130000"/>
              </a:lnSpc>
              <a:buClr>
                <a:schemeClr val="tx1"/>
              </a:buClr>
              <a:buSzPct val="75000"/>
              <a:buFont typeface="Wingdings" panose="05000000000000000000" pitchFamily="2" charset="2"/>
              <a:buChar char="ü"/>
            </a:pPr>
            <a:r>
              <a:rPr lang="en-US" altLang="en-US" sz="2400" dirty="0">
                <a:solidFill>
                  <a:schemeClr val="tx2"/>
                </a:solidFill>
                <a:effectLst>
                  <a:outerShdw blurRad="38100" dist="38100" dir="2700000" algn="tl">
                    <a:srgbClr val="000000"/>
                  </a:outerShdw>
                </a:effectLst>
                <a:cs typeface="Calibri" panose="020F0502020204030204" pitchFamily="34" charset="0"/>
              </a:rPr>
              <a:t>Without PE knowledge / permission  </a:t>
            </a:r>
          </a:p>
          <a:p>
            <a:pPr marL="0" indent="0">
              <a:lnSpc>
                <a:spcPct val="130000"/>
              </a:lnSpc>
              <a:buClr>
                <a:schemeClr val="tx1"/>
              </a:buClr>
              <a:buSzPct val="75000"/>
              <a:buNone/>
            </a:pPr>
            <a:endParaRPr lang="en-US" altLang="en-US" sz="2800"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2608569389"/>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5058613" y="545762"/>
            <a:ext cx="3754437" cy="1329595"/>
          </a:xfrm>
        </p:spPr>
        <p:txBody>
          <a:bodyPr vert="horz" wrap="square" lIns="0" tIns="0" rIns="0" bIns="0" numCol="1" anchor="ctr" anchorCtr="0" compatLnSpc="1">
            <a:prstTxWarp prst="textNoShape">
              <a:avLst/>
            </a:prstTxWarp>
            <a:spAutoFit/>
          </a:bodyPr>
          <a:lstStyle/>
          <a:p>
            <a:pPr algn="ctr"/>
            <a:r>
              <a:rPr lang="en-US" altLang="en-US" sz="2400" b="1" dirty="0">
                <a:effectLst>
                  <a:outerShdw blurRad="38100" dist="38100" dir="2700000" algn="tl">
                    <a:srgbClr val="000000"/>
                  </a:outerShdw>
                </a:effectLst>
                <a:latin typeface="Arial" panose="020B0604020202020204" pitchFamily="34" charset="0"/>
                <a:cs typeface="Arial" panose="020B0604020202020204" pitchFamily="34" charset="0"/>
              </a:rPr>
              <a:t>Chapter 455 FS </a:t>
            </a:r>
            <a:br>
              <a:rPr lang="en-US" altLang="en-US" sz="2400" b="1" dirty="0">
                <a:effectLst>
                  <a:outerShdw blurRad="38100" dist="38100" dir="2700000" algn="tl">
                    <a:srgbClr val="000000"/>
                  </a:outerShdw>
                </a:effectLst>
                <a:latin typeface="Arial" panose="020B0604020202020204" pitchFamily="34" charset="0"/>
                <a:cs typeface="Arial" panose="020B0604020202020204" pitchFamily="34" charset="0"/>
              </a:rPr>
            </a:b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Licensing Engineers</a:t>
            </a:r>
            <a:r>
              <a:rPr lang="en-US" altLang="en-US" b="1" dirty="0">
                <a:effectLst>
                  <a:outerShdw blurRad="38100" dist="38100" dir="2700000" algn="tl">
                    <a:srgbClr val="000000"/>
                  </a:outerShdw>
                </a:effectLst>
                <a:latin typeface="Arial" panose="020B0604020202020204" pitchFamily="34" charset="0"/>
                <a:cs typeface="Arial" panose="020B0604020202020204" pitchFamily="34" charset="0"/>
              </a:rPr>
              <a:t> </a:t>
            </a:r>
          </a:p>
        </p:txBody>
      </p:sp>
      <p:sp>
        <p:nvSpPr>
          <p:cNvPr id="515075" name="Rectangle 3"/>
          <p:cNvSpPr>
            <a:spLocks noGrp="1" noChangeArrowheads="1"/>
          </p:cNvSpPr>
          <p:nvPr>
            <p:ph idx="1"/>
          </p:nvPr>
        </p:nvSpPr>
        <p:spPr>
          <a:xfrm>
            <a:off x="5099058" y="2195520"/>
            <a:ext cx="3754437" cy="1163395"/>
          </a:xfrm>
        </p:spPr>
        <p:txBody>
          <a:bodyPr vert="horz" wrap="square" lIns="0" tIns="0" rIns="0" bIns="0" numCol="1" anchor="t" anchorCtr="0" compatLnSpc="1">
            <a:prstTxWarp prst="textNoShape">
              <a:avLst/>
            </a:prstTxWarp>
            <a:spAutoFit/>
          </a:bodyPr>
          <a:lstStyle/>
          <a:p>
            <a:pPr marL="0" indent="0">
              <a:buClr>
                <a:schemeClr val="tx1"/>
              </a:buClr>
              <a:buSzPct val="75000"/>
              <a:buNone/>
            </a:pPr>
            <a:r>
              <a:rPr lang="en-US" altLang="en-US" sz="2800" b="1" dirty="0">
                <a:solidFill>
                  <a:schemeClr val="tx2"/>
                </a:solidFill>
                <a:effectLst>
                  <a:outerShdw blurRad="38100" dist="38100" dir="2700000" algn="tl">
                    <a:srgbClr val="000000"/>
                  </a:outerShdw>
                </a:effectLst>
                <a:cs typeface="Arial" panose="020B0604020202020204" pitchFamily="34" charset="0"/>
              </a:rPr>
              <a:t>For the preservation of public health, safety, and welfare.</a:t>
            </a:r>
          </a:p>
        </p:txBody>
      </p:sp>
      <p:pic>
        <p:nvPicPr>
          <p:cNvPr id="515117" name="Picture 45" descr="C:\Documents and Settings\FRWA\My Documents\My Pictures\Transportation\TrainWreckStation.jpeg"/>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0" y="0"/>
            <a:ext cx="4572000" cy="571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3175" y="221100"/>
            <a:ext cx="9140825" cy="914400"/>
          </a:xfrm>
        </p:spPr>
        <p:txBody>
          <a:bodyPr vert="horz" wrap="square" lIns="0" tIns="0" rIns="0" bIns="0" numCol="1" anchor="ctr" anchorCtr="0" compatLnSpc="1">
            <a:prstTxWarp prst="textNoShape">
              <a:avLst/>
            </a:prstTxWarp>
          </a:bodyPr>
          <a:lstStyle/>
          <a:p>
            <a:pPr algn="ctr"/>
            <a:r>
              <a:rPr lang="en-US" altLang="en-US" sz="2400" b="1" dirty="0">
                <a:latin typeface="Arial" panose="020B0604020202020204" pitchFamily="34" charset="0"/>
                <a:cs typeface="Calibri" panose="020F0502020204030204" pitchFamily="34" charset="0"/>
              </a:rPr>
              <a:t>455 Business &amp; Professional Regulation</a:t>
            </a:r>
            <a:br>
              <a:rPr lang="en-US" altLang="en-US" sz="2400" b="1" dirty="0">
                <a:latin typeface="Arial" panose="020B0604020202020204" pitchFamily="34" charset="0"/>
                <a:cs typeface="Calibri" panose="020F0502020204030204" pitchFamily="34" charset="0"/>
              </a:rPr>
            </a:br>
            <a:r>
              <a:rPr lang="en-US" altLang="en-US" sz="3600" b="1" dirty="0">
                <a:latin typeface="Arial" panose="020B0604020202020204" pitchFamily="34" charset="0"/>
                <a:cs typeface="Calibri" panose="020F0502020204030204" pitchFamily="34" charset="0"/>
              </a:rPr>
              <a:t> </a:t>
            </a:r>
            <a:r>
              <a:rPr lang="en-US" altLang="en-US" sz="3600" b="1" dirty="0">
                <a:latin typeface="Arial" panose="020B0604020202020204" pitchFamily="34" charset="0"/>
                <a:cs typeface="Arial" panose="020B0604020202020204" pitchFamily="34" charset="0"/>
              </a:rPr>
              <a:t>455.201 ~ Professions &amp; Occupations</a:t>
            </a:r>
          </a:p>
        </p:txBody>
      </p:sp>
      <p:sp>
        <p:nvSpPr>
          <p:cNvPr id="519213" name="Rectangle 45"/>
          <p:cNvSpPr>
            <a:spLocks noGrp="1" noChangeArrowheads="1"/>
          </p:cNvSpPr>
          <p:nvPr>
            <p:ph idx="1"/>
          </p:nvPr>
        </p:nvSpPr>
        <p:spPr>
          <a:xfrm>
            <a:off x="463145" y="1389604"/>
            <a:ext cx="8147050" cy="2033377"/>
          </a:xfrm>
          <a:noFill/>
          <a:ln/>
        </p:spPr>
        <p:txBody>
          <a:bodyPr vert="horz" wrap="square" lIns="0" tIns="0" rIns="0" bIns="0" numCol="1" anchor="t" anchorCtr="0" compatLnSpc="1">
            <a:prstTxWarp prst="textNoShape">
              <a:avLst/>
            </a:prstTxWarp>
            <a:spAutoFit/>
          </a:bodyPr>
          <a:lstStyle/>
          <a:p>
            <a:pPr>
              <a:buClr>
                <a:schemeClr val="tx1"/>
              </a:buClr>
              <a:buSzPct val="75000"/>
              <a:buFont typeface="Wingdings" panose="05000000000000000000" pitchFamily="2" charset="2"/>
              <a:buNone/>
            </a:pPr>
            <a:r>
              <a:rPr lang="en-US" altLang="en-US" sz="2800" b="1" dirty="0">
                <a:solidFill>
                  <a:schemeClr val="tx2"/>
                </a:solidFill>
                <a:cs typeface="Arial" panose="020B0604020202020204" pitchFamily="34" charset="0"/>
              </a:rPr>
              <a:t>Persons desiring to engage in regulated lawful professions… </a:t>
            </a:r>
          </a:p>
          <a:p>
            <a:pPr marL="803275" lvl="1" indent="-346075">
              <a:buClr>
                <a:schemeClr val="tx1"/>
              </a:buClr>
              <a:buSzPct val="75000"/>
              <a:buFont typeface="Wingdings" panose="05000000000000000000" pitchFamily="2" charset="2"/>
              <a:buChar char="§"/>
            </a:pPr>
            <a:r>
              <a:rPr lang="en-US" altLang="en-US" sz="2400" dirty="0">
                <a:solidFill>
                  <a:schemeClr val="tx2"/>
                </a:solidFill>
                <a:cs typeface="Arial" panose="020B0604020202020204" pitchFamily="34" charset="0"/>
              </a:rPr>
              <a:t>Are entitled to do so as </a:t>
            </a:r>
            <a:r>
              <a:rPr lang="en-US" altLang="en-US" sz="2400" b="1" dirty="0">
                <a:solidFill>
                  <a:schemeClr val="tx2"/>
                </a:solidFill>
                <a:cs typeface="Arial" panose="020B0604020202020204" pitchFamily="34" charset="0"/>
              </a:rPr>
              <a:t>a MATTER OF RIGHT </a:t>
            </a:r>
          </a:p>
          <a:p>
            <a:pPr marL="803275" lvl="1" indent="-346075">
              <a:buClr>
                <a:schemeClr val="tx1"/>
              </a:buClr>
              <a:buSzPct val="75000"/>
              <a:buFont typeface="Wingdings" panose="05000000000000000000" pitchFamily="2" charset="2"/>
              <a:buChar char="§"/>
            </a:pPr>
            <a:r>
              <a:rPr lang="en-US" altLang="en-US" sz="2400" dirty="0">
                <a:solidFill>
                  <a:schemeClr val="tx2"/>
                </a:solidFill>
                <a:cs typeface="Arial" panose="020B0604020202020204" pitchFamily="34" charset="0"/>
              </a:rPr>
              <a:t>If otherwise qualified</a:t>
            </a:r>
            <a:r>
              <a:rPr lang="en-US" altLang="en-US" sz="2400" b="1" dirty="0">
                <a:solidFill>
                  <a:schemeClr val="tx2"/>
                </a:solidFill>
                <a:cs typeface="Arial" panose="020B0604020202020204" pitchFamily="34" charset="0"/>
              </a:rPr>
              <a:t> </a:t>
            </a:r>
          </a:p>
          <a:p>
            <a:pPr>
              <a:buClr>
                <a:schemeClr val="tx1"/>
              </a:buClr>
              <a:buSzPct val="75000"/>
              <a:buFont typeface="Wingdings" panose="05000000000000000000" pitchFamily="2" charset="2"/>
              <a:buNone/>
            </a:pPr>
            <a:endParaRPr lang="en-US" altLang="en-US" sz="2800" b="1" dirty="0">
              <a:solidFill>
                <a:schemeClr val="tx2"/>
              </a:solidFill>
              <a:cs typeface="Arial" panose="020B0604020202020204" pitchFamily="34" charset="0"/>
            </a:endParaRPr>
          </a:p>
        </p:txBody>
      </p:sp>
      <p:sp>
        <p:nvSpPr>
          <p:cNvPr id="519212" name="Text Box 44"/>
          <p:cNvSpPr txBox="1">
            <a:spLocks noChangeArrowheads="1"/>
          </p:cNvSpPr>
          <p:nvPr/>
        </p:nvSpPr>
        <p:spPr bwMode="auto">
          <a:xfrm>
            <a:off x="480191" y="3251697"/>
            <a:ext cx="7823200" cy="197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2438" indent="-452438">
              <a:defRPr sz="2400">
                <a:solidFill>
                  <a:schemeClr val="tx1"/>
                </a:solidFill>
                <a:latin typeface="Times New Roman" panose="02020603050405020304" pitchFamily="18" charset="0"/>
              </a:defRPr>
            </a:lvl1pPr>
            <a:lvl2pPr marL="968375" indent="-342900">
              <a:defRPr sz="2400">
                <a:solidFill>
                  <a:schemeClr val="tx1"/>
                </a:solidFill>
                <a:latin typeface="Times New Roman" panose="02020603050405020304" pitchFamily="18" charset="0"/>
              </a:defRPr>
            </a:lvl2pPr>
            <a:lvl3pPr marL="10922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 typeface="Wingdings" panose="05000000000000000000" pitchFamily="2" charset="2"/>
              <a:buNone/>
            </a:pPr>
            <a:r>
              <a:rPr lang="en-US" altLang="en-US" sz="2800" b="1" dirty="0">
                <a:solidFill>
                  <a:schemeClr val="tx2"/>
                </a:solidFill>
                <a:latin typeface="+mn-lt"/>
                <a:cs typeface="Arial" panose="020B0604020202020204" pitchFamily="34" charset="0"/>
              </a:rPr>
              <a:t>Professions regulated…</a:t>
            </a:r>
          </a:p>
          <a:p>
            <a:pPr>
              <a:spcBef>
                <a:spcPct val="20000"/>
              </a:spcBef>
              <a:buClr>
                <a:schemeClr val="tx1"/>
              </a:buClr>
              <a:buSzPct val="75000"/>
              <a:buFont typeface="Wingdings" panose="05000000000000000000" pitchFamily="2" charset="2"/>
              <a:buChar char="§"/>
            </a:pPr>
            <a:r>
              <a:rPr lang="en-US" altLang="en-US" sz="2800" b="1" dirty="0">
                <a:solidFill>
                  <a:schemeClr val="tx2"/>
                </a:solidFill>
                <a:latin typeface="+mn-lt"/>
                <a:cs typeface="Arial" panose="020B0604020202020204" pitchFamily="34" charset="0"/>
              </a:rPr>
              <a:t>ONLY for the preservation of the health, safety, and welfare of the public </a:t>
            </a:r>
          </a:p>
          <a:p>
            <a:pPr>
              <a:spcBef>
                <a:spcPct val="20000"/>
              </a:spcBef>
              <a:buClr>
                <a:schemeClr val="tx1"/>
              </a:buClr>
              <a:buSzPct val="75000"/>
              <a:buFont typeface="Wingdings" panose="05000000000000000000" pitchFamily="2" charset="2"/>
              <a:buChar char="§"/>
            </a:pPr>
            <a:r>
              <a:rPr lang="en-US" altLang="en-US" sz="2800" b="1" dirty="0">
                <a:solidFill>
                  <a:schemeClr val="tx2"/>
                </a:solidFill>
                <a:latin typeface="+mn-lt"/>
                <a:cs typeface="Arial" panose="020B0604020202020204" pitchFamily="34" charset="0"/>
              </a:rPr>
              <a:t>Under the police powers of the state.</a:t>
            </a:r>
            <a:endParaRPr lang="en-US" altLang="en-US" b="1" dirty="0">
              <a:solidFill>
                <a:schemeClr val="tx2"/>
              </a:solidFill>
              <a:latin typeface="+mn-lt"/>
            </a:endParaRPr>
          </a:p>
        </p:txBody>
      </p:sp>
      <p:grpSp>
        <p:nvGrpSpPr>
          <p:cNvPr id="519214" name="Group 46"/>
          <p:cNvGrpSpPr>
            <a:grpSpLocks/>
          </p:cNvGrpSpPr>
          <p:nvPr/>
        </p:nvGrpSpPr>
        <p:grpSpPr bwMode="auto">
          <a:xfrm>
            <a:off x="6018835" y="2558005"/>
            <a:ext cx="2744762" cy="1303926"/>
            <a:chOff x="3281" y="2242"/>
            <a:chExt cx="2163" cy="1179"/>
          </a:xfrm>
          <a:solidFill>
            <a:schemeClr val="tx1">
              <a:lumMod val="20000"/>
              <a:lumOff val="80000"/>
            </a:schemeClr>
          </a:solidFill>
        </p:grpSpPr>
        <p:grpSp>
          <p:nvGrpSpPr>
            <p:cNvPr id="519215" name="Group 47"/>
            <p:cNvGrpSpPr>
              <a:grpSpLocks/>
            </p:cNvGrpSpPr>
            <p:nvPr/>
          </p:nvGrpSpPr>
          <p:grpSpPr bwMode="auto">
            <a:xfrm>
              <a:off x="3696" y="2280"/>
              <a:ext cx="455" cy="1119"/>
              <a:chOff x="3696" y="2280"/>
              <a:chExt cx="455" cy="1119"/>
            </a:xfrm>
            <a:grpFill/>
          </p:grpSpPr>
          <p:sp>
            <p:nvSpPr>
              <p:cNvPr id="519216" name="Freeform 48"/>
              <p:cNvSpPr>
                <a:spLocks noChangeAspect="1"/>
              </p:cNvSpPr>
              <p:nvPr/>
            </p:nvSpPr>
            <p:spPr bwMode="auto">
              <a:xfrm>
                <a:off x="3696" y="2280"/>
                <a:ext cx="455" cy="1119"/>
              </a:xfrm>
              <a:custGeom>
                <a:avLst/>
                <a:gdLst>
                  <a:gd name="T0" fmla="*/ 1224 w 3120"/>
                  <a:gd name="T1" fmla="*/ 8088 h 9096"/>
                  <a:gd name="T2" fmla="*/ 1044 w 3120"/>
                  <a:gd name="T3" fmla="*/ 8310 h 9096"/>
                  <a:gd name="T4" fmla="*/ 1038 w 3120"/>
                  <a:gd name="T5" fmla="*/ 8562 h 9096"/>
                  <a:gd name="T6" fmla="*/ 1212 w 3120"/>
                  <a:gd name="T7" fmla="*/ 8670 h 9096"/>
                  <a:gd name="T8" fmla="*/ 1362 w 3120"/>
                  <a:gd name="T9" fmla="*/ 8622 h 9096"/>
                  <a:gd name="T10" fmla="*/ 1500 w 3120"/>
                  <a:gd name="T11" fmla="*/ 8292 h 9096"/>
                  <a:gd name="T12" fmla="*/ 1590 w 3120"/>
                  <a:gd name="T13" fmla="*/ 8058 h 9096"/>
                  <a:gd name="T14" fmla="*/ 1626 w 3120"/>
                  <a:gd name="T15" fmla="*/ 8328 h 9096"/>
                  <a:gd name="T16" fmla="*/ 1506 w 3120"/>
                  <a:gd name="T17" fmla="*/ 8562 h 9096"/>
                  <a:gd name="T18" fmla="*/ 1380 w 3120"/>
                  <a:gd name="T19" fmla="*/ 8814 h 9096"/>
                  <a:gd name="T20" fmla="*/ 1344 w 3120"/>
                  <a:gd name="T21" fmla="*/ 9006 h 9096"/>
                  <a:gd name="T22" fmla="*/ 1452 w 3120"/>
                  <a:gd name="T23" fmla="*/ 9096 h 9096"/>
                  <a:gd name="T24" fmla="*/ 1716 w 3120"/>
                  <a:gd name="T25" fmla="*/ 9012 h 9096"/>
                  <a:gd name="T26" fmla="*/ 1842 w 3120"/>
                  <a:gd name="T27" fmla="*/ 8742 h 9096"/>
                  <a:gd name="T28" fmla="*/ 1878 w 3120"/>
                  <a:gd name="T29" fmla="*/ 8460 h 9096"/>
                  <a:gd name="T30" fmla="*/ 1878 w 3120"/>
                  <a:gd name="T31" fmla="*/ 7890 h 9096"/>
                  <a:gd name="T32" fmla="*/ 1908 w 3120"/>
                  <a:gd name="T33" fmla="*/ 7278 h 9096"/>
                  <a:gd name="T34" fmla="*/ 1938 w 3120"/>
                  <a:gd name="T35" fmla="*/ 6630 h 9096"/>
                  <a:gd name="T36" fmla="*/ 1836 w 3120"/>
                  <a:gd name="T37" fmla="*/ 6342 h 9096"/>
                  <a:gd name="T38" fmla="*/ 1908 w 3120"/>
                  <a:gd name="T39" fmla="*/ 6126 h 9096"/>
                  <a:gd name="T40" fmla="*/ 2010 w 3120"/>
                  <a:gd name="T41" fmla="*/ 5346 h 9096"/>
                  <a:gd name="T42" fmla="*/ 2064 w 3120"/>
                  <a:gd name="T43" fmla="*/ 5160 h 9096"/>
                  <a:gd name="T44" fmla="*/ 2088 w 3120"/>
                  <a:gd name="T45" fmla="*/ 4632 h 9096"/>
                  <a:gd name="T46" fmla="*/ 2040 w 3120"/>
                  <a:gd name="T47" fmla="*/ 3798 h 9096"/>
                  <a:gd name="T48" fmla="*/ 2118 w 3120"/>
                  <a:gd name="T49" fmla="*/ 3606 h 9096"/>
                  <a:gd name="T50" fmla="*/ 2466 w 3120"/>
                  <a:gd name="T51" fmla="*/ 3576 h 9096"/>
                  <a:gd name="T52" fmla="*/ 2832 w 3120"/>
                  <a:gd name="T53" fmla="*/ 3288 h 9096"/>
                  <a:gd name="T54" fmla="*/ 3096 w 3120"/>
                  <a:gd name="T55" fmla="*/ 2934 h 9096"/>
                  <a:gd name="T56" fmla="*/ 3072 w 3120"/>
                  <a:gd name="T57" fmla="*/ 2634 h 9096"/>
                  <a:gd name="T58" fmla="*/ 2658 w 3120"/>
                  <a:gd name="T59" fmla="*/ 2058 h 9096"/>
                  <a:gd name="T60" fmla="*/ 2304 w 3120"/>
                  <a:gd name="T61" fmla="*/ 1500 h 9096"/>
                  <a:gd name="T62" fmla="*/ 2136 w 3120"/>
                  <a:gd name="T63" fmla="*/ 1464 h 9096"/>
                  <a:gd name="T64" fmla="*/ 1884 w 3120"/>
                  <a:gd name="T65" fmla="*/ 1362 h 9096"/>
                  <a:gd name="T66" fmla="*/ 1746 w 3120"/>
                  <a:gd name="T67" fmla="*/ 1176 h 9096"/>
                  <a:gd name="T68" fmla="*/ 1620 w 3120"/>
                  <a:gd name="T69" fmla="*/ 1068 h 9096"/>
                  <a:gd name="T70" fmla="*/ 1668 w 3120"/>
                  <a:gd name="T71" fmla="*/ 888 h 9096"/>
                  <a:gd name="T72" fmla="*/ 1746 w 3120"/>
                  <a:gd name="T73" fmla="*/ 660 h 9096"/>
                  <a:gd name="T74" fmla="*/ 1716 w 3120"/>
                  <a:gd name="T75" fmla="*/ 318 h 9096"/>
                  <a:gd name="T76" fmla="*/ 1578 w 3120"/>
                  <a:gd name="T77" fmla="*/ 102 h 9096"/>
                  <a:gd name="T78" fmla="*/ 1356 w 3120"/>
                  <a:gd name="T79" fmla="*/ 0 h 9096"/>
                  <a:gd name="T80" fmla="*/ 1050 w 3120"/>
                  <a:gd name="T81" fmla="*/ 30 h 9096"/>
                  <a:gd name="T82" fmla="*/ 834 w 3120"/>
                  <a:gd name="T83" fmla="*/ 222 h 9096"/>
                  <a:gd name="T84" fmla="*/ 798 w 3120"/>
                  <a:gd name="T85" fmla="*/ 636 h 9096"/>
                  <a:gd name="T86" fmla="*/ 840 w 3120"/>
                  <a:gd name="T87" fmla="*/ 846 h 9096"/>
                  <a:gd name="T88" fmla="*/ 1104 w 3120"/>
                  <a:gd name="T89" fmla="*/ 1110 h 9096"/>
                  <a:gd name="T90" fmla="*/ 1152 w 3120"/>
                  <a:gd name="T91" fmla="*/ 1338 h 9096"/>
                  <a:gd name="T92" fmla="*/ 990 w 3120"/>
                  <a:gd name="T93" fmla="*/ 1470 h 9096"/>
                  <a:gd name="T94" fmla="*/ 720 w 3120"/>
                  <a:gd name="T95" fmla="*/ 1566 h 9096"/>
                  <a:gd name="T96" fmla="*/ 540 w 3120"/>
                  <a:gd name="T97" fmla="*/ 1776 h 9096"/>
                  <a:gd name="T98" fmla="*/ 66 w 3120"/>
                  <a:gd name="T99" fmla="*/ 2574 h 9096"/>
                  <a:gd name="T100" fmla="*/ 24 w 3120"/>
                  <a:gd name="T101" fmla="*/ 2892 h 9096"/>
                  <a:gd name="T102" fmla="*/ 432 w 3120"/>
                  <a:gd name="T103" fmla="*/ 3510 h 9096"/>
                  <a:gd name="T104" fmla="*/ 606 w 3120"/>
                  <a:gd name="T105" fmla="*/ 3516 h 9096"/>
                  <a:gd name="T106" fmla="*/ 528 w 3120"/>
                  <a:gd name="T107" fmla="*/ 3942 h 9096"/>
                  <a:gd name="T108" fmla="*/ 540 w 3120"/>
                  <a:gd name="T109" fmla="*/ 4776 h 9096"/>
                  <a:gd name="T110" fmla="*/ 636 w 3120"/>
                  <a:gd name="T111" fmla="*/ 5514 h 9096"/>
                  <a:gd name="T112" fmla="*/ 696 w 3120"/>
                  <a:gd name="T113" fmla="*/ 5826 h 9096"/>
                  <a:gd name="T114" fmla="*/ 828 w 3120"/>
                  <a:gd name="T115" fmla="*/ 5958 h 9096"/>
                  <a:gd name="T116" fmla="*/ 834 w 3120"/>
                  <a:gd name="T117" fmla="*/ 6222 h 9096"/>
                  <a:gd name="T118" fmla="*/ 918 w 3120"/>
                  <a:gd name="T119" fmla="*/ 6672 h 9096"/>
                  <a:gd name="T120" fmla="*/ 1020 w 3120"/>
                  <a:gd name="T121" fmla="*/ 6990 h 9096"/>
                  <a:gd name="T122" fmla="*/ 1212 w 3120"/>
                  <a:gd name="T123" fmla="*/ 7464 h 9096"/>
                  <a:gd name="T124" fmla="*/ 1236 w 3120"/>
                  <a:gd name="T125" fmla="*/ 7884 h 9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0" h="9096">
                    <a:moveTo>
                      <a:pt x="1236" y="7884"/>
                    </a:moveTo>
                    <a:lnTo>
                      <a:pt x="1224" y="8088"/>
                    </a:lnTo>
                    <a:lnTo>
                      <a:pt x="1140" y="8184"/>
                    </a:lnTo>
                    <a:lnTo>
                      <a:pt x="1044" y="8310"/>
                    </a:lnTo>
                    <a:lnTo>
                      <a:pt x="1020" y="8424"/>
                    </a:lnTo>
                    <a:lnTo>
                      <a:pt x="1038" y="8562"/>
                    </a:lnTo>
                    <a:lnTo>
                      <a:pt x="1080" y="8646"/>
                    </a:lnTo>
                    <a:lnTo>
                      <a:pt x="1212" y="8670"/>
                    </a:lnTo>
                    <a:lnTo>
                      <a:pt x="1296" y="8670"/>
                    </a:lnTo>
                    <a:lnTo>
                      <a:pt x="1362" y="8622"/>
                    </a:lnTo>
                    <a:lnTo>
                      <a:pt x="1446" y="8502"/>
                    </a:lnTo>
                    <a:lnTo>
                      <a:pt x="1500" y="8292"/>
                    </a:lnTo>
                    <a:lnTo>
                      <a:pt x="1530" y="8196"/>
                    </a:lnTo>
                    <a:lnTo>
                      <a:pt x="1590" y="8058"/>
                    </a:lnTo>
                    <a:lnTo>
                      <a:pt x="1614" y="8160"/>
                    </a:lnTo>
                    <a:lnTo>
                      <a:pt x="1626" y="8328"/>
                    </a:lnTo>
                    <a:lnTo>
                      <a:pt x="1590" y="8478"/>
                    </a:lnTo>
                    <a:lnTo>
                      <a:pt x="1506" y="8562"/>
                    </a:lnTo>
                    <a:lnTo>
                      <a:pt x="1440" y="8688"/>
                    </a:lnTo>
                    <a:lnTo>
                      <a:pt x="1380" y="8814"/>
                    </a:lnTo>
                    <a:lnTo>
                      <a:pt x="1326" y="8922"/>
                    </a:lnTo>
                    <a:lnTo>
                      <a:pt x="1344" y="9006"/>
                    </a:lnTo>
                    <a:lnTo>
                      <a:pt x="1392" y="9078"/>
                    </a:lnTo>
                    <a:lnTo>
                      <a:pt x="1452" y="9096"/>
                    </a:lnTo>
                    <a:lnTo>
                      <a:pt x="1626" y="9066"/>
                    </a:lnTo>
                    <a:lnTo>
                      <a:pt x="1716" y="9012"/>
                    </a:lnTo>
                    <a:lnTo>
                      <a:pt x="1794" y="8874"/>
                    </a:lnTo>
                    <a:lnTo>
                      <a:pt x="1842" y="8742"/>
                    </a:lnTo>
                    <a:lnTo>
                      <a:pt x="1884" y="8640"/>
                    </a:lnTo>
                    <a:lnTo>
                      <a:pt x="1878" y="8460"/>
                    </a:lnTo>
                    <a:lnTo>
                      <a:pt x="1896" y="8142"/>
                    </a:lnTo>
                    <a:lnTo>
                      <a:pt x="1878" y="7890"/>
                    </a:lnTo>
                    <a:lnTo>
                      <a:pt x="1890" y="7554"/>
                    </a:lnTo>
                    <a:lnTo>
                      <a:pt x="1908" y="7278"/>
                    </a:lnTo>
                    <a:lnTo>
                      <a:pt x="1932" y="6942"/>
                    </a:lnTo>
                    <a:lnTo>
                      <a:pt x="1938" y="6630"/>
                    </a:lnTo>
                    <a:lnTo>
                      <a:pt x="1902" y="6510"/>
                    </a:lnTo>
                    <a:lnTo>
                      <a:pt x="1836" y="6342"/>
                    </a:lnTo>
                    <a:lnTo>
                      <a:pt x="1824" y="6132"/>
                    </a:lnTo>
                    <a:lnTo>
                      <a:pt x="1908" y="6126"/>
                    </a:lnTo>
                    <a:lnTo>
                      <a:pt x="1974" y="6108"/>
                    </a:lnTo>
                    <a:lnTo>
                      <a:pt x="2010" y="5346"/>
                    </a:lnTo>
                    <a:lnTo>
                      <a:pt x="2016" y="5196"/>
                    </a:lnTo>
                    <a:lnTo>
                      <a:pt x="2064" y="5160"/>
                    </a:lnTo>
                    <a:lnTo>
                      <a:pt x="2076" y="5004"/>
                    </a:lnTo>
                    <a:lnTo>
                      <a:pt x="2088" y="4632"/>
                    </a:lnTo>
                    <a:lnTo>
                      <a:pt x="2076" y="4134"/>
                    </a:lnTo>
                    <a:lnTo>
                      <a:pt x="2040" y="3798"/>
                    </a:lnTo>
                    <a:lnTo>
                      <a:pt x="2040" y="3642"/>
                    </a:lnTo>
                    <a:lnTo>
                      <a:pt x="2118" y="3606"/>
                    </a:lnTo>
                    <a:lnTo>
                      <a:pt x="2232" y="3726"/>
                    </a:lnTo>
                    <a:lnTo>
                      <a:pt x="2466" y="3576"/>
                    </a:lnTo>
                    <a:lnTo>
                      <a:pt x="2640" y="3462"/>
                    </a:lnTo>
                    <a:lnTo>
                      <a:pt x="2832" y="3288"/>
                    </a:lnTo>
                    <a:lnTo>
                      <a:pt x="2988" y="3102"/>
                    </a:lnTo>
                    <a:lnTo>
                      <a:pt x="3096" y="2934"/>
                    </a:lnTo>
                    <a:lnTo>
                      <a:pt x="3120" y="2832"/>
                    </a:lnTo>
                    <a:lnTo>
                      <a:pt x="3072" y="2634"/>
                    </a:lnTo>
                    <a:lnTo>
                      <a:pt x="2958" y="2406"/>
                    </a:lnTo>
                    <a:lnTo>
                      <a:pt x="2658" y="2058"/>
                    </a:lnTo>
                    <a:lnTo>
                      <a:pt x="2436" y="1716"/>
                    </a:lnTo>
                    <a:lnTo>
                      <a:pt x="2304" y="1500"/>
                    </a:lnTo>
                    <a:lnTo>
                      <a:pt x="2226" y="1464"/>
                    </a:lnTo>
                    <a:lnTo>
                      <a:pt x="2136" y="1464"/>
                    </a:lnTo>
                    <a:lnTo>
                      <a:pt x="1962" y="1410"/>
                    </a:lnTo>
                    <a:lnTo>
                      <a:pt x="1884" y="1362"/>
                    </a:lnTo>
                    <a:lnTo>
                      <a:pt x="1800" y="1278"/>
                    </a:lnTo>
                    <a:lnTo>
                      <a:pt x="1746" y="1176"/>
                    </a:lnTo>
                    <a:lnTo>
                      <a:pt x="1656" y="1146"/>
                    </a:lnTo>
                    <a:lnTo>
                      <a:pt x="1620" y="1068"/>
                    </a:lnTo>
                    <a:lnTo>
                      <a:pt x="1614" y="996"/>
                    </a:lnTo>
                    <a:lnTo>
                      <a:pt x="1668" y="888"/>
                    </a:lnTo>
                    <a:lnTo>
                      <a:pt x="1716" y="774"/>
                    </a:lnTo>
                    <a:lnTo>
                      <a:pt x="1746" y="660"/>
                    </a:lnTo>
                    <a:lnTo>
                      <a:pt x="1752" y="516"/>
                    </a:lnTo>
                    <a:lnTo>
                      <a:pt x="1716" y="318"/>
                    </a:lnTo>
                    <a:lnTo>
                      <a:pt x="1656" y="222"/>
                    </a:lnTo>
                    <a:lnTo>
                      <a:pt x="1578" y="102"/>
                    </a:lnTo>
                    <a:lnTo>
                      <a:pt x="1488" y="24"/>
                    </a:lnTo>
                    <a:lnTo>
                      <a:pt x="1356" y="0"/>
                    </a:lnTo>
                    <a:lnTo>
                      <a:pt x="1200" y="0"/>
                    </a:lnTo>
                    <a:lnTo>
                      <a:pt x="1050" y="30"/>
                    </a:lnTo>
                    <a:lnTo>
                      <a:pt x="918" y="126"/>
                    </a:lnTo>
                    <a:lnTo>
                      <a:pt x="834" y="222"/>
                    </a:lnTo>
                    <a:lnTo>
                      <a:pt x="786" y="432"/>
                    </a:lnTo>
                    <a:lnTo>
                      <a:pt x="798" y="636"/>
                    </a:lnTo>
                    <a:lnTo>
                      <a:pt x="822" y="756"/>
                    </a:lnTo>
                    <a:lnTo>
                      <a:pt x="840" y="846"/>
                    </a:lnTo>
                    <a:lnTo>
                      <a:pt x="984" y="1020"/>
                    </a:lnTo>
                    <a:lnTo>
                      <a:pt x="1104" y="1110"/>
                    </a:lnTo>
                    <a:lnTo>
                      <a:pt x="1140" y="1200"/>
                    </a:lnTo>
                    <a:lnTo>
                      <a:pt x="1152" y="1338"/>
                    </a:lnTo>
                    <a:lnTo>
                      <a:pt x="1128" y="1398"/>
                    </a:lnTo>
                    <a:lnTo>
                      <a:pt x="990" y="1470"/>
                    </a:lnTo>
                    <a:lnTo>
                      <a:pt x="816" y="1512"/>
                    </a:lnTo>
                    <a:lnTo>
                      <a:pt x="720" y="1566"/>
                    </a:lnTo>
                    <a:lnTo>
                      <a:pt x="630" y="1638"/>
                    </a:lnTo>
                    <a:lnTo>
                      <a:pt x="540" y="1776"/>
                    </a:lnTo>
                    <a:lnTo>
                      <a:pt x="336" y="2142"/>
                    </a:lnTo>
                    <a:lnTo>
                      <a:pt x="66" y="2574"/>
                    </a:lnTo>
                    <a:lnTo>
                      <a:pt x="0" y="2718"/>
                    </a:lnTo>
                    <a:lnTo>
                      <a:pt x="24" y="2892"/>
                    </a:lnTo>
                    <a:lnTo>
                      <a:pt x="204" y="3240"/>
                    </a:lnTo>
                    <a:lnTo>
                      <a:pt x="432" y="3510"/>
                    </a:lnTo>
                    <a:lnTo>
                      <a:pt x="510" y="3540"/>
                    </a:lnTo>
                    <a:lnTo>
                      <a:pt x="606" y="3516"/>
                    </a:lnTo>
                    <a:lnTo>
                      <a:pt x="564" y="3756"/>
                    </a:lnTo>
                    <a:lnTo>
                      <a:pt x="528" y="3942"/>
                    </a:lnTo>
                    <a:lnTo>
                      <a:pt x="504" y="4530"/>
                    </a:lnTo>
                    <a:lnTo>
                      <a:pt x="540" y="4776"/>
                    </a:lnTo>
                    <a:lnTo>
                      <a:pt x="582" y="5076"/>
                    </a:lnTo>
                    <a:lnTo>
                      <a:pt x="636" y="5514"/>
                    </a:lnTo>
                    <a:lnTo>
                      <a:pt x="648" y="5808"/>
                    </a:lnTo>
                    <a:lnTo>
                      <a:pt x="696" y="5826"/>
                    </a:lnTo>
                    <a:lnTo>
                      <a:pt x="804" y="5838"/>
                    </a:lnTo>
                    <a:lnTo>
                      <a:pt x="828" y="5958"/>
                    </a:lnTo>
                    <a:lnTo>
                      <a:pt x="828" y="6048"/>
                    </a:lnTo>
                    <a:lnTo>
                      <a:pt x="834" y="6222"/>
                    </a:lnTo>
                    <a:lnTo>
                      <a:pt x="882" y="6498"/>
                    </a:lnTo>
                    <a:lnTo>
                      <a:pt x="918" y="6672"/>
                    </a:lnTo>
                    <a:lnTo>
                      <a:pt x="954" y="6828"/>
                    </a:lnTo>
                    <a:lnTo>
                      <a:pt x="1020" y="6990"/>
                    </a:lnTo>
                    <a:lnTo>
                      <a:pt x="1092" y="7188"/>
                    </a:lnTo>
                    <a:lnTo>
                      <a:pt x="1212" y="7464"/>
                    </a:lnTo>
                    <a:lnTo>
                      <a:pt x="1242" y="7686"/>
                    </a:lnTo>
                    <a:lnTo>
                      <a:pt x="1236" y="7884"/>
                    </a:lnTo>
                    <a:close/>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9217" name="Group 49"/>
              <p:cNvGrpSpPr>
                <a:grpSpLocks/>
              </p:cNvGrpSpPr>
              <p:nvPr/>
            </p:nvGrpSpPr>
            <p:grpSpPr bwMode="auto">
              <a:xfrm>
                <a:off x="3756" y="2561"/>
                <a:ext cx="336" cy="126"/>
                <a:chOff x="3756" y="2561"/>
                <a:chExt cx="336" cy="126"/>
              </a:xfrm>
              <a:grpFill/>
            </p:grpSpPr>
            <p:sp>
              <p:nvSpPr>
                <p:cNvPr id="519218" name="Freeform 50"/>
                <p:cNvSpPr>
                  <a:spLocks noChangeAspect="1"/>
                </p:cNvSpPr>
                <p:nvPr/>
              </p:nvSpPr>
              <p:spPr bwMode="auto">
                <a:xfrm>
                  <a:off x="3756" y="2588"/>
                  <a:ext cx="49" cy="78"/>
                </a:xfrm>
                <a:custGeom>
                  <a:avLst/>
                  <a:gdLst>
                    <a:gd name="T0" fmla="*/ 216 w 336"/>
                    <a:gd name="T1" fmla="*/ 24 h 642"/>
                    <a:gd name="T2" fmla="*/ 114 w 336"/>
                    <a:gd name="T3" fmla="*/ 102 h 642"/>
                    <a:gd name="T4" fmla="*/ 42 w 336"/>
                    <a:gd name="T5" fmla="*/ 216 h 642"/>
                    <a:gd name="T6" fmla="*/ 0 w 336"/>
                    <a:gd name="T7" fmla="*/ 336 h 642"/>
                    <a:gd name="T8" fmla="*/ 72 w 336"/>
                    <a:gd name="T9" fmla="*/ 480 h 642"/>
                    <a:gd name="T10" fmla="*/ 144 w 336"/>
                    <a:gd name="T11" fmla="*/ 576 h 642"/>
                    <a:gd name="T12" fmla="*/ 198 w 336"/>
                    <a:gd name="T13" fmla="*/ 642 h 642"/>
                    <a:gd name="T14" fmla="*/ 288 w 336"/>
                    <a:gd name="T15" fmla="*/ 606 h 642"/>
                    <a:gd name="T16" fmla="*/ 336 w 336"/>
                    <a:gd name="T17" fmla="*/ 438 h 642"/>
                    <a:gd name="T18" fmla="*/ 324 w 336"/>
                    <a:gd name="T19" fmla="*/ 306 h 642"/>
                    <a:gd name="T20" fmla="*/ 300 w 336"/>
                    <a:gd name="T21" fmla="*/ 0 h 642"/>
                    <a:gd name="T22" fmla="*/ 216 w 336"/>
                    <a:gd name="T23" fmla="*/ 2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642">
                      <a:moveTo>
                        <a:pt x="216" y="24"/>
                      </a:moveTo>
                      <a:lnTo>
                        <a:pt x="114" y="102"/>
                      </a:lnTo>
                      <a:lnTo>
                        <a:pt x="42" y="216"/>
                      </a:lnTo>
                      <a:lnTo>
                        <a:pt x="0" y="336"/>
                      </a:lnTo>
                      <a:lnTo>
                        <a:pt x="72" y="480"/>
                      </a:lnTo>
                      <a:lnTo>
                        <a:pt x="144" y="576"/>
                      </a:lnTo>
                      <a:lnTo>
                        <a:pt x="198" y="642"/>
                      </a:lnTo>
                      <a:lnTo>
                        <a:pt x="288" y="606"/>
                      </a:lnTo>
                      <a:lnTo>
                        <a:pt x="336" y="438"/>
                      </a:lnTo>
                      <a:lnTo>
                        <a:pt x="324" y="306"/>
                      </a:lnTo>
                      <a:lnTo>
                        <a:pt x="300" y="0"/>
                      </a:lnTo>
                      <a:lnTo>
                        <a:pt x="216" y="24"/>
                      </a:lnTo>
                      <a:close/>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19" name="Freeform 51"/>
                <p:cNvSpPr>
                  <a:spLocks noChangeAspect="1"/>
                </p:cNvSpPr>
                <p:nvPr/>
              </p:nvSpPr>
              <p:spPr bwMode="auto">
                <a:xfrm>
                  <a:off x="3984" y="2561"/>
                  <a:ext cx="108" cy="126"/>
                </a:xfrm>
                <a:custGeom>
                  <a:avLst/>
                  <a:gdLst>
                    <a:gd name="T0" fmla="*/ 204 w 738"/>
                    <a:gd name="T1" fmla="*/ 6 h 1026"/>
                    <a:gd name="T2" fmla="*/ 108 w 738"/>
                    <a:gd name="T3" fmla="*/ 246 h 1026"/>
                    <a:gd name="T4" fmla="*/ 36 w 738"/>
                    <a:gd name="T5" fmla="*/ 528 h 1026"/>
                    <a:gd name="T6" fmla="*/ 6 w 738"/>
                    <a:gd name="T7" fmla="*/ 750 h 1026"/>
                    <a:gd name="T8" fmla="*/ 0 w 738"/>
                    <a:gd name="T9" fmla="*/ 936 h 1026"/>
                    <a:gd name="T10" fmla="*/ 24 w 738"/>
                    <a:gd name="T11" fmla="*/ 1002 h 1026"/>
                    <a:gd name="T12" fmla="*/ 96 w 738"/>
                    <a:gd name="T13" fmla="*/ 1026 h 1026"/>
                    <a:gd name="T14" fmla="*/ 462 w 738"/>
                    <a:gd name="T15" fmla="*/ 744 h 1026"/>
                    <a:gd name="T16" fmla="*/ 738 w 738"/>
                    <a:gd name="T17" fmla="*/ 504 h 1026"/>
                    <a:gd name="T18" fmla="*/ 576 w 738"/>
                    <a:gd name="T19" fmla="*/ 342 h 1026"/>
                    <a:gd name="T20" fmla="*/ 222 w 738"/>
                    <a:gd name="T21" fmla="*/ 0 h 1026"/>
                    <a:gd name="T22" fmla="*/ 318 w 738"/>
                    <a:gd name="T23" fmla="*/ 96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8" h="1026">
                      <a:moveTo>
                        <a:pt x="204" y="6"/>
                      </a:moveTo>
                      <a:lnTo>
                        <a:pt x="108" y="246"/>
                      </a:lnTo>
                      <a:lnTo>
                        <a:pt x="36" y="528"/>
                      </a:lnTo>
                      <a:lnTo>
                        <a:pt x="6" y="750"/>
                      </a:lnTo>
                      <a:lnTo>
                        <a:pt x="0" y="936"/>
                      </a:lnTo>
                      <a:lnTo>
                        <a:pt x="24" y="1002"/>
                      </a:lnTo>
                      <a:lnTo>
                        <a:pt x="96" y="1026"/>
                      </a:lnTo>
                      <a:lnTo>
                        <a:pt x="462" y="744"/>
                      </a:lnTo>
                      <a:lnTo>
                        <a:pt x="738" y="504"/>
                      </a:lnTo>
                      <a:lnTo>
                        <a:pt x="576" y="342"/>
                      </a:lnTo>
                      <a:lnTo>
                        <a:pt x="222" y="0"/>
                      </a:lnTo>
                      <a:lnTo>
                        <a:pt x="318" y="96"/>
                      </a:lnTo>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9220" name="Group 52"/>
            <p:cNvGrpSpPr>
              <a:grpSpLocks/>
            </p:cNvGrpSpPr>
            <p:nvPr/>
          </p:nvGrpSpPr>
          <p:grpSpPr bwMode="auto">
            <a:xfrm>
              <a:off x="4598" y="2260"/>
              <a:ext cx="449" cy="1132"/>
              <a:chOff x="4598" y="2260"/>
              <a:chExt cx="449" cy="1132"/>
            </a:xfrm>
            <a:grpFill/>
          </p:grpSpPr>
          <p:sp>
            <p:nvSpPr>
              <p:cNvPr id="519221" name="Freeform 53"/>
              <p:cNvSpPr>
                <a:spLocks noChangeAspect="1"/>
              </p:cNvSpPr>
              <p:nvPr/>
            </p:nvSpPr>
            <p:spPr bwMode="auto">
              <a:xfrm flipH="1">
                <a:off x="4598" y="2260"/>
                <a:ext cx="449" cy="1132"/>
              </a:xfrm>
              <a:custGeom>
                <a:avLst/>
                <a:gdLst>
                  <a:gd name="T0" fmla="*/ 204 w 3276"/>
                  <a:gd name="T1" fmla="*/ 8280 h 8520"/>
                  <a:gd name="T2" fmla="*/ 600 w 3276"/>
                  <a:gd name="T3" fmla="*/ 8382 h 8520"/>
                  <a:gd name="T4" fmla="*/ 870 w 3276"/>
                  <a:gd name="T5" fmla="*/ 8346 h 8520"/>
                  <a:gd name="T6" fmla="*/ 894 w 3276"/>
                  <a:gd name="T7" fmla="*/ 7872 h 8520"/>
                  <a:gd name="T8" fmla="*/ 1152 w 3276"/>
                  <a:gd name="T9" fmla="*/ 7062 h 8520"/>
                  <a:gd name="T10" fmla="*/ 1608 w 3276"/>
                  <a:gd name="T11" fmla="*/ 5808 h 8520"/>
                  <a:gd name="T12" fmla="*/ 2202 w 3276"/>
                  <a:gd name="T13" fmla="*/ 5940 h 8520"/>
                  <a:gd name="T14" fmla="*/ 2310 w 3276"/>
                  <a:gd name="T15" fmla="*/ 7158 h 8520"/>
                  <a:gd name="T16" fmla="*/ 2268 w 3276"/>
                  <a:gd name="T17" fmla="*/ 7992 h 8520"/>
                  <a:gd name="T18" fmla="*/ 2070 w 3276"/>
                  <a:gd name="T19" fmla="*/ 8334 h 8520"/>
                  <a:gd name="T20" fmla="*/ 2310 w 3276"/>
                  <a:gd name="T21" fmla="*/ 8436 h 8520"/>
                  <a:gd name="T22" fmla="*/ 2592 w 3276"/>
                  <a:gd name="T23" fmla="*/ 8364 h 8520"/>
                  <a:gd name="T24" fmla="*/ 2700 w 3276"/>
                  <a:gd name="T25" fmla="*/ 7932 h 8520"/>
                  <a:gd name="T26" fmla="*/ 2616 w 3276"/>
                  <a:gd name="T27" fmla="*/ 7560 h 8520"/>
                  <a:gd name="T28" fmla="*/ 2784 w 3276"/>
                  <a:gd name="T29" fmla="*/ 6726 h 8520"/>
                  <a:gd name="T30" fmla="*/ 2724 w 3276"/>
                  <a:gd name="T31" fmla="*/ 6168 h 8520"/>
                  <a:gd name="T32" fmla="*/ 3144 w 3276"/>
                  <a:gd name="T33" fmla="*/ 5862 h 8520"/>
                  <a:gd name="T34" fmla="*/ 3276 w 3276"/>
                  <a:gd name="T35" fmla="*/ 5496 h 8520"/>
                  <a:gd name="T36" fmla="*/ 3186 w 3276"/>
                  <a:gd name="T37" fmla="*/ 5016 h 8520"/>
                  <a:gd name="T38" fmla="*/ 3138 w 3276"/>
                  <a:gd name="T39" fmla="*/ 4518 h 8520"/>
                  <a:gd name="T40" fmla="*/ 3150 w 3276"/>
                  <a:gd name="T41" fmla="*/ 4200 h 8520"/>
                  <a:gd name="T42" fmla="*/ 3114 w 3276"/>
                  <a:gd name="T43" fmla="*/ 3030 h 8520"/>
                  <a:gd name="T44" fmla="*/ 3030 w 3276"/>
                  <a:gd name="T45" fmla="*/ 2040 h 8520"/>
                  <a:gd name="T46" fmla="*/ 2730 w 3276"/>
                  <a:gd name="T47" fmla="*/ 1482 h 8520"/>
                  <a:gd name="T48" fmla="*/ 2352 w 3276"/>
                  <a:gd name="T49" fmla="*/ 1326 h 8520"/>
                  <a:gd name="T50" fmla="*/ 2502 w 3276"/>
                  <a:gd name="T51" fmla="*/ 1164 h 8520"/>
                  <a:gd name="T52" fmla="*/ 2526 w 3276"/>
                  <a:gd name="T53" fmla="*/ 822 h 8520"/>
                  <a:gd name="T54" fmla="*/ 2160 w 3276"/>
                  <a:gd name="T55" fmla="*/ 156 h 8520"/>
                  <a:gd name="T56" fmla="*/ 1746 w 3276"/>
                  <a:gd name="T57" fmla="*/ 0 h 8520"/>
                  <a:gd name="T58" fmla="*/ 1380 w 3276"/>
                  <a:gd name="T59" fmla="*/ 192 h 8520"/>
                  <a:gd name="T60" fmla="*/ 1230 w 3276"/>
                  <a:gd name="T61" fmla="*/ 846 h 8520"/>
                  <a:gd name="T62" fmla="*/ 1278 w 3276"/>
                  <a:gd name="T63" fmla="*/ 1404 h 8520"/>
                  <a:gd name="T64" fmla="*/ 1158 w 3276"/>
                  <a:gd name="T65" fmla="*/ 1464 h 8520"/>
                  <a:gd name="T66" fmla="*/ 888 w 3276"/>
                  <a:gd name="T67" fmla="*/ 1602 h 8520"/>
                  <a:gd name="T68" fmla="*/ 828 w 3276"/>
                  <a:gd name="T69" fmla="*/ 2598 h 8520"/>
                  <a:gd name="T70" fmla="*/ 684 w 3276"/>
                  <a:gd name="T71" fmla="*/ 3822 h 8520"/>
                  <a:gd name="T72" fmla="*/ 630 w 3276"/>
                  <a:gd name="T73" fmla="*/ 4398 h 8520"/>
                  <a:gd name="T74" fmla="*/ 540 w 3276"/>
                  <a:gd name="T75" fmla="*/ 4710 h 8520"/>
                  <a:gd name="T76" fmla="*/ 624 w 3276"/>
                  <a:gd name="T77" fmla="*/ 4926 h 8520"/>
                  <a:gd name="T78" fmla="*/ 798 w 3276"/>
                  <a:gd name="T79" fmla="*/ 4590 h 8520"/>
                  <a:gd name="T80" fmla="*/ 930 w 3276"/>
                  <a:gd name="T81" fmla="*/ 4596 h 8520"/>
                  <a:gd name="T82" fmla="*/ 834 w 3276"/>
                  <a:gd name="T83" fmla="*/ 5670 h 8520"/>
                  <a:gd name="T84" fmla="*/ 852 w 3276"/>
                  <a:gd name="T85" fmla="*/ 6138 h 8520"/>
                  <a:gd name="T86" fmla="*/ 552 w 3276"/>
                  <a:gd name="T87" fmla="*/ 7608 h 8520"/>
                  <a:gd name="T88" fmla="*/ 360 w 3276"/>
                  <a:gd name="T89" fmla="*/ 7962 h 8520"/>
                  <a:gd name="T90" fmla="*/ 72 w 3276"/>
                  <a:gd name="T91" fmla="*/ 7998 h 8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6" h="8520">
                    <a:moveTo>
                      <a:pt x="12" y="8136"/>
                    </a:moveTo>
                    <a:lnTo>
                      <a:pt x="84" y="8202"/>
                    </a:lnTo>
                    <a:lnTo>
                      <a:pt x="204" y="8280"/>
                    </a:lnTo>
                    <a:lnTo>
                      <a:pt x="336" y="8316"/>
                    </a:lnTo>
                    <a:lnTo>
                      <a:pt x="480" y="8304"/>
                    </a:lnTo>
                    <a:lnTo>
                      <a:pt x="600" y="8382"/>
                    </a:lnTo>
                    <a:lnTo>
                      <a:pt x="618" y="8502"/>
                    </a:lnTo>
                    <a:lnTo>
                      <a:pt x="750" y="8520"/>
                    </a:lnTo>
                    <a:lnTo>
                      <a:pt x="870" y="8346"/>
                    </a:lnTo>
                    <a:lnTo>
                      <a:pt x="894" y="8190"/>
                    </a:lnTo>
                    <a:lnTo>
                      <a:pt x="912" y="7998"/>
                    </a:lnTo>
                    <a:lnTo>
                      <a:pt x="894" y="7872"/>
                    </a:lnTo>
                    <a:lnTo>
                      <a:pt x="876" y="7674"/>
                    </a:lnTo>
                    <a:lnTo>
                      <a:pt x="1038" y="7350"/>
                    </a:lnTo>
                    <a:lnTo>
                      <a:pt x="1152" y="7062"/>
                    </a:lnTo>
                    <a:lnTo>
                      <a:pt x="1212" y="6810"/>
                    </a:lnTo>
                    <a:lnTo>
                      <a:pt x="1416" y="6054"/>
                    </a:lnTo>
                    <a:lnTo>
                      <a:pt x="1608" y="5808"/>
                    </a:lnTo>
                    <a:cubicBezTo>
                      <a:pt x="1835" y="5833"/>
                      <a:pt x="1788" y="5804"/>
                      <a:pt x="1830" y="5826"/>
                    </a:cubicBezTo>
                    <a:lnTo>
                      <a:pt x="1854" y="5940"/>
                    </a:lnTo>
                    <a:lnTo>
                      <a:pt x="2202" y="5940"/>
                    </a:lnTo>
                    <a:lnTo>
                      <a:pt x="2256" y="6198"/>
                    </a:lnTo>
                    <a:lnTo>
                      <a:pt x="2286" y="6624"/>
                    </a:lnTo>
                    <a:lnTo>
                      <a:pt x="2310" y="7158"/>
                    </a:lnTo>
                    <a:lnTo>
                      <a:pt x="2316" y="7536"/>
                    </a:lnTo>
                    <a:lnTo>
                      <a:pt x="2286" y="7794"/>
                    </a:lnTo>
                    <a:lnTo>
                      <a:pt x="2268" y="7992"/>
                    </a:lnTo>
                    <a:lnTo>
                      <a:pt x="2196" y="8148"/>
                    </a:lnTo>
                    <a:lnTo>
                      <a:pt x="2130" y="8220"/>
                    </a:lnTo>
                    <a:lnTo>
                      <a:pt x="2070" y="8334"/>
                    </a:lnTo>
                    <a:lnTo>
                      <a:pt x="2070" y="8406"/>
                    </a:lnTo>
                    <a:lnTo>
                      <a:pt x="2124" y="8490"/>
                    </a:lnTo>
                    <a:lnTo>
                      <a:pt x="2310" y="8436"/>
                    </a:lnTo>
                    <a:lnTo>
                      <a:pt x="2496" y="8340"/>
                    </a:lnTo>
                    <a:lnTo>
                      <a:pt x="2592" y="8304"/>
                    </a:lnTo>
                    <a:lnTo>
                      <a:pt x="2592" y="8364"/>
                    </a:lnTo>
                    <a:lnTo>
                      <a:pt x="2694" y="8352"/>
                    </a:lnTo>
                    <a:lnTo>
                      <a:pt x="2694" y="8142"/>
                    </a:lnTo>
                    <a:lnTo>
                      <a:pt x="2700" y="7932"/>
                    </a:lnTo>
                    <a:lnTo>
                      <a:pt x="2670" y="7752"/>
                    </a:lnTo>
                    <a:lnTo>
                      <a:pt x="2646" y="7686"/>
                    </a:lnTo>
                    <a:lnTo>
                      <a:pt x="2616" y="7560"/>
                    </a:lnTo>
                    <a:lnTo>
                      <a:pt x="2682" y="7272"/>
                    </a:lnTo>
                    <a:lnTo>
                      <a:pt x="2748" y="7020"/>
                    </a:lnTo>
                    <a:lnTo>
                      <a:pt x="2784" y="6726"/>
                    </a:lnTo>
                    <a:lnTo>
                      <a:pt x="2772" y="6462"/>
                    </a:lnTo>
                    <a:lnTo>
                      <a:pt x="2766" y="6294"/>
                    </a:lnTo>
                    <a:lnTo>
                      <a:pt x="2724" y="6168"/>
                    </a:lnTo>
                    <a:lnTo>
                      <a:pt x="2712" y="5970"/>
                    </a:lnTo>
                    <a:lnTo>
                      <a:pt x="2706" y="5880"/>
                    </a:lnTo>
                    <a:lnTo>
                      <a:pt x="3144" y="5862"/>
                    </a:lnTo>
                    <a:lnTo>
                      <a:pt x="3222" y="5838"/>
                    </a:lnTo>
                    <a:lnTo>
                      <a:pt x="3264" y="5790"/>
                    </a:lnTo>
                    <a:lnTo>
                      <a:pt x="3276" y="5496"/>
                    </a:lnTo>
                    <a:lnTo>
                      <a:pt x="3258" y="5166"/>
                    </a:lnTo>
                    <a:lnTo>
                      <a:pt x="3228" y="5064"/>
                    </a:lnTo>
                    <a:lnTo>
                      <a:pt x="3186" y="5016"/>
                    </a:lnTo>
                    <a:lnTo>
                      <a:pt x="3096" y="4956"/>
                    </a:lnTo>
                    <a:lnTo>
                      <a:pt x="3120" y="4812"/>
                    </a:lnTo>
                    <a:lnTo>
                      <a:pt x="3138" y="4518"/>
                    </a:lnTo>
                    <a:lnTo>
                      <a:pt x="3192" y="4470"/>
                    </a:lnTo>
                    <a:lnTo>
                      <a:pt x="3216" y="4326"/>
                    </a:lnTo>
                    <a:lnTo>
                      <a:pt x="3150" y="4200"/>
                    </a:lnTo>
                    <a:lnTo>
                      <a:pt x="3120" y="4110"/>
                    </a:lnTo>
                    <a:lnTo>
                      <a:pt x="3126" y="3564"/>
                    </a:lnTo>
                    <a:lnTo>
                      <a:pt x="3114" y="3030"/>
                    </a:lnTo>
                    <a:lnTo>
                      <a:pt x="3054" y="2334"/>
                    </a:lnTo>
                    <a:lnTo>
                      <a:pt x="3030" y="2070"/>
                    </a:lnTo>
                    <a:lnTo>
                      <a:pt x="3030" y="2040"/>
                    </a:lnTo>
                    <a:lnTo>
                      <a:pt x="2964" y="1644"/>
                    </a:lnTo>
                    <a:lnTo>
                      <a:pt x="2880" y="1560"/>
                    </a:lnTo>
                    <a:lnTo>
                      <a:pt x="2730" y="1482"/>
                    </a:lnTo>
                    <a:lnTo>
                      <a:pt x="2532" y="1428"/>
                    </a:lnTo>
                    <a:lnTo>
                      <a:pt x="2406" y="1404"/>
                    </a:lnTo>
                    <a:lnTo>
                      <a:pt x="2352" y="1326"/>
                    </a:lnTo>
                    <a:lnTo>
                      <a:pt x="2442" y="1314"/>
                    </a:lnTo>
                    <a:lnTo>
                      <a:pt x="2490" y="1296"/>
                    </a:lnTo>
                    <a:lnTo>
                      <a:pt x="2502" y="1164"/>
                    </a:lnTo>
                    <a:lnTo>
                      <a:pt x="2526" y="1080"/>
                    </a:lnTo>
                    <a:lnTo>
                      <a:pt x="2538" y="918"/>
                    </a:lnTo>
                    <a:lnTo>
                      <a:pt x="2526" y="822"/>
                    </a:lnTo>
                    <a:lnTo>
                      <a:pt x="2370" y="546"/>
                    </a:lnTo>
                    <a:lnTo>
                      <a:pt x="2280" y="300"/>
                    </a:lnTo>
                    <a:lnTo>
                      <a:pt x="2160" y="156"/>
                    </a:lnTo>
                    <a:lnTo>
                      <a:pt x="2052" y="54"/>
                    </a:lnTo>
                    <a:lnTo>
                      <a:pt x="1914" y="12"/>
                    </a:lnTo>
                    <a:lnTo>
                      <a:pt x="1746" y="0"/>
                    </a:lnTo>
                    <a:lnTo>
                      <a:pt x="1536" y="30"/>
                    </a:lnTo>
                    <a:lnTo>
                      <a:pt x="1446" y="84"/>
                    </a:lnTo>
                    <a:lnTo>
                      <a:pt x="1380" y="192"/>
                    </a:lnTo>
                    <a:lnTo>
                      <a:pt x="1314" y="342"/>
                    </a:lnTo>
                    <a:lnTo>
                      <a:pt x="1236" y="588"/>
                    </a:lnTo>
                    <a:lnTo>
                      <a:pt x="1230" y="846"/>
                    </a:lnTo>
                    <a:lnTo>
                      <a:pt x="1188" y="1128"/>
                    </a:lnTo>
                    <a:lnTo>
                      <a:pt x="1140" y="1320"/>
                    </a:lnTo>
                    <a:lnTo>
                      <a:pt x="1278" y="1404"/>
                    </a:lnTo>
                    <a:lnTo>
                      <a:pt x="1482" y="1422"/>
                    </a:lnTo>
                    <a:lnTo>
                      <a:pt x="1464" y="1470"/>
                    </a:lnTo>
                    <a:lnTo>
                      <a:pt x="1158" y="1464"/>
                    </a:lnTo>
                    <a:lnTo>
                      <a:pt x="1080" y="1482"/>
                    </a:lnTo>
                    <a:lnTo>
                      <a:pt x="954" y="1536"/>
                    </a:lnTo>
                    <a:lnTo>
                      <a:pt x="888" y="1602"/>
                    </a:lnTo>
                    <a:lnTo>
                      <a:pt x="882" y="1686"/>
                    </a:lnTo>
                    <a:lnTo>
                      <a:pt x="840" y="2250"/>
                    </a:lnTo>
                    <a:lnTo>
                      <a:pt x="828" y="2598"/>
                    </a:lnTo>
                    <a:lnTo>
                      <a:pt x="792" y="2766"/>
                    </a:lnTo>
                    <a:lnTo>
                      <a:pt x="738" y="3312"/>
                    </a:lnTo>
                    <a:lnTo>
                      <a:pt x="684" y="3822"/>
                    </a:lnTo>
                    <a:lnTo>
                      <a:pt x="648" y="4110"/>
                    </a:lnTo>
                    <a:lnTo>
                      <a:pt x="576" y="4338"/>
                    </a:lnTo>
                    <a:lnTo>
                      <a:pt x="630" y="4398"/>
                    </a:lnTo>
                    <a:lnTo>
                      <a:pt x="570" y="4488"/>
                    </a:lnTo>
                    <a:lnTo>
                      <a:pt x="492" y="4638"/>
                    </a:lnTo>
                    <a:lnTo>
                      <a:pt x="540" y="4710"/>
                    </a:lnTo>
                    <a:lnTo>
                      <a:pt x="516" y="4818"/>
                    </a:lnTo>
                    <a:lnTo>
                      <a:pt x="528" y="4914"/>
                    </a:lnTo>
                    <a:lnTo>
                      <a:pt x="624" y="4926"/>
                    </a:lnTo>
                    <a:lnTo>
                      <a:pt x="708" y="4878"/>
                    </a:lnTo>
                    <a:lnTo>
                      <a:pt x="780" y="4716"/>
                    </a:lnTo>
                    <a:lnTo>
                      <a:pt x="798" y="4590"/>
                    </a:lnTo>
                    <a:lnTo>
                      <a:pt x="864" y="4422"/>
                    </a:lnTo>
                    <a:lnTo>
                      <a:pt x="942" y="4482"/>
                    </a:lnTo>
                    <a:lnTo>
                      <a:pt x="930" y="4596"/>
                    </a:lnTo>
                    <a:lnTo>
                      <a:pt x="894" y="4824"/>
                    </a:lnTo>
                    <a:lnTo>
                      <a:pt x="864" y="5454"/>
                    </a:lnTo>
                    <a:lnTo>
                      <a:pt x="834" y="5670"/>
                    </a:lnTo>
                    <a:lnTo>
                      <a:pt x="786" y="5844"/>
                    </a:lnTo>
                    <a:lnTo>
                      <a:pt x="918" y="5856"/>
                    </a:lnTo>
                    <a:lnTo>
                      <a:pt x="852" y="6138"/>
                    </a:lnTo>
                    <a:lnTo>
                      <a:pt x="726" y="6600"/>
                    </a:lnTo>
                    <a:lnTo>
                      <a:pt x="606" y="7248"/>
                    </a:lnTo>
                    <a:lnTo>
                      <a:pt x="552" y="7608"/>
                    </a:lnTo>
                    <a:lnTo>
                      <a:pt x="498" y="7770"/>
                    </a:lnTo>
                    <a:lnTo>
                      <a:pt x="432" y="7878"/>
                    </a:lnTo>
                    <a:lnTo>
                      <a:pt x="360" y="7962"/>
                    </a:lnTo>
                    <a:lnTo>
                      <a:pt x="234" y="7992"/>
                    </a:lnTo>
                    <a:lnTo>
                      <a:pt x="156" y="7980"/>
                    </a:lnTo>
                    <a:lnTo>
                      <a:pt x="72" y="7998"/>
                    </a:lnTo>
                    <a:lnTo>
                      <a:pt x="12" y="8034"/>
                    </a:lnTo>
                    <a:lnTo>
                      <a:pt x="0" y="8094"/>
                    </a:lnTo>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22" name="Freeform 54"/>
              <p:cNvSpPr>
                <a:spLocks noChangeAspect="1"/>
              </p:cNvSpPr>
              <p:nvPr/>
            </p:nvSpPr>
            <p:spPr bwMode="auto">
              <a:xfrm flipH="1">
                <a:off x="4648" y="2867"/>
                <a:ext cx="23" cy="51"/>
              </a:xfrm>
              <a:custGeom>
                <a:avLst/>
                <a:gdLst>
                  <a:gd name="T0" fmla="*/ 6 w 168"/>
                  <a:gd name="T1" fmla="*/ 0 h 390"/>
                  <a:gd name="T2" fmla="*/ 0 w 168"/>
                  <a:gd name="T3" fmla="*/ 390 h 390"/>
                  <a:gd name="T4" fmla="*/ 168 w 168"/>
                  <a:gd name="T5" fmla="*/ 384 h 390"/>
                  <a:gd name="T6" fmla="*/ 144 w 168"/>
                  <a:gd name="T7" fmla="*/ 270 h 390"/>
                  <a:gd name="T8" fmla="*/ 108 w 168"/>
                  <a:gd name="T9" fmla="*/ 210 h 390"/>
                  <a:gd name="T10" fmla="*/ 102 w 168"/>
                  <a:gd name="T11" fmla="*/ 102 h 390"/>
                  <a:gd name="T12" fmla="*/ 96 w 168"/>
                  <a:gd name="T13" fmla="*/ 6 h 390"/>
                  <a:gd name="T14" fmla="*/ 6 w 168"/>
                  <a:gd name="T15" fmla="*/ 0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390">
                    <a:moveTo>
                      <a:pt x="6" y="0"/>
                    </a:moveTo>
                    <a:lnTo>
                      <a:pt x="0" y="390"/>
                    </a:lnTo>
                    <a:lnTo>
                      <a:pt x="168" y="384"/>
                    </a:lnTo>
                    <a:lnTo>
                      <a:pt x="144" y="270"/>
                    </a:lnTo>
                    <a:lnTo>
                      <a:pt x="108" y="210"/>
                    </a:lnTo>
                    <a:lnTo>
                      <a:pt x="102" y="102"/>
                    </a:lnTo>
                    <a:lnTo>
                      <a:pt x="96" y="6"/>
                    </a:lnTo>
                    <a:lnTo>
                      <a:pt x="6" y="0"/>
                    </a:lnTo>
                    <a:close/>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9223" name="Group 55"/>
            <p:cNvGrpSpPr>
              <a:grpSpLocks/>
            </p:cNvGrpSpPr>
            <p:nvPr/>
          </p:nvGrpSpPr>
          <p:grpSpPr bwMode="auto">
            <a:xfrm>
              <a:off x="3281" y="2282"/>
              <a:ext cx="387" cy="1089"/>
              <a:chOff x="3281" y="2282"/>
              <a:chExt cx="387" cy="1089"/>
            </a:xfrm>
            <a:grpFill/>
          </p:grpSpPr>
          <p:sp>
            <p:nvSpPr>
              <p:cNvPr id="519224" name="Freeform 56"/>
              <p:cNvSpPr>
                <a:spLocks noChangeAspect="1"/>
              </p:cNvSpPr>
              <p:nvPr/>
            </p:nvSpPr>
            <p:spPr bwMode="auto">
              <a:xfrm>
                <a:off x="3281" y="2282"/>
                <a:ext cx="387" cy="1089"/>
              </a:xfrm>
              <a:custGeom>
                <a:avLst/>
                <a:gdLst>
                  <a:gd name="T0" fmla="*/ 1035 w 2691"/>
                  <a:gd name="T1" fmla="*/ 7785 h 8085"/>
                  <a:gd name="T2" fmla="*/ 1344 w 2691"/>
                  <a:gd name="T3" fmla="*/ 7254 h 8085"/>
                  <a:gd name="T4" fmla="*/ 1536 w 2691"/>
                  <a:gd name="T5" fmla="*/ 7398 h 8085"/>
                  <a:gd name="T6" fmla="*/ 1392 w 2691"/>
                  <a:gd name="T7" fmla="*/ 7974 h 8085"/>
                  <a:gd name="T8" fmla="*/ 1776 w 2691"/>
                  <a:gd name="T9" fmla="*/ 8022 h 8085"/>
                  <a:gd name="T10" fmla="*/ 2103 w 2691"/>
                  <a:gd name="T11" fmla="*/ 7473 h 8085"/>
                  <a:gd name="T12" fmla="*/ 2064 w 2691"/>
                  <a:gd name="T13" fmla="*/ 6414 h 8085"/>
                  <a:gd name="T14" fmla="*/ 1959 w 2691"/>
                  <a:gd name="T15" fmla="*/ 4701 h 8085"/>
                  <a:gd name="T16" fmla="*/ 2040 w 2691"/>
                  <a:gd name="T17" fmla="*/ 4172 h 8085"/>
                  <a:gd name="T18" fmla="*/ 2121 w 2691"/>
                  <a:gd name="T19" fmla="*/ 4112 h 8085"/>
                  <a:gd name="T20" fmla="*/ 2096 w 2691"/>
                  <a:gd name="T21" fmla="*/ 3987 h 8085"/>
                  <a:gd name="T22" fmla="*/ 2076 w 2691"/>
                  <a:gd name="T23" fmla="*/ 3828 h 8085"/>
                  <a:gd name="T24" fmla="*/ 2595 w 2691"/>
                  <a:gd name="T25" fmla="*/ 3033 h 8085"/>
                  <a:gd name="T26" fmla="*/ 2418 w 2691"/>
                  <a:gd name="T27" fmla="*/ 1812 h 8085"/>
                  <a:gd name="T28" fmla="*/ 2223 w 2691"/>
                  <a:gd name="T29" fmla="*/ 1341 h 8085"/>
                  <a:gd name="T30" fmla="*/ 1755 w 2691"/>
                  <a:gd name="T31" fmla="*/ 1146 h 8085"/>
                  <a:gd name="T32" fmla="*/ 1536 w 2691"/>
                  <a:gd name="T33" fmla="*/ 1071 h 8085"/>
                  <a:gd name="T34" fmla="*/ 1428 w 2691"/>
                  <a:gd name="T35" fmla="*/ 1293 h 8085"/>
                  <a:gd name="T36" fmla="*/ 1215 w 2691"/>
                  <a:gd name="T37" fmla="*/ 1353 h 8085"/>
                  <a:gd name="T38" fmla="*/ 1268 w 2691"/>
                  <a:gd name="T39" fmla="*/ 1184 h 8085"/>
                  <a:gd name="T40" fmla="*/ 1452 w 2691"/>
                  <a:gd name="T41" fmla="*/ 945 h 8085"/>
                  <a:gd name="T42" fmla="*/ 1593 w 2691"/>
                  <a:gd name="T43" fmla="*/ 660 h 8085"/>
                  <a:gd name="T44" fmla="*/ 1563 w 2691"/>
                  <a:gd name="T45" fmla="*/ 207 h 8085"/>
                  <a:gd name="T46" fmla="*/ 1278 w 2691"/>
                  <a:gd name="T47" fmla="*/ 9 h 8085"/>
                  <a:gd name="T48" fmla="*/ 996 w 2691"/>
                  <a:gd name="T49" fmla="*/ 21 h 8085"/>
                  <a:gd name="T50" fmla="*/ 807 w 2691"/>
                  <a:gd name="T51" fmla="*/ 333 h 8085"/>
                  <a:gd name="T52" fmla="*/ 810 w 2691"/>
                  <a:gd name="T53" fmla="*/ 669 h 8085"/>
                  <a:gd name="T54" fmla="*/ 930 w 2691"/>
                  <a:gd name="T55" fmla="*/ 915 h 8085"/>
                  <a:gd name="T56" fmla="*/ 969 w 2691"/>
                  <a:gd name="T57" fmla="*/ 1155 h 8085"/>
                  <a:gd name="T58" fmla="*/ 1053 w 2691"/>
                  <a:gd name="T59" fmla="*/ 1302 h 8085"/>
                  <a:gd name="T60" fmla="*/ 852 w 2691"/>
                  <a:gd name="T61" fmla="*/ 2064 h 8085"/>
                  <a:gd name="T62" fmla="*/ 627 w 2691"/>
                  <a:gd name="T63" fmla="*/ 2697 h 8085"/>
                  <a:gd name="T64" fmla="*/ 732 w 2691"/>
                  <a:gd name="T65" fmla="*/ 1605 h 8085"/>
                  <a:gd name="T66" fmla="*/ 825 w 2691"/>
                  <a:gd name="T67" fmla="*/ 1179 h 8085"/>
                  <a:gd name="T68" fmla="*/ 513 w 2691"/>
                  <a:gd name="T69" fmla="*/ 1317 h 8085"/>
                  <a:gd name="T70" fmla="*/ 273 w 2691"/>
                  <a:gd name="T71" fmla="*/ 1704 h 8085"/>
                  <a:gd name="T72" fmla="*/ 51 w 2691"/>
                  <a:gd name="T73" fmla="*/ 2577 h 8085"/>
                  <a:gd name="T74" fmla="*/ 27 w 2691"/>
                  <a:gd name="T75" fmla="*/ 3729 h 8085"/>
                  <a:gd name="T76" fmla="*/ 165 w 2691"/>
                  <a:gd name="T77" fmla="*/ 4065 h 8085"/>
                  <a:gd name="T78" fmla="*/ 303 w 2691"/>
                  <a:gd name="T79" fmla="*/ 4221 h 8085"/>
                  <a:gd name="T80" fmla="*/ 435 w 2691"/>
                  <a:gd name="T81" fmla="*/ 5325 h 8085"/>
                  <a:gd name="T82" fmla="*/ 696 w 2691"/>
                  <a:gd name="T83" fmla="*/ 6774 h 8085"/>
                  <a:gd name="T84" fmla="*/ 531 w 2691"/>
                  <a:gd name="T85" fmla="*/ 7329 h 8085"/>
                  <a:gd name="T86" fmla="*/ 264 w 2691"/>
                  <a:gd name="T87" fmla="*/ 7614 h 8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91" h="8085">
                    <a:moveTo>
                      <a:pt x="264" y="7614"/>
                    </a:moveTo>
                    <a:lnTo>
                      <a:pt x="627" y="7761"/>
                    </a:lnTo>
                    <a:lnTo>
                      <a:pt x="1035" y="7785"/>
                    </a:lnTo>
                    <a:lnTo>
                      <a:pt x="1359" y="7761"/>
                    </a:lnTo>
                    <a:lnTo>
                      <a:pt x="1347" y="7485"/>
                    </a:lnTo>
                    <a:lnTo>
                      <a:pt x="1344" y="7254"/>
                    </a:lnTo>
                    <a:lnTo>
                      <a:pt x="1368" y="6942"/>
                    </a:lnTo>
                    <a:lnTo>
                      <a:pt x="1479" y="7185"/>
                    </a:lnTo>
                    <a:lnTo>
                      <a:pt x="1536" y="7398"/>
                    </a:lnTo>
                    <a:lnTo>
                      <a:pt x="1464" y="7686"/>
                    </a:lnTo>
                    <a:lnTo>
                      <a:pt x="1419" y="7809"/>
                    </a:lnTo>
                    <a:lnTo>
                      <a:pt x="1392" y="7974"/>
                    </a:lnTo>
                    <a:lnTo>
                      <a:pt x="1539" y="8049"/>
                    </a:lnTo>
                    <a:lnTo>
                      <a:pt x="1659" y="8085"/>
                    </a:lnTo>
                    <a:lnTo>
                      <a:pt x="1776" y="8022"/>
                    </a:lnTo>
                    <a:lnTo>
                      <a:pt x="2007" y="7869"/>
                    </a:lnTo>
                    <a:lnTo>
                      <a:pt x="2019" y="7557"/>
                    </a:lnTo>
                    <a:lnTo>
                      <a:pt x="2103" y="7473"/>
                    </a:lnTo>
                    <a:lnTo>
                      <a:pt x="2115" y="7137"/>
                    </a:lnTo>
                    <a:lnTo>
                      <a:pt x="2115" y="6765"/>
                    </a:lnTo>
                    <a:lnTo>
                      <a:pt x="2064" y="6414"/>
                    </a:lnTo>
                    <a:lnTo>
                      <a:pt x="2019" y="5997"/>
                    </a:lnTo>
                    <a:lnTo>
                      <a:pt x="1935" y="5493"/>
                    </a:lnTo>
                    <a:lnTo>
                      <a:pt x="1959" y="4701"/>
                    </a:lnTo>
                    <a:lnTo>
                      <a:pt x="2007" y="4593"/>
                    </a:lnTo>
                    <a:lnTo>
                      <a:pt x="2007" y="4224"/>
                    </a:lnTo>
                    <a:lnTo>
                      <a:pt x="2040" y="4172"/>
                    </a:lnTo>
                    <a:lnTo>
                      <a:pt x="2070" y="4158"/>
                    </a:lnTo>
                    <a:lnTo>
                      <a:pt x="2102" y="4155"/>
                    </a:lnTo>
                    <a:lnTo>
                      <a:pt x="2121" y="4112"/>
                    </a:lnTo>
                    <a:lnTo>
                      <a:pt x="2130" y="4041"/>
                    </a:lnTo>
                    <a:lnTo>
                      <a:pt x="2112" y="4011"/>
                    </a:lnTo>
                    <a:lnTo>
                      <a:pt x="2096" y="3987"/>
                    </a:lnTo>
                    <a:lnTo>
                      <a:pt x="2064" y="3936"/>
                    </a:lnTo>
                    <a:lnTo>
                      <a:pt x="2067" y="3881"/>
                    </a:lnTo>
                    <a:lnTo>
                      <a:pt x="2076" y="3828"/>
                    </a:lnTo>
                    <a:lnTo>
                      <a:pt x="2259" y="3693"/>
                    </a:lnTo>
                    <a:lnTo>
                      <a:pt x="2427" y="3441"/>
                    </a:lnTo>
                    <a:lnTo>
                      <a:pt x="2595" y="3033"/>
                    </a:lnTo>
                    <a:lnTo>
                      <a:pt x="2691" y="2601"/>
                    </a:lnTo>
                    <a:lnTo>
                      <a:pt x="2580" y="2286"/>
                    </a:lnTo>
                    <a:lnTo>
                      <a:pt x="2418" y="1812"/>
                    </a:lnTo>
                    <a:lnTo>
                      <a:pt x="2322" y="1503"/>
                    </a:lnTo>
                    <a:lnTo>
                      <a:pt x="2268" y="1398"/>
                    </a:lnTo>
                    <a:lnTo>
                      <a:pt x="2223" y="1341"/>
                    </a:lnTo>
                    <a:lnTo>
                      <a:pt x="2082" y="1269"/>
                    </a:lnTo>
                    <a:lnTo>
                      <a:pt x="1953" y="1218"/>
                    </a:lnTo>
                    <a:lnTo>
                      <a:pt x="1755" y="1146"/>
                    </a:lnTo>
                    <a:lnTo>
                      <a:pt x="1647" y="1128"/>
                    </a:lnTo>
                    <a:lnTo>
                      <a:pt x="1635" y="1092"/>
                    </a:lnTo>
                    <a:lnTo>
                      <a:pt x="1536" y="1071"/>
                    </a:lnTo>
                    <a:lnTo>
                      <a:pt x="1503" y="1065"/>
                    </a:lnTo>
                    <a:lnTo>
                      <a:pt x="1473" y="1182"/>
                    </a:lnTo>
                    <a:lnTo>
                      <a:pt x="1428" y="1293"/>
                    </a:lnTo>
                    <a:lnTo>
                      <a:pt x="1230" y="1806"/>
                    </a:lnTo>
                    <a:lnTo>
                      <a:pt x="1199" y="1875"/>
                    </a:lnTo>
                    <a:lnTo>
                      <a:pt x="1215" y="1353"/>
                    </a:lnTo>
                    <a:lnTo>
                      <a:pt x="1251" y="1319"/>
                    </a:lnTo>
                    <a:lnTo>
                      <a:pt x="1230" y="1194"/>
                    </a:lnTo>
                    <a:lnTo>
                      <a:pt x="1268" y="1184"/>
                    </a:lnTo>
                    <a:lnTo>
                      <a:pt x="1314" y="1143"/>
                    </a:lnTo>
                    <a:lnTo>
                      <a:pt x="1386" y="1059"/>
                    </a:lnTo>
                    <a:lnTo>
                      <a:pt x="1452" y="945"/>
                    </a:lnTo>
                    <a:lnTo>
                      <a:pt x="1512" y="837"/>
                    </a:lnTo>
                    <a:lnTo>
                      <a:pt x="1566" y="762"/>
                    </a:lnTo>
                    <a:lnTo>
                      <a:pt x="1593" y="660"/>
                    </a:lnTo>
                    <a:lnTo>
                      <a:pt x="1596" y="558"/>
                    </a:lnTo>
                    <a:lnTo>
                      <a:pt x="1590" y="402"/>
                    </a:lnTo>
                    <a:lnTo>
                      <a:pt x="1563" y="207"/>
                    </a:lnTo>
                    <a:lnTo>
                      <a:pt x="1518" y="132"/>
                    </a:lnTo>
                    <a:lnTo>
                      <a:pt x="1431" y="54"/>
                    </a:lnTo>
                    <a:lnTo>
                      <a:pt x="1278" y="9"/>
                    </a:lnTo>
                    <a:lnTo>
                      <a:pt x="1173" y="0"/>
                    </a:lnTo>
                    <a:lnTo>
                      <a:pt x="1104" y="6"/>
                    </a:lnTo>
                    <a:lnTo>
                      <a:pt x="996" y="21"/>
                    </a:lnTo>
                    <a:lnTo>
                      <a:pt x="888" y="102"/>
                    </a:lnTo>
                    <a:lnTo>
                      <a:pt x="837" y="210"/>
                    </a:lnTo>
                    <a:lnTo>
                      <a:pt x="807" y="333"/>
                    </a:lnTo>
                    <a:lnTo>
                      <a:pt x="801" y="465"/>
                    </a:lnTo>
                    <a:lnTo>
                      <a:pt x="801" y="555"/>
                    </a:lnTo>
                    <a:lnTo>
                      <a:pt x="810" y="669"/>
                    </a:lnTo>
                    <a:lnTo>
                      <a:pt x="852" y="771"/>
                    </a:lnTo>
                    <a:lnTo>
                      <a:pt x="909" y="831"/>
                    </a:lnTo>
                    <a:lnTo>
                      <a:pt x="930" y="915"/>
                    </a:lnTo>
                    <a:lnTo>
                      <a:pt x="945" y="984"/>
                    </a:lnTo>
                    <a:lnTo>
                      <a:pt x="942" y="1104"/>
                    </a:lnTo>
                    <a:lnTo>
                      <a:pt x="969" y="1155"/>
                    </a:lnTo>
                    <a:lnTo>
                      <a:pt x="1029" y="1179"/>
                    </a:lnTo>
                    <a:lnTo>
                      <a:pt x="1091" y="1197"/>
                    </a:lnTo>
                    <a:lnTo>
                      <a:pt x="1053" y="1302"/>
                    </a:lnTo>
                    <a:lnTo>
                      <a:pt x="1083" y="1353"/>
                    </a:lnTo>
                    <a:lnTo>
                      <a:pt x="948" y="1772"/>
                    </a:lnTo>
                    <a:lnTo>
                      <a:pt x="852" y="2064"/>
                    </a:lnTo>
                    <a:lnTo>
                      <a:pt x="806" y="2213"/>
                    </a:lnTo>
                    <a:lnTo>
                      <a:pt x="687" y="2577"/>
                    </a:lnTo>
                    <a:lnTo>
                      <a:pt x="627" y="2697"/>
                    </a:lnTo>
                    <a:lnTo>
                      <a:pt x="591" y="2328"/>
                    </a:lnTo>
                    <a:lnTo>
                      <a:pt x="603" y="2031"/>
                    </a:lnTo>
                    <a:lnTo>
                      <a:pt x="732" y="1605"/>
                    </a:lnTo>
                    <a:lnTo>
                      <a:pt x="906" y="1206"/>
                    </a:lnTo>
                    <a:lnTo>
                      <a:pt x="873" y="1191"/>
                    </a:lnTo>
                    <a:lnTo>
                      <a:pt x="825" y="1179"/>
                    </a:lnTo>
                    <a:lnTo>
                      <a:pt x="780" y="1203"/>
                    </a:lnTo>
                    <a:lnTo>
                      <a:pt x="684" y="1248"/>
                    </a:lnTo>
                    <a:lnTo>
                      <a:pt x="513" y="1317"/>
                    </a:lnTo>
                    <a:lnTo>
                      <a:pt x="396" y="1407"/>
                    </a:lnTo>
                    <a:lnTo>
                      <a:pt x="306" y="1533"/>
                    </a:lnTo>
                    <a:lnTo>
                      <a:pt x="273" y="1704"/>
                    </a:lnTo>
                    <a:lnTo>
                      <a:pt x="216" y="1902"/>
                    </a:lnTo>
                    <a:lnTo>
                      <a:pt x="150" y="2181"/>
                    </a:lnTo>
                    <a:lnTo>
                      <a:pt x="51" y="2577"/>
                    </a:lnTo>
                    <a:lnTo>
                      <a:pt x="3" y="2913"/>
                    </a:lnTo>
                    <a:lnTo>
                      <a:pt x="0" y="3366"/>
                    </a:lnTo>
                    <a:lnTo>
                      <a:pt x="27" y="3729"/>
                    </a:lnTo>
                    <a:lnTo>
                      <a:pt x="30" y="3819"/>
                    </a:lnTo>
                    <a:lnTo>
                      <a:pt x="72" y="3966"/>
                    </a:lnTo>
                    <a:lnTo>
                      <a:pt x="165" y="4065"/>
                    </a:lnTo>
                    <a:lnTo>
                      <a:pt x="231" y="4065"/>
                    </a:lnTo>
                    <a:lnTo>
                      <a:pt x="279" y="4110"/>
                    </a:lnTo>
                    <a:lnTo>
                      <a:pt x="303" y="4221"/>
                    </a:lnTo>
                    <a:lnTo>
                      <a:pt x="279" y="4533"/>
                    </a:lnTo>
                    <a:lnTo>
                      <a:pt x="327" y="4857"/>
                    </a:lnTo>
                    <a:lnTo>
                      <a:pt x="435" y="5325"/>
                    </a:lnTo>
                    <a:lnTo>
                      <a:pt x="522" y="5718"/>
                    </a:lnTo>
                    <a:lnTo>
                      <a:pt x="639" y="6201"/>
                    </a:lnTo>
                    <a:lnTo>
                      <a:pt x="696" y="6774"/>
                    </a:lnTo>
                    <a:lnTo>
                      <a:pt x="711" y="6813"/>
                    </a:lnTo>
                    <a:lnTo>
                      <a:pt x="720" y="7230"/>
                    </a:lnTo>
                    <a:lnTo>
                      <a:pt x="531" y="7329"/>
                    </a:lnTo>
                    <a:lnTo>
                      <a:pt x="339" y="7437"/>
                    </a:lnTo>
                    <a:lnTo>
                      <a:pt x="255" y="7545"/>
                    </a:lnTo>
                    <a:lnTo>
                      <a:pt x="264" y="7614"/>
                    </a:lnTo>
                    <a:close/>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25" name="Freeform 57"/>
              <p:cNvSpPr>
                <a:spLocks noChangeAspect="1"/>
              </p:cNvSpPr>
              <p:nvPr/>
            </p:nvSpPr>
            <p:spPr bwMode="auto">
              <a:xfrm>
                <a:off x="3558" y="2611"/>
                <a:ext cx="29" cy="105"/>
              </a:xfrm>
              <a:custGeom>
                <a:avLst/>
                <a:gdLst>
                  <a:gd name="T0" fmla="*/ 72 w 204"/>
                  <a:gd name="T1" fmla="*/ 0 h 780"/>
                  <a:gd name="T2" fmla="*/ 66 w 204"/>
                  <a:gd name="T3" fmla="*/ 45 h 780"/>
                  <a:gd name="T4" fmla="*/ 60 w 204"/>
                  <a:gd name="T5" fmla="*/ 312 h 780"/>
                  <a:gd name="T6" fmla="*/ 0 w 204"/>
                  <a:gd name="T7" fmla="*/ 672 h 780"/>
                  <a:gd name="T8" fmla="*/ 0 w 204"/>
                  <a:gd name="T9" fmla="*/ 780 h 780"/>
                  <a:gd name="T10" fmla="*/ 72 w 204"/>
                  <a:gd name="T11" fmla="*/ 768 h 780"/>
                  <a:gd name="T12" fmla="*/ 132 w 204"/>
                  <a:gd name="T13" fmla="*/ 732 h 780"/>
                  <a:gd name="T14" fmla="*/ 174 w 204"/>
                  <a:gd name="T15" fmla="*/ 648 h 780"/>
                  <a:gd name="T16" fmla="*/ 192 w 204"/>
                  <a:gd name="T17" fmla="*/ 576 h 780"/>
                  <a:gd name="T18" fmla="*/ 204 w 204"/>
                  <a:gd name="T19" fmla="*/ 336 h 780"/>
                  <a:gd name="T20" fmla="*/ 192 w 204"/>
                  <a:gd name="T21" fmla="*/ 204 h 780"/>
                  <a:gd name="T22" fmla="*/ 168 w 204"/>
                  <a:gd name="T23" fmla="*/ 96 h 780"/>
                  <a:gd name="T24" fmla="*/ 96 w 204"/>
                  <a:gd name="T25" fmla="*/ 3 h 780"/>
                  <a:gd name="T26" fmla="*/ 72 w 204"/>
                  <a:gd name="T27"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780">
                    <a:moveTo>
                      <a:pt x="72" y="0"/>
                    </a:moveTo>
                    <a:lnTo>
                      <a:pt x="66" y="45"/>
                    </a:lnTo>
                    <a:lnTo>
                      <a:pt x="60" y="312"/>
                    </a:lnTo>
                    <a:lnTo>
                      <a:pt x="0" y="672"/>
                    </a:lnTo>
                    <a:lnTo>
                      <a:pt x="0" y="780"/>
                    </a:lnTo>
                    <a:lnTo>
                      <a:pt x="72" y="768"/>
                    </a:lnTo>
                    <a:lnTo>
                      <a:pt x="132" y="732"/>
                    </a:lnTo>
                    <a:lnTo>
                      <a:pt x="174" y="648"/>
                    </a:lnTo>
                    <a:lnTo>
                      <a:pt x="192" y="576"/>
                    </a:lnTo>
                    <a:lnTo>
                      <a:pt x="204" y="336"/>
                    </a:lnTo>
                    <a:lnTo>
                      <a:pt x="192" y="204"/>
                    </a:lnTo>
                    <a:lnTo>
                      <a:pt x="168" y="96"/>
                    </a:lnTo>
                    <a:lnTo>
                      <a:pt x="96" y="3"/>
                    </a:lnTo>
                    <a:lnTo>
                      <a:pt x="72" y="0"/>
                    </a:lnTo>
                    <a:close/>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9226" name="Freeform 58"/>
            <p:cNvSpPr>
              <a:spLocks noChangeAspect="1"/>
            </p:cNvSpPr>
            <p:nvPr/>
          </p:nvSpPr>
          <p:spPr bwMode="auto">
            <a:xfrm>
              <a:off x="4155" y="2242"/>
              <a:ext cx="495" cy="1179"/>
            </a:xfrm>
            <a:custGeom>
              <a:avLst/>
              <a:gdLst>
                <a:gd name="T0" fmla="*/ 432 w 3608"/>
                <a:gd name="T1" fmla="*/ 8488 h 8728"/>
                <a:gd name="T2" fmla="*/ 448 w 3608"/>
                <a:gd name="T3" fmla="*/ 8672 h 8728"/>
                <a:gd name="T4" fmla="*/ 640 w 3608"/>
                <a:gd name="T5" fmla="*/ 8728 h 8728"/>
                <a:gd name="T6" fmla="*/ 1192 w 3608"/>
                <a:gd name="T7" fmla="*/ 8448 h 8728"/>
                <a:gd name="T8" fmla="*/ 1368 w 3608"/>
                <a:gd name="T9" fmla="*/ 8240 h 8728"/>
                <a:gd name="T10" fmla="*/ 1264 w 3608"/>
                <a:gd name="T11" fmla="*/ 7920 h 8728"/>
                <a:gd name="T12" fmla="*/ 1176 w 3608"/>
                <a:gd name="T13" fmla="*/ 7144 h 8728"/>
                <a:gd name="T14" fmla="*/ 1184 w 3608"/>
                <a:gd name="T15" fmla="*/ 6392 h 8728"/>
                <a:gd name="T16" fmla="*/ 1304 w 3608"/>
                <a:gd name="T17" fmla="*/ 5660 h 8728"/>
                <a:gd name="T18" fmla="*/ 1376 w 3608"/>
                <a:gd name="T19" fmla="*/ 5012 h 8728"/>
                <a:gd name="T20" fmla="*/ 1592 w 3608"/>
                <a:gd name="T21" fmla="*/ 5536 h 8728"/>
                <a:gd name="T22" fmla="*/ 2120 w 3608"/>
                <a:gd name="T23" fmla="*/ 6500 h 8728"/>
                <a:gd name="T24" fmla="*/ 2624 w 3608"/>
                <a:gd name="T25" fmla="*/ 7868 h 8728"/>
                <a:gd name="T26" fmla="*/ 2672 w 3608"/>
                <a:gd name="T27" fmla="*/ 8432 h 8728"/>
                <a:gd name="T28" fmla="*/ 3072 w 3608"/>
                <a:gd name="T29" fmla="*/ 8552 h 8728"/>
                <a:gd name="T30" fmla="*/ 3528 w 3608"/>
                <a:gd name="T31" fmla="*/ 8552 h 8728"/>
                <a:gd name="T32" fmla="*/ 3496 w 3608"/>
                <a:gd name="T33" fmla="*/ 8336 h 8728"/>
                <a:gd name="T34" fmla="*/ 3320 w 3608"/>
                <a:gd name="T35" fmla="*/ 8152 h 8728"/>
                <a:gd name="T36" fmla="*/ 3144 w 3608"/>
                <a:gd name="T37" fmla="*/ 7184 h 8728"/>
                <a:gd name="T38" fmla="*/ 2720 w 3608"/>
                <a:gd name="T39" fmla="*/ 6016 h 8728"/>
                <a:gd name="T40" fmla="*/ 2544 w 3608"/>
                <a:gd name="T41" fmla="*/ 5240 h 8728"/>
                <a:gd name="T42" fmla="*/ 2360 w 3608"/>
                <a:gd name="T43" fmla="*/ 4592 h 8728"/>
                <a:gd name="T44" fmla="*/ 2472 w 3608"/>
                <a:gd name="T45" fmla="*/ 4432 h 8728"/>
                <a:gd name="T46" fmla="*/ 2552 w 3608"/>
                <a:gd name="T47" fmla="*/ 4292 h 8728"/>
                <a:gd name="T48" fmla="*/ 2752 w 3608"/>
                <a:gd name="T49" fmla="*/ 3944 h 8728"/>
                <a:gd name="T50" fmla="*/ 2936 w 3608"/>
                <a:gd name="T51" fmla="*/ 3308 h 8728"/>
                <a:gd name="T52" fmla="*/ 2912 w 3608"/>
                <a:gd name="T53" fmla="*/ 2636 h 8728"/>
                <a:gd name="T54" fmla="*/ 2792 w 3608"/>
                <a:gd name="T55" fmla="*/ 2108 h 8728"/>
                <a:gd name="T56" fmla="*/ 2608 w 3608"/>
                <a:gd name="T57" fmla="*/ 1616 h 8728"/>
                <a:gd name="T58" fmla="*/ 2104 w 3608"/>
                <a:gd name="T59" fmla="*/ 1472 h 8728"/>
                <a:gd name="T60" fmla="*/ 1680 w 3608"/>
                <a:gd name="T61" fmla="*/ 1304 h 8728"/>
                <a:gd name="T62" fmla="*/ 1448 w 3608"/>
                <a:gd name="T63" fmla="*/ 2408 h 8728"/>
                <a:gd name="T64" fmla="*/ 1392 w 3608"/>
                <a:gd name="T65" fmla="*/ 1600 h 8728"/>
                <a:gd name="T66" fmla="*/ 1408 w 3608"/>
                <a:gd name="T67" fmla="*/ 1424 h 8728"/>
                <a:gd name="T68" fmla="*/ 1600 w 3608"/>
                <a:gd name="T69" fmla="*/ 1160 h 8728"/>
                <a:gd name="T70" fmla="*/ 1560 w 3608"/>
                <a:gd name="T71" fmla="*/ 904 h 8728"/>
                <a:gd name="T72" fmla="*/ 1600 w 3608"/>
                <a:gd name="T73" fmla="*/ 744 h 8728"/>
                <a:gd name="T74" fmla="*/ 1528 w 3608"/>
                <a:gd name="T75" fmla="*/ 456 h 8728"/>
                <a:gd name="T76" fmla="*/ 1336 w 3608"/>
                <a:gd name="T77" fmla="*/ 168 h 8728"/>
                <a:gd name="T78" fmla="*/ 992 w 3608"/>
                <a:gd name="T79" fmla="*/ 0 h 8728"/>
                <a:gd name="T80" fmla="*/ 664 w 3608"/>
                <a:gd name="T81" fmla="*/ 136 h 8728"/>
                <a:gd name="T82" fmla="*/ 568 w 3608"/>
                <a:gd name="T83" fmla="*/ 432 h 8728"/>
                <a:gd name="T84" fmla="*/ 656 w 3608"/>
                <a:gd name="T85" fmla="*/ 848 h 8728"/>
                <a:gd name="T86" fmla="*/ 920 w 3608"/>
                <a:gd name="T87" fmla="*/ 1292 h 8728"/>
                <a:gd name="T88" fmla="*/ 1184 w 3608"/>
                <a:gd name="T89" fmla="*/ 1456 h 8728"/>
                <a:gd name="T90" fmla="*/ 1224 w 3608"/>
                <a:gd name="T91" fmla="*/ 1712 h 8728"/>
                <a:gd name="T92" fmla="*/ 1032 w 3608"/>
                <a:gd name="T93" fmla="*/ 2704 h 8728"/>
                <a:gd name="T94" fmla="*/ 952 w 3608"/>
                <a:gd name="T95" fmla="*/ 2184 h 8728"/>
                <a:gd name="T96" fmla="*/ 984 w 3608"/>
                <a:gd name="T97" fmla="*/ 1496 h 8728"/>
                <a:gd name="T98" fmla="*/ 648 w 3608"/>
                <a:gd name="T99" fmla="*/ 1624 h 8728"/>
                <a:gd name="T100" fmla="*/ 136 w 3608"/>
                <a:gd name="T101" fmla="*/ 1920 h 8728"/>
                <a:gd name="T102" fmla="*/ 64 w 3608"/>
                <a:gd name="T103" fmla="*/ 2576 h 8728"/>
                <a:gd name="T104" fmla="*/ 16 w 3608"/>
                <a:gd name="T105" fmla="*/ 3496 h 8728"/>
                <a:gd name="T106" fmla="*/ 40 w 3608"/>
                <a:gd name="T107" fmla="*/ 4464 h 8728"/>
                <a:gd name="T108" fmla="*/ 224 w 3608"/>
                <a:gd name="T109" fmla="*/ 4816 h 8728"/>
                <a:gd name="T110" fmla="*/ 408 w 3608"/>
                <a:gd name="T111" fmla="*/ 5296 h 8728"/>
                <a:gd name="T112" fmla="*/ 440 w 3608"/>
                <a:gd name="T113" fmla="*/ 5972 h 8728"/>
                <a:gd name="T114" fmla="*/ 496 w 3608"/>
                <a:gd name="T115" fmla="*/ 7088 h 8728"/>
                <a:gd name="T116" fmla="*/ 576 w 3608"/>
                <a:gd name="T117" fmla="*/ 8072 h 8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8" h="8728">
                  <a:moveTo>
                    <a:pt x="584" y="8324"/>
                  </a:moveTo>
                  <a:lnTo>
                    <a:pt x="432" y="8488"/>
                  </a:lnTo>
                  <a:lnTo>
                    <a:pt x="400" y="8592"/>
                  </a:lnTo>
                  <a:lnTo>
                    <a:pt x="448" y="8672"/>
                  </a:lnTo>
                  <a:lnTo>
                    <a:pt x="496" y="8648"/>
                  </a:lnTo>
                  <a:lnTo>
                    <a:pt x="640" y="8728"/>
                  </a:lnTo>
                  <a:lnTo>
                    <a:pt x="936" y="8656"/>
                  </a:lnTo>
                  <a:lnTo>
                    <a:pt x="1192" y="8448"/>
                  </a:lnTo>
                  <a:lnTo>
                    <a:pt x="1304" y="8348"/>
                  </a:lnTo>
                  <a:lnTo>
                    <a:pt x="1368" y="8240"/>
                  </a:lnTo>
                  <a:lnTo>
                    <a:pt x="1312" y="8080"/>
                  </a:lnTo>
                  <a:lnTo>
                    <a:pt x="1264" y="7920"/>
                  </a:lnTo>
                  <a:lnTo>
                    <a:pt x="1224" y="7776"/>
                  </a:lnTo>
                  <a:lnTo>
                    <a:pt x="1176" y="7144"/>
                  </a:lnTo>
                  <a:lnTo>
                    <a:pt x="1160" y="6584"/>
                  </a:lnTo>
                  <a:lnTo>
                    <a:pt x="1184" y="6392"/>
                  </a:lnTo>
                  <a:lnTo>
                    <a:pt x="1256" y="6040"/>
                  </a:lnTo>
                  <a:lnTo>
                    <a:pt x="1304" y="5660"/>
                  </a:lnTo>
                  <a:lnTo>
                    <a:pt x="1344" y="5184"/>
                  </a:lnTo>
                  <a:lnTo>
                    <a:pt x="1376" y="5012"/>
                  </a:lnTo>
                  <a:lnTo>
                    <a:pt x="1504" y="5224"/>
                  </a:lnTo>
                  <a:lnTo>
                    <a:pt x="1592" y="5536"/>
                  </a:lnTo>
                  <a:lnTo>
                    <a:pt x="1880" y="6064"/>
                  </a:lnTo>
                  <a:lnTo>
                    <a:pt x="2120" y="6500"/>
                  </a:lnTo>
                  <a:lnTo>
                    <a:pt x="2392" y="7344"/>
                  </a:lnTo>
                  <a:lnTo>
                    <a:pt x="2624" y="7868"/>
                  </a:lnTo>
                  <a:lnTo>
                    <a:pt x="2664" y="8264"/>
                  </a:lnTo>
                  <a:lnTo>
                    <a:pt x="2672" y="8432"/>
                  </a:lnTo>
                  <a:lnTo>
                    <a:pt x="2824" y="8480"/>
                  </a:lnTo>
                  <a:lnTo>
                    <a:pt x="3072" y="8552"/>
                  </a:lnTo>
                  <a:lnTo>
                    <a:pt x="3344" y="8568"/>
                  </a:lnTo>
                  <a:lnTo>
                    <a:pt x="3528" y="8552"/>
                  </a:lnTo>
                  <a:lnTo>
                    <a:pt x="3608" y="8472"/>
                  </a:lnTo>
                  <a:lnTo>
                    <a:pt x="3496" y="8336"/>
                  </a:lnTo>
                  <a:lnTo>
                    <a:pt x="3272" y="8208"/>
                  </a:lnTo>
                  <a:lnTo>
                    <a:pt x="3320" y="8152"/>
                  </a:lnTo>
                  <a:lnTo>
                    <a:pt x="3288" y="7592"/>
                  </a:lnTo>
                  <a:lnTo>
                    <a:pt x="3144" y="7184"/>
                  </a:lnTo>
                  <a:lnTo>
                    <a:pt x="2888" y="6428"/>
                  </a:lnTo>
                  <a:lnTo>
                    <a:pt x="2720" y="6016"/>
                  </a:lnTo>
                  <a:lnTo>
                    <a:pt x="2576" y="5504"/>
                  </a:lnTo>
                  <a:lnTo>
                    <a:pt x="2544" y="5240"/>
                  </a:lnTo>
                  <a:lnTo>
                    <a:pt x="2472" y="4928"/>
                  </a:lnTo>
                  <a:lnTo>
                    <a:pt x="2360" y="4592"/>
                  </a:lnTo>
                  <a:lnTo>
                    <a:pt x="2344" y="4496"/>
                  </a:lnTo>
                  <a:lnTo>
                    <a:pt x="2472" y="4432"/>
                  </a:lnTo>
                  <a:lnTo>
                    <a:pt x="2560" y="4400"/>
                  </a:lnTo>
                  <a:lnTo>
                    <a:pt x="2552" y="4292"/>
                  </a:lnTo>
                  <a:lnTo>
                    <a:pt x="2624" y="4216"/>
                  </a:lnTo>
                  <a:lnTo>
                    <a:pt x="2752" y="3944"/>
                  </a:lnTo>
                  <a:lnTo>
                    <a:pt x="2880" y="3648"/>
                  </a:lnTo>
                  <a:lnTo>
                    <a:pt x="2936" y="3308"/>
                  </a:lnTo>
                  <a:lnTo>
                    <a:pt x="2944" y="2944"/>
                  </a:lnTo>
                  <a:lnTo>
                    <a:pt x="2912" y="2636"/>
                  </a:lnTo>
                  <a:lnTo>
                    <a:pt x="2888" y="2368"/>
                  </a:lnTo>
                  <a:lnTo>
                    <a:pt x="2792" y="2108"/>
                  </a:lnTo>
                  <a:lnTo>
                    <a:pt x="2648" y="1720"/>
                  </a:lnTo>
                  <a:lnTo>
                    <a:pt x="2608" y="1616"/>
                  </a:lnTo>
                  <a:lnTo>
                    <a:pt x="2496" y="1536"/>
                  </a:lnTo>
                  <a:lnTo>
                    <a:pt x="2104" y="1472"/>
                  </a:lnTo>
                  <a:lnTo>
                    <a:pt x="1848" y="1400"/>
                  </a:lnTo>
                  <a:lnTo>
                    <a:pt x="1680" y="1304"/>
                  </a:lnTo>
                  <a:lnTo>
                    <a:pt x="1600" y="1800"/>
                  </a:lnTo>
                  <a:lnTo>
                    <a:pt x="1448" y="2408"/>
                  </a:lnTo>
                  <a:lnTo>
                    <a:pt x="1336" y="1696"/>
                  </a:lnTo>
                  <a:lnTo>
                    <a:pt x="1392" y="1600"/>
                  </a:lnTo>
                  <a:lnTo>
                    <a:pt x="1296" y="1440"/>
                  </a:lnTo>
                  <a:lnTo>
                    <a:pt x="1408" y="1424"/>
                  </a:lnTo>
                  <a:lnTo>
                    <a:pt x="1504" y="1352"/>
                  </a:lnTo>
                  <a:lnTo>
                    <a:pt x="1600" y="1160"/>
                  </a:lnTo>
                  <a:lnTo>
                    <a:pt x="1560" y="1040"/>
                  </a:lnTo>
                  <a:lnTo>
                    <a:pt x="1560" y="904"/>
                  </a:lnTo>
                  <a:lnTo>
                    <a:pt x="1592" y="812"/>
                  </a:lnTo>
                  <a:lnTo>
                    <a:pt x="1600" y="744"/>
                  </a:lnTo>
                  <a:lnTo>
                    <a:pt x="1544" y="640"/>
                  </a:lnTo>
                  <a:lnTo>
                    <a:pt x="1528" y="456"/>
                  </a:lnTo>
                  <a:lnTo>
                    <a:pt x="1448" y="356"/>
                  </a:lnTo>
                  <a:lnTo>
                    <a:pt x="1336" y="168"/>
                  </a:lnTo>
                  <a:lnTo>
                    <a:pt x="1208" y="64"/>
                  </a:lnTo>
                  <a:lnTo>
                    <a:pt x="992" y="0"/>
                  </a:lnTo>
                  <a:lnTo>
                    <a:pt x="784" y="40"/>
                  </a:lnTo>
                  <a:lnTo>
                    <a:pt x="664" y="136"/>
                  </a:lnTo>
                  <a:lnTo>
                    <a:pt x="608" y="256"/>
                  </a:lnTo>
                  <a:lnTo>
                    <a:pt x="568" y="432"/>
                  </a:lnTo>
                  <a:lnTo>
                    <a:pt x="592" y="672"/>
                  </a:lnTo>
                  <a:lnTo>
                    <a:pt x="656" y="848"/>
                  </a:lnTo>
                  <a:lnTo>
                    <a:pt x="752" y="1032"/>
                  </a:lnTo>
                  <a:lnTo>
                    <a:pt x="920" y="1292"/>
                  </a:lnTo>
                  <a:lnTo>
                    <a:pt x="1056" y="1400"/>
                  </a:lnTo>
                  <a:lnTo>
                    <a:pt x="1184" y="1456"/>
                  </a:lnTo>
                  <a:lnTo>
                    <a:pt x="1152" y="1600"/>
                  </a:lnTo>
                  <a:lnTo>
                    <a:pt x="1224" y="1712"/>
                  </a:lnTo>
                  <a:lnTo>
                    <a:pt x="1112" y="2608"/>
                  </a:lnTo>
                  <a:lnTo>
                    <a:pt x="1032" y="2704"/>
                  </a:lnTo>
                  <a:lnTo>
                    <a:pt x="992" y="2456"/>
                  </a:lnTo>
                  <a:lnTo>
                    <a:pt x="952" y="2184"/>
                  </a:lnTo>
                  <a:lnTo>
                    <a:pt x="952" y="1880"/>
                  </a:lnTo>
                  <a:lnTo>
                    <a:pt x="984" y="1496"/>
                  </a:lnTo>
                  <a:lnTo>
                    <a:pt x="920" y="1484"/>
                  </a:lnTo>
                  <a:lnTo>
                    <a:pt x="648" y="1624"/>
                  </a:lnTo>
                  <a:lnTo>
                    <a:pt x="216" y="1816"/>
                  </a:lnTo>
                  <a:lnTo>
                    <a:pt x="136" y="1920"/>
                  </a:lnTo>
                  <a:lnTo>
                    <a:pt x="88" y="2080"/>
                  </a:lnTo>
                  <a:lnTo>
                    <a:pt x="64" y="2576"/>
                  </a:lnTo>
                  <a:lnTo>
                    <a:pt x="48" y="2976"/>
                  </a:lnTo>
                  <a:lnTo>
                    <a:pt x="16" y="3496"/>
                  </a:lnTo>
                  <a:lnTo>
                    <a:pt x="0" y="3920"/>
                  </a:lnTo>
                  <a:lnTo>
                    <a:pt x="40" y="4464"/>
                  </a:lnTo>
                  <a:lnTo>
                    <a:pt x="96" y="4648"/>
                  </a:lnTo>
                  <a:lnTo>
                    <a:pt x="224" y="4816"/>
                  </a:lnTo>
                  <a:lnTo>
                    <a:pt x="208" y="5272"/>
                  </a:lnTo>
                  <a:lnTo>
                    <a:pt x="408" y="5296"/>
                  </a:lnTo>
                  <a:lnTo>
                    <a:pt x="416" y="5592"/>
                  </a:lnTo>
                  <a:lnTo>
                    <a:pt x="440" y="5972"/>
                  </a:lnTo>
                  <a:lnTo>
                    <a:pt x="440" y="6656"/>
                  </a:lnTo>
                  <a:lnTo>
                    <a:pt x="496" y="7088"/>
                  </a:lnTo>
                  <a:lnTo>
                    <a:pt x="528" y="7744"/>
                  </a:lnTo>
                  <a:lnTo>
                    <a:pt x="576" y="8072"/>
                  </a:lnTo>
                  <a:lnTo>
                    <a:pt x="584" y="8324"/>
                  </a:lnTo>
                  <a:close/>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27" name="Freeform 59"/>
            <p:cNvSpPr>
              <a:spLocks noChangeAspect="1"/>
            </p:cNvSpPr>
            <p:nvPr/>
          </p:nvSpPr>
          <p:spPr bwMode="auto">
            <a:xfrm>
              <a:off x="4973" y="2278"/>
              <a:ext cx="471" cy="1080"/>
            </a:xfrm>
            <a:custGeom>
              <a:avLst/>
              <a:gdLst>
                <a:gd name="T0" fmla="*/ 384 w 3256"/>
                <a:gd name="T1" fmla="*/ 1316 h 7744"/>
                <a:gd name="T2" fmla="*/ 0 w 3256"/>
                <a:gd name="T3" fmla="*/ 1532 h 7744"/>
                <a:gd name="T4" fmla="*/ 244 w 3256"/>
                <a:gd name="T5" fmla="*/ 2436 h 7744"/>
                <a:gd name="T6" fmla="*/ 472 w 3256"/>
                <a:gd name="T7" fmla="*/ 3048 h 7744"/>
                <a:gd name="T8" fmla="*/ 428 w 3256"/>
                <a:gd name="T9" fmla="*/ 4428 h 7744"/>
                <a:gd name="T10" fmla="*/ 656 w 3256"/>
                <a:gd name="T11" fmla="*/ 5380 h 7744"/>
                <a:gd name="T12" fmla="*/ 688 w 3256"/>
                <a:gd name="T13" fmla="*/ 7160 h 7744"/>
                <a:gd name="T14" fmla="*/ 912 w 3256"/>
                <a:gd name="T15" fmla="*/ 7652 h 7744"/>
                <a:gd name="T16" fmla="*/ 1640 w 3256"/>
                <a:gd name="T17" fmla="*/ 7692 h 7744"/>
                <a:gd name="T18" fmla="*/ 1616 w 3256"/>
                <a:gd name="T19" fmla="*/ 7480 h 7744"/>
                <a:gd name="T20" fmla="*/ 1408 w 3256"/>
                <a:gd name="T21" fmla="*/ 7140 h 7744"/>
                <a:gd name="T22" fmla="*/ 1428 w 3256"/>
                <a:gd name="T23" fmla="*/ 4796 h 7744"/>
                <a:gd name="T24" fmla="*/ 1808 w 3256"/>
                <a:gd name="T25" fmla="*/ 5500 h 7744"/>
                <a:gd name="T26" fmla="*/ 2100 w 3256"/>
                <a:gd name="T27" fmla="*/ 6764 h 7744"/>
                <a:gd name="T28" fmla="*/ 2224 w 3256"/>
                <a:gd name="T29" fmla="*/ 7336 h 7744"/>
                <a:gd name="T30" fmla="*/ 2556 w 3256"/>
                <a:gd name="T31" fmla="*/ 7636 h 7744"/>
                <a:gd name="T32" fmla="*/ 3208 w 3256"/>
                <a:gd name="T33" fmla="*/ 7632 h 7744"/>
                <a:gd name="T34" fmla="*/ 3104 w 3256"/>
                <a:gd name="T35" fmla="*/ 7396 h 7744"/>
                <a:gd name="T36" fmla="*/ 2800 w 3256"/>
                <a:gd name="T37" fmla="*/ 7076 h 7744"/>
                <a:gd name="T38" fmla="*/ 2456 w 3256"/>
                <a:gd name="T39" fmla="*/ 5404 h 7744"/>
                <a:gd name="T40" fmla="*/ 2248 w 3256"/>
                <a:gd name="T41" fmla="*/ 4276 h 7744"/>
                <a:gd name="T42" fmla="*/ 2248 w 3256"/>
                <a:gd name="T43" fmla="*/ 4076 h 7744"/>
                <a:gd name="T44" fmla="*/ 1940 w 3256"/>
                <a:gd name="T45" fmla="*/ 3044 h 7744"/>
                <a:gd name="T46" fmla="*/ 2336 w 3256"/>
                <a:gd name="T47" fmla="*/ 2856 h 7744"/>
                <a:gd name="T48" fmla="*/ 2424 w 3256"/>
                <a:gd name="T49" fmla="*/ 2436 h 7744"/>
                <a:gd name="T50" fmla="*/ 2024 w 3256"/>
                <a:gd name="T51" fmla="*/ 1764 h 7744"/>
                <a:gd name="T52" fmla="*/ 1608 w 3256"/>
                <a:gd name="T53" fmla="*/ 1436 h 7744"/>
                <a:gd name="T54" fmla="*/ 1252 w 3256"/>
                <a:gd name="T55" fmla="*/ 1298 h 7744"/>
                <a:gd name="T56" fmla="*/ 1336 w 3256"/>
                <a:gd name="T57" fmla="*/ 1692 h 7744"/>
                <a:gd name="T58" fmla="*/ 1198 w 3256"/>
                <a:gd name="T59" fmla="*/ 1358 h 7744"/>
                <a:gd name="T60" fmla="*/ 1192 w 3256"/>
                <a:gd name="T61" fmla="*/ 1076 h 7744"/>
                <a:gd name="T62" fmla="*/ 1464 w 3256"/>
                <a:gd name="T63" fmla="*/ 860 h 7744"/>
                <a:gd name="T64" fmla="*/ 1460 w 3256"/>
                <a:gd name="T65" fmla="*/ 608 h 7744"/>
                <a:gd name="T66" fmla="*/ 1352 w 3256"/>
                <a:gd name="T67" fmla="*/ 356 h 7744"/>
                <a:gd name="T68" fmla="*/ 1210 w 3256"/>
                <a:gd name="T69" fmla="*/ 52 h 7744"/>
                <a:gd name="T70" fmla="*/ 832 w 3256"/>
                <a:gd name="T71" fmla="*/ 12 h 7744"/>
                <a:gd name="T72" fmla="*/ 448 w 3256"/>
                <a:gd name="T73" fmla="*/ 260 h 7744"/>
                <a:gd name="T74" fmla="*/ 352 w 3256"/>
                <a:gd name="T75" fmla="*/ 724 h 7744"/>
                <a:gd name="T76" fmla="*/ 684 w 3256"/>
                <a:gd name="T77" fmla="*/ 1084 h 7744"/>
                <a:gd name="T78" fmla="*/ 1040 w 3256"/>
                <a:gd name="T79" fmla="*/ 1258 h 7744"/>
                <a:gd name="T80" fmla="*/ 1130 w 3256"/>
                <a:gd name="T81" fmla="*/ 1450 h 7744"/>
                <a:gd name="T82" fmla="*/ 966 w 3256"/>
                <a:gd name="T83" fmla="*/ 1416 h 7744"/>
                <a:gd name="T84" fmla="*/ 652 w 3256"/>
                <a:gd name="T85" fmla="*/ 1130 h 7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56" h="7744">
                  <a:moveTo>
                    <a:pt x="560" y="1180"/>
                  </a:moveTo>
                  <a:lnTo>
                    <a:pt x="496" y="1260"/>
                  </a:lnTo>
                  <a:lnTo>
                    <a:pt x="384" y="1316"/>
                  </a:lnTo>
                  <a:lnTo>
                    <a:pt x="248" y="1332"/>
                  </a:lnTo>
                  <a:lnTo>
                    <a:pt x="88" y="1396"/>
                  </a:lnTo>
                  <a:lnTo>
                    <a:pt x="0" y="1532"/>
                  </a:lnTo>
                  <a:lnTo>
                    <a:pt x="8" y="1732"/>
                  </a:lnTo>
                  <a:lnTo>
                    <a:pt x="80" y="2076"/>
                  </a:lnTo>
                  <a:lnTo>
                    <a:pt x="244" y="2436"/>
                  </a:lnTo>
                  <a:lnTo>
                    <a:pt x="440" y="2652"/>
                  </a:lnTo>
                  <a:lnTo>
                    <a:pt x="516" y="2760"/>
                  </a:lnTo>
                  <a:lnTo>
                    <a:pt x="472" y="3048"/>
                  </a:lnTo>
                  <a:lnTo>
                    <a:pt x="432" y="3428"/>
                  </a:lnTo>
                  <a:lnTo>
                    <a:pt x="420" y="3844"/>
                  </a:lnTo>
                  <a:lnTo>
                    <a:pt x="428" y="4428"/>
                  </a:lnTo>
                  <a:lnTo>
                    <a:pt x="472" y="4488"/>
                  </a:lnTo>
                  <a:lnTo>
                    <a:pt x="608" y="4564"/>
                  </a:lnTo>
                  <a:lnTo>
                    <a:pt x="656" y="5380"/>
                  </a:lnTo>
                  <a:lnTo>
                    <a:pt x="612" y="6044"/>
                  </a:lnTo>
                  <a:lnTo>
                    <a:pt x="668" y="6640"/>
                  </a:lnTo>
                  <a:lnTo>
                    <a:pt x="688" y="7160"/>
                  </a:lnTo>
                  <a:lnTo>
                    <a:pt x="728" y="7480"/>
                  </a:lnTo>
                  <a:lnTo>
                    <a:pt x="800" y="7576"/>
                  </a:lnTo>
                  <a:lnTo>
                    <a:pt x="912" y="7652"/>
                  </a:lnTo>
                  <a:lnTo>
                    <a:pt x="1248" y="7724"/>
                  </a:lnTo>
                  <a:lnTo>
                    <a:pt x="1448" y="7744"/>
                  </a:lnTo>
                  <a:lnTo>
                    <a:pt x="1640" y="7692"/>
                  </a:lnTo>
                  <a:lnTo>
                    <a:pt x="1696" y="7652"/>
                  </a:lnTo>
                  <a:lnTo>
                    <a:pt x="1696" y="7576"/>
                  </a:lnTo>
                  <a:lnTo>
                    <a:pt x="1616" y="7480"/>
                  </a:lnTo>
                  <a:lnTo>
                    <a:pt x="1484" y="7408"/>
                  </a:lnTo>
                  <a:lnTo>
                    <a:pt x="1412" y="7336"/>
                  </a:lnTo>
                  <a:lnTo>
                    <a:pt x="1408" y="7140"/>
                  </a:lnTo>
                  <a:lnTo>
                    <a:pt x="1360" y="6636"/>
                  </a:lnTo>
                  <a:lnTo>
                    <a:pt x="1292" y="5916"/>
                  </a:lnTo>
                  <a:lnTo>
                    <a:pt x="1428" y="4796"/>
                  </a:lnTo>
                  <a:lnTo>
                    <a:pt x="1496" y="4492"/>
                  </a:lnTo>
                  <a:lnTo>
                    <a:pt x="1712" y="5188"/>
                  </a:lnTo>
                  <a:lnTo>
                    <a:pt x="1808" y="5500"/>
                  </a:lnTo>
                  <a:lnTo>
                    <a:pt x="1948" y="5800"/>
                  </a:lnTo>
                  <a:lnTo>
                    <a:pt x="1996" y="6268"/>
                  </a:lnTo>
                  <a:lnTo>
                    <a:pt x="2100" y="6764"/>
                  </a:lnTo>
                  <a:lnTo>
                    <a:pt x="2148" y="7092"/>
                  </a:lnTo>
                  <a:lnTo>
                    <a:pt x="2204" y="7236"/>
                  </a:lnTo>
                  <a:lnTo>
                    <a:pt x="2224" y="7336"/>
                  </a:lnTo>
                  <a:lnTo>
                    <a:pt x="2276" y="7496"/>
                  </a:lnTo>
                  <a:lnTo>
                    <a:pt x="2388" y="7584"/>
                  </a:lnTo>
                  <a:lnTo>
                    <a:pt x="2556" y="7636"/>
                  </a:lnTo>
                  <a:lnTo>
                    <a:pt x="2760" y="7664"/>
                  </a:lnTo>
                  <a:lnTo>
                    <a:pt x="3088" y="7696"/>
                  </a:lnTo>
                  <a:lnTo>
                    <a:pt x="3208" y="7632"/>
                  </a:lnTo>
                  <a:lnTo>
                    <a:pt x="3256" y="7584"/>
                  </a:lnTo>
                  <a:lnTo>
                    <a:pt x="3244" y="7484"/>
                  </a:lnTo>
                  <a:lnTo>
                    <a:pt x="3104" y="7396"/>
                  </a:lnTo>
                  <a:lnTo>
                    <a:pt x="2972" y="7340"/>
                  </a:lnTo>
                  <a:lnTo>
                    <a:pt x="2828" y="7288"/>
                  </a:lnTo>
                  <a:lnTo>
                    <a:pt x="2800" y="7076"/>
                  </a:lnTo>
                  <a:lnTo>
                    <a:pt x="2644" y="6384"/>
                  </a:lnTo>
                  <a:lnTo>
                    <a:pt x="2548" y="5676"/>
                  </a:lnTo>
                  <a:lnTo>
                    <a:pt x="2456" y="5404"/>
                  </a:lnTo>
                  <a:lnTo>
                    <a:pt x="2220" y="4404"/>
                  </a:lnTo>
                  <a:lnTo>
                    <a:pt x="2216" y="4276"/>
                  </a:lnTo>
                  <a:lnTo>
                    <a:pt x="2248" y="4276"/>
                  </a:lnTo>
                  <a:lnTo>
                    <a:pt x="2280" y="4228"/>
                  </a:lnTo>
                  <a:lnTo>
                    <a:pt x="2264" y="4108"/>
                  </a:lnTo>
                  <a:lnTo>
                    <a:pt x="2248" y="4076"/>
                  </a:lnTo>
                  <a:lnTo>
                    <a:pt x="2148" y="3732"/>
                  </a:lnTo>
                  <a:lnTo>
                    <a:pt x="1964" y="3184"/>
                  </a:lnTo>
                  <a:lnTo>
                    <a:pt x="1940" y="3044"/>
                  </a:lnTo>
                  <a:lnTo>
                    <a:pt x="2016" y="2988"/>
                  </a:lnTo>
                  <a:lnTo>
                    <a:pt x="2168" y="2936"/>
                  </a:lnTo>
                  <a:lnTo>
                    <a:pt x="2336" y="2856"/>
                  </a:lnTo>
                  <a:lnTo>
                    <a:pt x="2428" y="2772"/>
                  </a:lnTo>
                  <a:lnTo>
                    <a:pt x="2460" y="2580"/>
                  </a:lnTo>
                  <a:lnTo>
                    <a:pt x="2424" y="2436"/>
                  </a:lnTo>
                  <a:lnTo>
                    <a:pt x="2296" y="2220"/>
                  </a:lnTo>
                  <a:lnTo>
                    <a:pt x="2112" y="1972"/>
                  </a:lnTo>
                  <a:lnTo>
                    <a:pt x="2024" y="1764"/>
                  </a:lnTo>
                  <a:lnTo>
                    <a:pt x="1888" y="1524"/>
                  </a:lnTo>
                  <a:lnTo>
                    <a:pt x="1776" y="1476"/>
                  </a:lnTo>
                  <a:lnTo>
                    <a:pt x="1608" y="1436"/>
                  </a:lnTo>
                  <a:lnTo>
                    <a:pt x="1396" y="1362"/>
                  </a:lnTo>
                  <a:lnTo>
                    <a:pt x="1340" y="1308"/>
                  </a:lnTo>
                  <a:lnTo>
                    <a:pt x="1252" y="1298"/>
                  </a:lnTo>
                  <a:lnTo>
                    <a:pt x="1278" y="1356"/>
                  </a:lnTo>
                  <a:lnTo>
                    <a:pt x="1326" y="1534"/>
                  </a:lnTo>
                  <a:lnTo>
                    <a:pt x="1336" y="1692"/>
                  </a:lnTo>
                  <a:lnTo>
                    <a:pt x="1238" y="1632"/>
                  </a:lnTo>
                  <a:lnTo>
                    <a:pt x="1180" y="1454"/>
                  </a:lnTo>
                  <a:lnTo>
                    <a:pt x="1198" y="1358"/>
                  </a:lnTo>
                  <a:lnTo>
                    <a:pt x="1144" y="1300"/>
                  </a:lnTo>
                  <a:lnTo>
                    <a:pt x="1208" y="1216"/>
                  </a:lnTo>
                  <a:lnTo>
                    <a:pt x="1192" y="1076"/>
                  </a:lnTo>
                  <a:lnTo>
                    <a:pt x="1336" y="1028"/>
                  </a:lnTo>
                  <a:lnTo>
                    <a:pt x="1432" y="972"/>
                  </a:lnTo>
                  <a:lnTo>
                    <a:pt x="1464" y="860"/>
                  </a:lnTo>
                  <a:lnTo>
                    <a:pt x="1472" y="748"/>
                  </a:lnTo>
                  <a:lnTo>
                    <a:pt x="1438" y="666"/>
                  </a:lnTo>
                  <a:lnTo>
                    <a:pt x="1460" y="608"/>
                  </a:lnTo>
                  <a:lnTo>
                    <a:pt x="1456" y="580"/>
                  </a:lnTo>
                  <a:lnTo>
                    <a:pt x="1368" y="436"/>
                  </a:lnTo>
                  <a:lnTo>
                    <a:pt x="1352" y="356"/>
                  </a:lnTo>
                  <a:lnTo>
                    <a:pt x="1320" y="172"/>
                  </a:lnTo>
                  <a:lnTo>
                    <a:pt x="1274" y="104"/>
                  </a:lnTo>
                  <a:lnTo>
                    <a:pt x="1210" y="52"/>
                  </a:lnTo>
                  <a:lnTo>
                    <a:pt x="1104" y="20"/>
                  </a:lnTo>
                  <a:lnTo>
                    <a:pt x="962" y="0"/>
                  </a:lnTo>
                  <a:lnTo>
                    <a:pt x="832" y="12"/>
                  </a:lnTo>
                  <a:lnTo>
                    <a:pt x="704" y="60"/>
                  </a:lnTo>
                  <a:lnTo>
                    <a:pt x="576" y="132"/>
                  </a:lnTo>
                  <a:lnTo>
                    <a:pt x="448" y="260"/>
                  </a:lnTo>
                  <a:lnTo>
                    <a:pt x="360" y="380"/>
                  </a:lnTo>
                  <a:lnTo>
                    <a:pt x="328" y="548"/>
                  </a:lnTo>
                  <a:lnTo>
                    <a:pt x="352" y="724"/>
                  </a:lnTo>
                  <a:lnTo>
                    <a:pt x="440" y="852"/>
                  </a:lnTo>
                  <a:lnTo>
                    <a:pt x="568" y="996"/>
                  </a:lnTo>
                  <a:lnTo>
                    <a:pt x="684" y="1084"/>
                  </a:lnTo>
                  <a:lnTo>
                    <a:pt x="774" y="1126"/>
                  </a:lnTo>
                  <a:lnTo>
                    <a:pt x="880" y="1188"/>
                  </a:lnTo>
                  <a:lnTo>
                    <a:pt x="1040" y="1258"/>
                  </a:lnTo>
                  <a:lnTo>
                    <a:pt x="1096" y="1300"/>
                  </a:lnTo>
                  <a:lnTo>
                    <a:pt x="1066" y="1358"/>
                  </a:lnTo>
                  <a:lnTo>
                    <a:pt x="1130" y="1450"/>
                  </a:lnTo>
                  <a:lnTo>
                    <a:pt x="1120" y="1604"/>
                  </a:lnTo>
                  <a:lnTo>
                    <a:pt x="1062" y="1524"/>
                  </a:lnTo>
                  <a:lnTo>
                    <a:pt x="966" y="1416"/>
                  </a:lnTo>
                  <a:lnTo>
                    <a:pt x="878" y="1326"/>
                  </a:lnTo>
                  <a:lnTo>
                    <a:pt x="776" y="1236"/>
                  </a:lnTo>
                  <a:lnTo>
                    <a:pt x="652" y="1130"/>
                  </a:lnTo>
                  <a:lnTo>
                    <a:pt x="608" y="1132"/>
                  </a:lnTo>
                  <a:lnTo>
                    <a:pt x="560" y="1180"/>
                  </a:lnTo>
                  <a:close/>
                </a:path>
              </a:pathLst>
            </a:custGeom>
            <a:grpFill/>
            <a:ln>
              <a:noFill/>
            </a:ln>
            <a:effectLst/>
            <a:extLst>
              <a:ext uri="{91240B29-F687-4F45-9708-019B960494DF}">
                <a14:hiddenLine xmlns:a14="http://schemas.microsoft.com/office/drawing/2010/main" w="317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Rectangle 3"/>
          <p:cNvSpPr>
            <a:spLocks noGrp="1" noChangeArrowheads="1"/>
          </p:cNvSpPr>
          <p:nvPr>
            <p:ph type="ctrTitle"/>
          </p:nvPr>
        </p:nvSpPr>
        <p:spPr>
          <a:xfrm>
            <a:off x="673100" y="248712"/>
            <a:ext cx="7772400" cy="1600200"/>
          </a:xfrm>
        </p:spPr>
        <p:txBody>
          <a:bodyPr anchor="ctr"/>
          <a:lstStyle/>
          <a:p>
            <a:r>
              <a:rPr lang="en-US" altLang="en-US" sz="4800" b="1" dirty="0">
                <a:effectLst>
                  <a:outerShdw blurRad="38100" dist="38100" dir="2700000" algn="tl">
                    <a:srgbClr val="000000"/>
                  </a:outerShdw>
                </a:effectLst>
                <a:latin typeface="Arial" panose="020B0604020202020204" pitchFamily="34" charset="0"/>
                <a:cs typeface="Calibri" panose="020F0502020204030204" pitchFamily="34" charset="0"/>
              </a:rPr>
              <a:t>Chapter 471, FS </a:t>
            </a:r>
            <a:br>
              <a:rPr lang="en-US" altLang="en-US" sz="4800" b="1" dirty="0">
                <a:effectLst>
                  <a:outerShdw blurRad="38100" dist="38100" dir="2700000" algn="tl">
                    <a:srgbClr val="000000"/>
                  </a:outerShdw>
                </a:effectLst>
                <a:latin typeface="Arial" panose="020B0604020202020204" pitchFamily="34" charset="0"/>
                <a:cs typeface="Calibri" panose="020F0502020204030204" pitchFamily="34" charset="0"/>
              </a:rPr>
            </a:br>
            <a:r>
              <a:rPr lang="en-US" altLang="en-US" sz="4800" b="1" dirty="0">
                <a:effectLst>
                  <a:outerShdw blurRad="38100" dist="38100" dir="2700000" algn="tl">
                    <a:srgbClr val="000000"/>
                  </a:outerShdw>
                </a:effectLst>
                <a:latin typeface="Arial" panose="020B0604020202020204" pitchFamily="34" charset="0"/>
                <a:cs typeface="Calibri" panose="020F0502020204030204" pitchFamily="34" charset="0"/>
              </a:rPr>
              <a:t>Engineering Practice</a:t>
            </a:r>
          </a:p>
        </p:txBody>
      </p:sp>
      <p:sp>
        <p:nvSpPr>
          <p:cNvPr id="602116" name="Rectangle 4"/>
          <p:cNvSpPr>
            <a:spLocks noGrp="1" noChangeArrowheads="1"/>
          </p:cNvSpPr>
          <p:nvPr>
            <p:ph type="subTitle" idx="1"/>
          </p:nvPr>
        </p:nvSpPr>
        <p:spPr>
          <a:xfrm>
            <a:off x="673100" y="1896061"/>
            <a:ext cx="7953375" cy="1922877"/>
          </a:xfrm>
        </p:spPr>
        <p:txBody>
          <a:bodyPr>
            <a:normAutofit/>
          </a:bodyPr>
          <a:lstStyle/>
          <a:p>
            <a:r>
              <a:rPr lang="en-US" altLang="en-US" sz="2800" b="1" dirty="0">
                <a:solidFill>
                  <a:schemeClr val="tx2"/>
                </a:solidFill>
                <a:effectLst>
                  <a:outerShdw blurRad="38100" dist="38100" dir="2700000" algn="tl">
                    <a:srgbClr val="000000"/>
                  </a:outerShdw>
                </a:effectLst>
              </a:rPr>
              <a:t>Professional Engineers Act</a:t>
            </a:r>
            <a:br>
              <a:rPr lang="en-US" altLang="en-US" sz="2800" b="1" dirty="0">
                <a:solidFill>
                  <a:schemeClr val="tx2"/>
                </a:solidFill>
                <a:effectLst>
                  <a:outerShdw blurRad="38100" dist="38100" dir="2700000" algn="tl">
                    <a:srgbClr val="000000"/>
                  </a:outerShdw>
                </a:effectLst>
              </a:rPr>
            </a:br>
            <a:r>
              <a:rPr lang="en-US" altLang="en-US" sz="2800" dirty="0">
                <a:solidFill>
                  <a:schemeClr val="tx2"/>
                </a:solidFill>
                <a:effectLst>
                  <a:outerShdw blurRad="38100" dist="38100" dir="2700000" algn="tl">
                    <a:srgbClr val="000000"/>
                  </a:outerShdw>
                </a:effectLst>
                <a:cs typeface="Arial" panose="020B0604020202020204" pitchFamily="34" charset="0"/>
              </a:rPr>
              <a:t>Establishes the </a:t>
            </a:r>
            <a:r>
              <a:rPr lang="en-US" altLang="en-US" sz="2800" dirty="0">
                <a:solidFill>
                  <a:schemeClr val="tx2"/>
                </a:solidFill>
                <a:effectLst>
                  <a:outerShdw blurRad="38100" dist="38100" dir="2700000" algn="tl">
                    <a:srgbClr val="000000"/>
                  </a:outerShdw>
                </a:effectLst>
                <a:cs typeface="Calibri" panose="020F0502020204030204" pitchFamily="34" charset="0"/>
              </a:rPr>
              <a:t>Florida Board of Professional Engineers, to balance public health &amp; safety against </a:t>
            </a:r>
            <a:r>
              <a:rPr lang="en-US" altLang="en-US" sz="2800" dirty="0" err="1">
                <a:solidFill>
                  <a:schemeClr val="tx2"/>
                </a:solidFill>
                <a:effectLst>
                  <a:outerShdw blurRad="38100" dist="38100" dir="2700000" algn="tl">
                    <a:srgbClr val="000000"/>
                  </a:outerShdw>
                </a:effectLst>
                <a:cs typeface="Arial" panose="020B0604020202020204" pitchFamily="34" charset="0"/>
              </a:rPr>
              <a:t>against</a:t>
            </a:r>
            <a:r>
              <a:rPr lang="en-US" altLang="en-US" sz="2800" dirty="0">
                <a:solidFill>
                  <a:schemeClr val="tx2"/>
                </a:solidFill>
                <a:effectLst>
                  <a:outerShdw blurRad="38100" dist="38100" dir="2700000" algn="tl">
                    <a:srgbClr val="000000"/>
                  </a:outerShdw>
                </a:effectLst>
                <a:cs typeface="Arial" panose="020B0604020202020204" pitchFamily="34" charset="0"/>
              </a:rPr>
              <a:t> anticompetitive impacts of regulation</a:t>
            </a:r>
            <a:r>
              <a:rPr lang="en-US" altLang="en-US" sz="2800" dirty="0">
                <a:solidFill>
                  <a:schemeClr val="tx2"/>
                </a:solidFill>
                <a:effectLst>
                  <a:outerShdw blurRad="38100" dist="38100" dir="2700000" algn="tl">
                    <a:srgbClr val="000000"/>
                  </a:outerShdw>
                </a:effectLst>
              </a:rPr>
              <a:t> </a:t>
            </a:r>
          </a:p>
        </p:txBody>
      </p:sp>
      <p:pic>
        <p:nvPicPr>
          <p:cNvPr id="47" name="Picture 45" descr="C:\Documents and Settings\All Users\Documents\My Pictures\ClipArt\a\ABOVDESK.WPG">
            <a:extLst>
              <a:ext uri="{FF2B5EF4-FFF2-40B4-BE49-F238E27FC236}">
                <a16:creationId xmlns:a16="http://schemas.microsoft.com/office/drawing/2014/main" id="{A737A2DA-77C9-4023-87EC-14D926832F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951" y="3590559"/>
            <a:ext cx="2314575" cy="1833563"/>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5">
            <a:extLst>
              <a:ext uri="{FF2B5EF4-FFF2-40B4-BE49-F238E27FC236}">
                <a16:creationId xmlns:a16="http://schemas.microsoft.com/office/drawing/2014/main" id="{19701C01-310D-4059-9A11-3F6C372D59A6}"/>
              </a:ext>
            </a:extLst>
          </p:cNvPr>
          <p:cNvGrpSpPr>
            <a:grpSpLocks/>
          </p:cNvGrpSpPr>
          <p:nvPr/>
        </p:nvGrpSpPr>
        <p:grpSpPr bwMode="auto">
          <a:xfrm>
            <a:off x="517525" y="3757006"/>
            <a:ext cx="2540369" cy="1895495"/>
            <a:chOff x="3349" y="3024"/>
            <a:chExt cx="1496" cy="1116"/>
          </a:xfrm>
        </p:grpSpPr>
        <p:sp>
          <p:nvSpPr>
            <p:cNvPr id="49" name="Freeform 46">
              <a:extLst>
                <a:ext uri="{FF2B5EF4-FFF2-40B4-BE49-F238E27FC236}">
                  <a16:creationId xmlns:a16="http://schemas.microsoft.com/office/drawing/2014/main" id="{74A8878D-A9E5-4672-BBFF-5E42E69916D2}"/>
                </a:ext>
              </a:extLst>
            </p:cNvPr>
            <p:cNvSpPr>
              <a:spLocks/>
            </p:cNvSpPr>
            <p:nvPr/>
          </p:nvSpPr>
          <p:spPr bwMode="auto">
            <a:xfrm>
              <a:off x="4423" y="3143"/>
              <a:ext cx="131" cy="247"/>
            </a:xfrm>
            <a:custGeom>
              <a:avLst/>
              <a:gdLst>
                <a:gd name="T0" fmla="*/ 131 w 131"/>
                <a:gd name="T1" fmla="*/ 247 h 247"/>
                <a:gd name="T2" fmla="*/ 127 w 131"/>
                <a:gd name="T3" fmla="*/ 239 h 247"/>
                <a:gd name="T4" fmla="*/ 123 w 131"/>
                <a:gd name="T5" fmla="*/ 232 h 247"/>
                <a:gd name="T6" fmla="*/ 60 w 131"/>
                <a:gd name="T7" fmla="*/ 228 h 247"/>
                <a:gd name="T8" fmla="*/ 52 w 131"/>
                <a:gd name="T9" fmla="*/ 221 h 247"/>
                <a:gd name="T10" fmla="*/ 52 w 131"/>
                <a:gd name="T11" fmla="*/ 209 h 247"/>
                <a:gd name="T12" fmla="*/ 52 w 131"/>
                <a:gd name="T13" fmla="*/ 191 h 247"/>
                <a:gd name="T14" fmla="*/ 41 w 131"/>
                <a:gd name="T15" fmla="*/ 179 h 247"/>
                <a:gd name="T16" fmla="*/ 41 w 131"/>
                <a:gd name="T17" fmla="*/ 176 h 247"/>
                <a:gd name="T18" fmla="*/ 45 w 131"/>
                <a:gd name="T19" fmla="*/ 172 h 247"/>
                <a:gd name="T20" fmla="*/ 37 w 131"/>
                <a:gd name="T21" fmla="*/ 161 h 247"/>
                <a:gd name="T22" fmla="*/ 41 w 131"/>
                <a:gd name="T23" fmla="*/ 138 h 247"/>
                <a:gd name="T24" fmla="*/ 34 w 131"/>
                <a:gd name="T25" fmla="*/ 135 h 247"/>
                <a:gd name="T26" fmla="*/ 26 w 131"/>
                <a:gd name="T27" fmla="*/ 135 h 247"/>
                <a:gd name="T28" fmla="*/ 22 w 131"/>
                <a:gd name="T29" fmla="*/ 127 h 247"/>
                <a:gd name="T30" fmla="*/ 19 w 131"/>
                <a:gd name="T31" fmla="*/ 120 h 247"/>
                <a:gd name="T32" fmla="*/ 26 w 131"/>
                <a:gd name="T33" fmla="*/ 105 h 247"/>
                <a:gd name="T34" fmla="*/ 34 w 131"/>
                <a:gd name="T35" fmla="*/ 94 h 247"/>
                <a:gd name="T36" fmla="*/ 41 w 131"/>
                <a:gd name="T37" fmla="*/ 75 h 247"/>
                <a:gd name="T38" fmla="*/ 45 w 131"/>
                <a:gd name="T39" fmla="*/ 60 h 247"/>
                <a:gd name="T40" fmla="*/ 37 w 131"/>
                <a:gd name="T41" fmla="*/ 53 h 247"/>
                <a:gd name="T42" fmla="*/ 34 w 131"/>
                <a:gd name="T43" fmla="*/ 41 h 247"/>
                <a:gd name="T44" fmla="*/ 34 w 131"/>
                <a:gd name="T45" fmla="*/ 30 h 247"/>
                <a:gd name="T46" fmla="*/ 34 w 131"/>
                <a:gd name="T47" fmla="*/ 4 h 247"/>
                <a:gd name="T48" fmla="*/ 4 w 131"/>
                <a:gd name="T49" fmla="*/ 0 h 247"/>
                <a:gd name="T50" fmla="*/ 4 w 131"/>
                <a:gd name="T51" fmla="*/ 8 h 247"/>
                <a:gd name="T52" fmla="*/ 8 w 131"/>
                <a:gd name="T53" fmla="*/ 15 h 247"/>
                <a:gd name="T54" fmla="*/ 15 w 131"/>
                <a:gd name="T55" fmla="*/ 19 h 247"/>
                <a:gd name="T56" fmla="*/ 19 w 131"/>
                <a:gd name="T57" fmla="*/ 30 h 247"/>
                <a:gd name="T58" fmla="*/ 19 w 131"/>
                <a:gd name="T59" fmla="*/ 45 h 247"/>
                <a:gd name="T60" fmla="*/ 22 w 131"/>
                <a:gd name="T61" fmla="*/ 56 h 247"/>
                <a:gd name="T62" fmla="*/ 26 w 131"/>
                <a:gd name="T63" fmla="*/ 68 h 247"/>
                <a:gd name="T64" fmla="*/ 22 w 131"/>
                <a:gd name="T65" fmla="*/ 79 h 247"/>
                <a:gd name="T66" fmla="*/ 15 w 131"/>
                <a:gd name="T67" fmla="*/ 94 h 247"/>
                <a:gd name="T68" fmla="*/ 11 w 131"/>
                <a:gd name="T69" fmla="*/ 105 h 247"/>
                <a:gd name="T70" fmla="*/ 0 w 131"/>
                <a:gd name="T71" fmla="*/ 120 h 247"/>
                <a:gd name="T72" fmla="*/ 4 w 131"/>
                <a:gd name="T73" fmla="*/ 127 h 247"/>
                <a:gd name="T74" fmla="*/ 11 w 131"/>
                <a:gd name="T75" fmla="*/ 135 h 247"/>
                <a:gd name="T76" fmla="*/ 15 w 131"/>
                <a:gd name="T77" fmla="*/ 142 h 247"/>
                <a:gd name="T78" fmla="*/ 22 w 131"/>
                <a:gd name="T79" fmla="*/ 150 h 247"/>
                <a:gd name="T80" fmla="*/ 19 w 131"/>
                <a:gd name="T81" fmla="*/ 161 h 247"/>
                <a:gd name="T82" fmla="*/ 26 w 131"/>
                <a:gd name="T83" fmla="*/ 172 h 247"/>
                <a:gd name="T84" fmla="*/ 22 w 131"/>
                <a:gd name="T85" fmla="*/ 187 h 247"/>
                <a:gd name="T86" fmla="*/ 37 w 131"/>
                <a:gd name="T87" fmla="*/ 198 h 247"/>
                <a:gd name="T88" fmla="*/ 37 w 131"/>
                <a:gd name="T89" fmla="*/ 221 h 247"/>
                <a:gd name="T90" fmla="*/ 41 w 131"/>
                <a:gd name="T91" fmla="*/ 235 h 247"/>
                <a:gd name="T92" fmla="*/ 49 w 131"/>
                <a:gd name="T93" fmla="*/ 243 h 247"/>
                <a:gd name="T94" fmla="*/ 64 w 131"/>
                <a:gd name="T95" fmla="*/ 247 h 247"/>
                <a:gd name="T96" fmla="*/ 105 w 131"/>
                <a:gd name="T97" fmla="*/ 247 h 247"/>
                <a:gd name="T98" fmla="*/ 131 w 131"/>
                <a:gd name="T99"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 h="247">
                  <a:moveTo>
                    <a:pt x="131" y="247"/>
                  </a:moveTo>
                  <a:lnTo>
                    <a:pt x="127" y="239"/>
                  </a:lnTo>
                  <a:lnTo>
                    <a:pt x="123" y="232"/>
                  </a:lnTo>
                  <a:lnTo>
                    <a:pt x="60" y="228"/>
                  </a:lnTo>
                  <a:lnTo>
                    <a:pt x="52" y="221"/>
                  </a:lnTo>
                  <a:lnTo>
                    <a:pt x="52" y="209"/>
                  </a:lnTo>
                  <a:lnTo>
                    <a:pt x="52" y="191"/>
                  </a:lnTo>
                  <a:lnTo>
                    <a:pt x="41" y="179"/>
                  </a:lnTo>
                  <a:lnTo>
                    <a:pt x="41" y="176"/>
                  </a:lnTo>
                  <a:lnTo>
                    <a:pt x="45" y="172"/>
                  </a:lnTo>
                  <a:lnTo>
                    <a:pt x="37" y="161"/>
                  </a:lnTo>
                  <a:lnTo>
                    <a:pt x="41" y="138"/>
                  </a:lnTo>
                  <a:lnTo>
                    <a:pt x="34" y="135"/>
                  </a:lnTo>
                  <a:lnTo>
                    <a:pt x="26" y="135"/>
                  </a:lnTo>
                  <a:lnTo>
                    <a:pt x="22" y="127"/>
                  </a:lnTo>
                  <a:lnTo>
                    <a:pt x="19" y="120"/>
                  </a:lnTo>
                  <a:lnTo>
                    <a:pt x="26" y="105"/>
                  </a:lnTo>
                  <a:lnTo>
                    <a:pt x="34" y="94"/>
                  </a:lnTo>
                  <a:lnTo>
                    <a:pt x="41" y="75"/>
                  </a:lnTo>
                  <a:lnTo>
                    <a:pt x="45" y="60"/>
                  </a:lnTo>
                  <a:lnTo>
                    <a:pt x="37" y="53"/>
                  </a:lnTo>
                  <a:lnTo>
                    <a:pt x="34" y="41"/>
                  </a:lnTo>
                  <a:lnTo>
                    <a:pt x="34" y="30"/>
                  </a:lnTo>
                  <a:lnTo>
                    <a:pt x="34" y="4"/>
                  </a:lnTo>
                  <a:lnTo>
                    <a:pt x="4" y="0"/>
                  </a:lnTo>
                  <a:lnTo>
                    <a:pt x="4" y="8"/>
                  </a:lnTo>
                  <a:lnTo>
                    <a:pt x="8" y="15"/>
                  </a:lnTo>
                  <a:lnTo>
                    <a:pt x="15" y="19"/>
                  </a:lnTo>
                  <a:lnTo>
                    <a:pt x="19" y="30"/>
                  </a:lnTo>
                  <a:lnTo>
                    <a:pt x="19" y="45"/>
                  </a:lnTo>
                  <a:lnTo>
                    <a:pt x="22" y="56"/>
                  </a:lnTo>
                  <a:lnTo>
                    <a:pt x="26" y="68"/>
                  </a:lnTo>
                  <a:lnTo>
                    <a:pt x="22" y="79"/>
                  </a:lnTo>
                  <a:lnTo>
                    <a:pt x="15" y="94"/>
                  </a:lnTo>
                  <a:lnTo>
                    <a:pt x="11" y="105"/>
                  </a:lnTo>
                  <a:lnTo>
                    <a:pt x="0" y="120"/>
                  </a:lnTo>
                  <a:lnTo>
                    <a:pt x="4" y="127"/>
                  </a:lnTo>
                  <a:lnTo>
                    <a:pt x="11" y="135"/>
                  </a:lnTo>
                  <a:lnTo>
                    <a:pt x="15" y="142"/>
                  </a:lnTo>
                  <a:lnTo>
                    <a:pt x="22" y="150"/>
                  </a:lnTo>
                  <a:lnTo>
                    <a:pt x="19" y="161"/>
                  </a:lnTo>
                  <a:lnTo>
                    <a:pt x="26" y="172"/>
                  </a:lnTo>
                  <a:lnTo>
                    <a:pt x="22" y="187"/>
                  </a:lnTo>
                  <a:lnTo>
                    <a:pt x="37" y="198"/>
                  </a:lnTo>
                  <a:lnTo>
                    <a:pt x="37" y="221"/>
                  </a:lnTo>
                  <a:lnTo>
                    <a:pt x="41" y="235"/>
                  </a:lnTo>
                  <a:lnTo>
                    <a:pt x="49" y="243"/>
                  </a:lnTo>
                  <a:lnTo>
                    <a:pt x="64" y="247"/>
                  </a:lnTo>
                  <a:lnTo>
                    <a:pt x="105" y="247"/>
                  </a:lnTo>
                  <a:lnTo>
                    <a:pt x="131" y="247"/>
                  </a:lnTo>
                  <a:close/>
                </a:path>
              </a:pathLst>
            </a:custGeom>
            <a:solidFill>
              <a:srgbClr val="000000"/>
            </a:solidFill>
            <a:ln w="0">
              <a:solidFill>
                <a:srgbClr val="000000"/>
              </a:solidFill>
              <a:prstDash val="solid"/>
              <a:round/>
              <a:headEnd/>
              <a:tailEnd/>
            </a:ln>
          </p:spPr>
          <p:txBody>
            <a:bodyPr/>
            <a:lstStyle/>
            <a:p>
              <a:endParaRPr lang="en-US"/>
            </a:p>
          </p:txBody>
        </p:sp>
        <p:sp>
          <p:nvSpPr>
            <p:cNvPr id="50" name="Freeform 47">
              <a:extLst>
                <a:ext uri="{FF2B5EF4-FFF2-40B4-BE49-F238E27FC236}">
                  <a16:creationId xmlns:a16="http://schemas.microsoft.com/office/drawing/2014/main" id="{48C56BED-DEF5-4310-8916-77AFD6A67318}"/>
                </a:ext>
              </a:extLst>
            </p:cNvPr>
            <p:cNvSpPr>
              <a:spLocks/>
            </p:cNvSpPr>
            <p:nvPr/>
          </p:nvSpPr>
          <p:spPr bwMode="auto">
            <a:xfrm>
              <a:off x="4423" y="3024"/>
              <a:ext cx="422" cy="470"/>
            </a:xfrm>
            <a:custGeom>
              <a:avLst/>
              <a:gdLst>
                <a:gd name="T0" fmla="*/ 41 w 422"/>
                <a:gd name="T1" fmla="*/ 101 h 470"/>
                <a:gd name="T2" fmla="*/ 86 w 422"/>
                <a:gd name="T3" fmla="*/ 75 h 470"/>
                <a:gd name="T4" fmla="*/ 82 w 422"/>
                <a:gd name="T5" fmla="*/ 116 h 470"/>
                <a:gd name="T6" fmla="*/ 108 w 422"/>
                <a:gd name="T7" fmla="*/ 149 h 470"/>
                <a:gd name="T8" fmla="*/ 142 w 422"/>
                <a:gd name="T9" fmla="*/ 175 h 470"/>
                <a:gd name="T10" fmla="*/ 164 w 422"/>
                <a:gd name="T11" fmla="*/ 198 h 470"/>
                <a:gd name="T12" fmla="*/ 198 w 422"/>
                <a:gd name="T13" fmla="*/ 213 h 470"/>
                <a:gd name="T14" fmla="*/ 228 w 422"/>
                <a:gd name="T15" fmla="*/ 216 h 470"/>
                <a:gd name="T16" fmla="*/ 228 w 422"/>
                <a:gd name="T17" fmla="*/ 254 h 470"/>
                <a:gd name="T18" fmla="*/ 216 w 422"/>
                <a:gd name="T19" fmla="*/ 306 h 470"/>
                <a:gd name="T20" fmla="*/ 198 w 422"/>
                <a:gd name="T21" fmla="*/ 336 h 470"/>
                <a:gd name="T22" fmla="*/ 175 w 422"/>
                <a:gd name="T23" fmla="*/ 358 h 470"/>
                <a:gd name="T24" fmla="*/ 164 w 422"/>
                <a:gd name="T25" fmla="*/ 392 h 470"/>
                <a:gd name="T26" fmla="*/ 179 w 422"/>
                <a:gd name="T27" fmla="*/ 425 h 470"/>
                <a:gd name="T28" fmla="*/ 228 w 422"/>
                <a:gd name="T29" fmla="*/ 440 h 470"/>
                <a:gd name="T30" fmla="*/ 276 w 422"/>
                <a:gd name="T31" fmla="*/ 444 h 470"/>
                <a:gd name="T32" fmla="*/ 295 w 422"/>
                <a:gd name="T33" fmla="*/ 418 h 470"/>
                <a:gd name="T34" fmla="*/ 302 w 422"/>
                <a:gd name="T35" fmla="*/ 395 h 470"/>
                <a:gd name="T36" fmla="*/ 302 w 422"/>
                <a:gd name="T37" fmla="*/ 418 h 470"/>
                <a:gd name="T38" fmla="*/ 310 w 422"/>
                <a:gd name="T39" fmla="*/ 444 h 470"/>
                <a:gd name="T40" fmla="*/ 302 w 422"/>
                <a:gd name="T41" fmla="*/ 463 h 470"/>
                <a:gd name="T42" fmla="*/ 313 w 422"/>
                <a:gd name="T43" fmla="*/ 466 h 470"/>
                <a:gd name="T44" fmla="*/ 328 w 422"/>
                <a:gd name="T45" fmla="*/ 455 h 470"/>
                <a:gd name="T46" fmla="*/ 339 w 422"/>
                <a:gd name="T47" fmla="*/ 433 h 470"/>
                <a:gd name="T48" fmla="*/ 339 w 422"/>
                <a:gd name="T49" fmla="*/ 440 h 470"/>
                <a:gd name="T50" fmla="*/ 328 w 422"/>
                <a:gd name="T51" fmla="*/ 463 h 470"/>
                <a:gd name="T52" fmla="*/ 339 w 422"/>
                <a:gd name="T53" fmla="*/ 459 h 470"/>
                <a:gd name="T54" fmla="*/ 354 w 422"/>
                <a:gd name="T55" fmla="*/ 440 h 470"/>
                <a:gd name="T56" fmla="*/ 362 w 422"/>
                <a:gd name="T57" fmla="*/ 407 h 470"/>
                <a:gd name="T58" fmla="*/ 362 w 422"/>
                <a:gd name="T59" fmla="*/ 444 h 470"/>
                <a:gd name="T60" fmla="*/ 358 w 422"/>
                <a:gd name="T61" fmla="*/ 455 h 470"/>
                <a:gd name="T62" fmla="*/ 392 w 422"/>
                <a:gd name="T63" fmla="*/ 433 h 470"/>
                <a:gd name="T64" fmla="*/ 418 w 422"/>
                <a:gd name="T65" fmla="*/ 399 h 470"/>
                <a:gd name="T66" fmla="*/ 418 w 422"/>
                <a:gd name="T67" fmla="*/ 351 h 470"/>
                <a:gd name="T68" fmla="*/ 399 w 422"/>
                <a:gd name="T69" fmla="*/ 302 h 470"/>
                <a:gd name="T70" fmla="*/ 377 w 422"/>
                <a:gd name="T71" fmla="*/ 254 h 470"/>
                <a:gd name="T72" fmla="*/ 358 w 422"/>
                <a:gd name="T73" fmla="*/ 205 h 470"/>
                <a:gd name="T74" fmla="*/ 339 w 422"/>
                <a:gd name="T75" fmla="*/ 157 h 470"/>
                <a:gd name="T76" fmla="*/ 325 w 422"/>
                <a:gd name="T77" fmla="*/ 104 h 470"/>
                <a:gd name="T78" fmla="*/ 310 w 422"/>
                <a:gd name="T79" fmla="*/ 60 h 470"/>
                <a:gd name="T80" fmla="*/ 295 w 422"/>
                <a:gd name="T81" fmla="*/ 30 h 470"/>
                <a:gd name="T82" fmla="*/ 261 w 422"/>
                <a:gd name="T83" fmla="*/ 11 h 470"/>
                <a:gd name="T84" fmla="*/ 213 w 422"/>
                <a:gd name="T85" fmla="*/ 4 h 470"/>
                <a:gd name="T86" fmla="*/ 160 w 422"/>
                <a:gd name="T87" fmla="*/ 4 h 470"/>
                <a:gd name="T88" fmla="*/ 101 w 422"/>
                <a:gd name="T89" fmla="*/ 7 h 470"/>
                <a:gd name="T90" fmla="*/ 52 w 422"/>
                <a:gd name="T91" fmla="*/ 26 h 470"/>
                <a:gd name="T92" fmla="*/ 19 w 422"/>
                <a:gd name="T93" fmla="*/ 45 h 470"/>
                <a:gd name="T94" fmla="*/ 8 w 422"/>
                <a:gd name="T95" fmla="*/ 67 h 470"/>
                <a:gd name="T96" fmla="*/ 0 w 422"/>
                <a:gd name="T97" fmla="*/ 11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2" h="470">
                  <a:moveTo>
                    <a:pt x="34" y="123"/>
                  </a:moveTo>
                  <a:lnTo>
                    <a:pt x="34" y="112"/>
                  </a:lnTo>
                  <a:lnTo>
                    <a:pt x="41" y="101"/>
                  </a:lnTo>
                  <a:lnTo>
                    <a:pt x="49" y="93"/>
                  </a:lnTo>
                  <a:lnTo>
                    <a:pt x="86" y="78"/>
                  </a:lnTo>
                  <a:lnTo>
                    <a:pt x="86" y="75"/>
                  </a:lnTo>
                  <a:lnTo>
                    <a:pt x="82" y="90"/>
                  </a:lnTo>
                  <a:lnTo>
                    <a:pt x="78" y="101"/>
                  </a:lnTo>
                  <a:lnTo>
                    <a:pt x="82" y="116"/>
                  </a:lnTo>
                  <a:lnTo>
                    <a:pt x="86" y="127"/>
                  </a:lnTo>
                  <a:lnTo>
                    <a:pt x="93" y="138"/>
                  </a:lnTo>
                  <a:lnTo>
                    <a:pt x="108" y="149"/>
                  </a:lnTo>
                  <a:lnTo>
                    <a:pt x="116" y="160"/>
                  </a:lnTo>
                  <a:lnTo>
                    <a:pt x="131" y="168"/>
                  </a:lnTo>
                  <a:lnTo>
                    <a:pt x="142" y="175"/>
                  </a:lnTo>
                  <a:lnTo>
                    <a:pt x="153" y="183"/>
                  </a:lnTo>
                  <a:lnTo>
                    <a:pt x="157" y="187"/>
                  </a:lnTo>
                  <a:lnTo>
                    <a:pt x="164" y="198"/>
                  </a:lnTo>
                  <a:lnTo>
                    <a:pt x="175" y="209"/>
                  </a:lnTo>
                  <a:lnTo>
                    <a:pt x="187" y="213"/>
                  </a:lnTo>
                  <a:lnTo>
                    <a:pt x="198" y="213"/>
                  </a:lnTo>
                  <a:lnTo>
                    <a:pt x="209" y="209"/>
                  </a:lnTo>
                  <a:lnTo>
                    <a:pt x="228" y="201"/>
                  </a:lnTo>
                  <a:lnTo>
                    <a:pt x="228" y="216"/>
                  </a:lnTo>
                  <a:lnTo>
                    <a:pt x="231" y="228"/>
                  </a:lnTo>
                  <a:lnTo>
                    <a:pt x="231" y="243"/>
                  </a:lnTo>
                  <a:lnTo>
                    <a:pt x="228" y="254"/>
                  </a:lnTo>
                  <a:lnTo>
                    <a:pt x="228" y="261"/>
                  </a:lnTo>
                  <a:lnTo>
                    <a:pt x="220" y="269"/>
                  </a:lnTo>
                  <a:lnTo>
                    <a:pt x="216" y="306"/>
                  </a:lnTo>
                  <a:lnTo>
                    <a:pt x="213" y="317"/>
                  </a:lnTo>
                  <a:lnTo>
                    <a:pt x="209" y="328"/>
                  </a:lnTo>
                  <a:lnTo>
                    <a:pt x="198" y="336"/>
                  </a:lnTo>
                  <a:lnTo>
                    <a:pt x="190" y="343"/>
                  </a:lnTo>
                  <a:lnTo>
                    <a:pt x="183" y="351"/>
                  </a:lnTo>
                  <a:lnTo>
                    <a:pt x="175" y="358"/>
                  </a:lnTo>
                  <a:lnTo>
                    <a:pt x="172" y="373"/>
                  </a:lnTo>
                  <a:lnTo>
                    <a:pt x="168" y="384"/>
                  </a:lnTo>
                  <a:lnTo>
                    <a:pt x="164" y="392"/>
                  </a:lnTo>
                  <a:lnTo>
                    <a:pt x="157" y="403"/>
                  </a:lnTo>
                  <a:lnTo>
                    <a:pt x="164" y="414"/>
                  </a:lnTo>
                  <a:lnTo>
                    <a:pt x="179" y="425"/>
                  </a:lnTo>
                  <a:lnTo>
                    <a:pt x="194" y="433"/>
                  </a:lnTo>
                  <a:lnTo>
                    <a:pt x="213" y="440"/>
                  </a:lnTo>
                  <a:lnTo>
                    <a:pt x="228" y="440"/>
                  </a:lnTo>
                  <a:lnTo>
                    <a:pt x="243" y="444"/>
                  </a:lnTo>
                  <a:lnTo>
                    <a:pt x="261" y="444"/>
                  </a:lnTo>
                  <a:lnTo>
                    <a:pt x="276" y="444"/>
                  </a:lnTo>
                  <a:lnTo>
                    <a:pt x="295" y="440"/>
                  </a:lnTo>
                  <a:lnTo>
                    <a:pt x="295" y="429"/>
                  </a:lnTo>
                  <a:lnTo>
                    <a:pt x="295" y="418"/>
                  </a:lnTo>
                  <a:lnTo>
                    <a:pt x="298" y="407"/>
                  </a:lnTo>
                  <a:lnTo>
                    <a:pt x="298" y="399"/>
                  </a:lnTo>
                  <a:lnTo>
                    <a:pt x="302" y="395"/>
                  </a:lnTo>
                  <a:lnTo>
                    <a:pt x="306" y="403"/>
                  </a:lnTo>
                  <a:lnTo>
                    <a:pt x="306" y="410"/>
                  </a:lnTo>
                  <a:lnTo>
                    <a:pt x="302" y="418"/>
                  </a:lnTo>
                  <a:lnTo>
                    <a:pt x="302" y="425"/>
                  </a:lnTo>
                  <a:lnTo>
                    <a:pt x="306" y="433"/>
                  </a:lnTo>
                  <a:lnTo>
                    <a:pt x="310" y="444"/>
                  </a:lnTo>
                  <a:lnTo>
                    <a:pt x="310" y="451"/>
                  </a:lnTo>
                  <a:lnTo>
                    <a:pt x="306" y="459"/>
                  </a:lnTo>
                  <a:lnTo>
                    <a:pt x="302" y="463"/>
                  </a:lnTo>
                  <a:lnTo>
                    <a:pt x="298" y="470"/>
                  </a:lnTo>
                  <a:lnTo>
                    <a:pt x="306" y="470"/>
                  </a:lnTo>
                  <a:lnTo>
                    <a:pt x="313" y="466"/>
                  </a:lnTo>
                  <a:lnTo>
                    <a:pt x="321" y="463"/>
                  </a:lnTo>
                  <a:lnTo>
                    <a:pt x="325" y="459"/>
                  </a:lnTo>
                  <a:lnTo>
                    <a:pt x="328" y="455"/>
                  </a:lnTo>
                  <a:lnTo>
                    <a:pt x="332" y="448"/>
                  </a:lnTo>
                  <a:lnTo>
                    <a:pt x="336" y="440"/>
                  </a:lnTo>
                  <a:lnTo>
                    <a:pt x="339" y="433"/>
                  </a:lnTo>
                  <a:lnTo>
                    <a:pt x="339" y="422"/>
                  </a:lnTo>
                  <a:lnTo>
                    <a:pt x="339" y="433"/>
                  </a:lnTo>
                  <a:lnTo>
                    <a:pt x="339" y="440"/>
                  </a:lnTo>
                  <a:lnTo>
                    <a:pt x="336" y="448"/>
                  </a:lnTo>
                  <a:lnTo>
                    <a:pt x="332" y="455"/>
                  </a:lnTo>
                  <a:lnTo>
                    <a:pt x="328" y="463"/>
                  </a:lnTo>
                  <a:lnTo>
                    <a:pt x="325" y="470"/>
                  </a:lnTo>
                  <a:lnTo>
                    <a:pt x="336" y="463"/>
                  </a:lnTo>
                  <a:lnTo>
                    <a:pt x="339" y="459"/>
                  </a:lnTo>
                  <a:lnTo>
                    <a:pt x="347" y="455"/>
                  </a:lnTo>
                  <a:lnTo>
                    <a:pt x="351" y="448"/>
                  </a:lnTo>
                  <a:lnTo>
                    <a:pt x="354" y="440"/>
                  </a:lnTo>
                  <a:lnTo>
                    <a:pt x="358" y="433"/>
                  </a:lnTo>
                  <a:lnTo>
                    <a:pt x="362" y="422"/>
                  </a:lnTo>
                  <a:lnTo>
                    <a:pt x="362" y="407"/>
                  </a:lnTo>
                  <a:lnTo>
                    <a:pt x="362" y="422"/>
                  </a:lnTo>
                  <a:lnTo>
                    <a:pt x="362" y="433"/>
                  </a:lnTo>
                  <a:lnTo>
                    <a:pt x="362" y="444"/>
                  </a:lnTo>
                  <a:lnTo>
                    <a:pt x="354" y="451"/>
                  </a:lnTo>
                  <a:lnTo>
                    <a:pt x="347" y="463"/>
                  </a:lnTo>
                  <a:lnTo>
                    <a:pt x="358" y="455"/>
                  </a:lnTo>
                  <a:lnTo>
                    <a:pt x="369" y="451"/>
                  </a:lnTo>
                  <a:lnTo>
                    <a:pt x="381" y="444"/>
                  </a:lnTo>
                  <a:lnTo>
                    <a:pt x="392" y="433"/>
                  </a:lnTo>
                  <a:lnTo>
                    <a:pt x="403" y="422"/>
                  </a:lnTo>
                  <a:lnTo>
                    <a:pt x="410" y="410"/>
                  </a:lnTo>
                  <a:lnTo>
                    <a:pt x="418" y="399"/>
                  </a:lnTo>
                  <a:lnTo>
                    <a:pt x="422" y="388"/>
                  </a:lnTo>
                  <a:lnTo>
                    <a:pt x="422" y="366"/>
                  </a:lnTo>
                  <a:lnTo>
                    <a:pt x="418" y="351"/>
                  </a:lnTo>
                  <a:lnTo>
                    <a:pt x="414" y="336"/>
                  </a:lnTo>
                  <a:lnTo>
                    <a:pt x="407" y="321"/>
                  </a:lnTo>
                  <a:lnTo>
                    <a:pt x="399" y="302"/>
                  </a:lnTo>
                  <a:lnTo>
                    <a:pt x="392" y="287"/>
                  </a:lnTo>
                  <a:lnTo>
                    <a:pt x="384" y="269"/>
                  </a:lnTo>
                  <a:lnTo>
                    <a:pt x="377" y="254"/>
                  </a:lnTo>
                  <a:lnTo>
                    <a:pt x="369" y="239"/>
                  </a:lnTo>
                  <a:lnTo>
                    <a:pt x="362" y="224"/>
                  </a:lnTo>
                  <a:lnTo>
                    <a:pt x="358" y="205"/>
                  </a:lnTo>
                  <a:lnTo>
                    <a:pt x="351" y="187"/>
                  </a:lnTo>
                  <a:lnTo>
                    <a:pt x="347" y="172"/>
                  </a:lnTo>
                  <a:lnTo>
                    <a:pt x="339" y="157"/>
                  </a:lnTo>
                  <a:lnTo>
                    <a:pt x="332" y="138"/>
                  </a:lnTo>
                  <a:lnTo>
                    <a:pt x="328" y="123"/>
                  </a:lnTo>
                  <a:lnTo>
                    <a:pt x="325" y="104"/>
                  </a:lnTo>
                  <a:lnTo>
                    <a:pt x="317" y="90"/>
                  </a:lnTo>
                  <a:lnTo>
                    <a:pt x="313" y="71"/>
                  </a:lnTo>
                  <a:lnTo>
                    <a:pt x="310" y="60"/>
                  </a:lnTo>
                  <a:lnTo>
                    <a:pt x="306" y="52"/>
                  </a:lnTo>
                  <a:lnTo>
                    <a:pt x="302" y="37"/>
                  </a:lnTo>
                  <a:lnTo>
                    <a:pt x="295" y="30"/>
                  </a:lnTo>
                  <a:lnTo>
                    <a:pt x="284" y="22"/>
                  </a:lnTo>
                  <a:lnTo>
                    <a:pt x="272" y="15"/>
                  </a:lnTo>
                  <a:lnTo>
                    <a:pt x="261" y="11"/>
                  </a:lnTo>
                  <a:lnTo>
                    <a:pt x="246" y="7"/>
                  </a:lnTo>
                  <a:lnTo>
                    <a:pt x="231" y="4"/>
                  </a:lnTo>
                  <a:lnTo>
                    <a:pt x="213" y="4"/>
                  </a:lnTo>
                  <a:lnTo>
                    <a:pt x="194" y="0"/>
                  </a:lnTo>
                  <a:lnTo>
                    <a:pt x="179" y="0"/>
                  </a:lnTo>
                  <a:lnTo>
                    <a:pt x="160" y="4"/>
                  </a:lnTo>
                  <a:lnTo>
                    <a:pt x="138" y="4"/>
                  </a:lnTo>
                  <a:lnTo>
                    <a:pt x="119" y="7"/>
                  </a:lnTo>
                  <a:lnTo>
                    <a:pt x="101" y="7"/>
                  </a:lnTo>
                  <a:lnTo>
                    <a:pt x="78" y="15"/>
                  </a:lnTo>
                  <a:lnTo>
                    <a:pt x="64" y="22"/>
                  </a:lnTo>
                  <a:lnTo>
                    <a:pt x="52" y="26"/>
                  </a:lnTo>
                  <a:lnTo>
                    <a:pt x="41" y="30"/>
                  </a:lnTo>
                  <a:lnTo>
                    <a:pt x="34" y="37"/>
                  </a:lnTo>
                  <a:lnTo>
                    <a:pt x="19" y="45"/>
                  </a:lnTo>
                  <a:lnTo>
                    <a:pt x="19" y="52"/>
                  </a:lnTo>
                  <a:lnTo>
                    <a:pt x="11" y="56"/>
                  </a:lnTo>
                  <a:lnTo>
                    <a:pt x="8" y="67"/>
                  </a:lnTo>
                  <a:lnTo>
                    <a:pt x="8" y="86"/>
                  </a:lnTo>
                  <a:lnTo>
                    <a:pt x="4" y="104"/>
                  </a:lnTo>
                  <a:lnTo>
                    <a:pt x="0" y="112"/>
                  </a:lnTo>
                  <a:lnTo>
                    <a:pt x="4" y="119"/>
                  </a:lnTo>
                  <a:lnTo>
                    <a:pt x="34" y="123"/>
                  </a:lnTo>
                  <a:close/>
                </a:path>
              </a:pathLst>
            </a:custGeom>
            <a:solidFill>
              <a:srgbClr val="993300"/>
            </a:solidFill>
            <a:ln w="0">
              <a:solidFill>
                <a:srgbClr val="000000"/>
              </a:solidFill>
              <a:prstDash val="solid"/>
              <a:round/>
              <a:headEnd/>
              <a:tailEnd/>
            </a:ln>
          </p:spPr>
          <p:txBody>
            <a:bodyPr/>
            <a:lstStyle/>
            <a:p>
              <a:endParaRPr lang="en-US"/>
            </a:p>
          </p:txBody>
        </p:sp>
        <p:sp>
          <p:nvSpPr>
            <p:cNvPr id="51" name="Freeform 48">
              <a:extLst>
                <a:ext uri="{FF2B5EF4-FFF2-40B4-BE49-F238E27FC236}">
                  <a16:creationId xmlns:a16="http://schemas.microsoft.com/office/drawing/2014/main" id="{C757798D-4624-4ACB-974C-4F861D6EAF56}"/>
                </a:ext>
              </a:extLst>
            </p:cNvPr>
            <p:cNvSpPr>
              <a:spLocks/>
            </p:cNvSpPr>
            <p:nvPr/>
          </p:nvSpPr>
          <p:spPr bwMode="auto">
            <a:xfrm>
              <a:off x="4442" y="3099"/>
              <a:ext cx="212" cy="343"/>
            </a:xfrm>
            <a:custGeom>
              <a:avLst/>
              <a:gdLst>
                <a:gd name="T0" fmla="*/ 112 w 212"/>
                <a:gd name="T1" fmla="*/ 302 h 343"/>
                <a:gd name="T2" fmla="*/ 112 w 212"/>
                <a:gd name="T3" fmla="*/ 332 h 343"/>
                <a:gd name="T4" fmla="*/ 138 w 212"/>
                <a:gd name="T5" fmla="*/ 328 h 343"/>
                <a:gd name="T6" fmla="*/ 149 w 212"/>
                <a:gd name="T7" fmla="*/ 309 h 343"/>
                <a:gd name="T8" fmla="*/ 156 w 212"/>
                <a:gd name="T9" fmla="*/ 283 h 343"/>
                <a:gd name="T10" fmla="*/ 171 w 212"/>
                <a:gd name="T11" fmla="*/ 268 h 343"/>
                <a:gd name="T12" fmla="*/ 190 w 212"/>
                <a:gd name="T13" fmla="*/ 253 h 343"/>
                <a:gd name="T14" fmla="*/ 197 w 212"/>
                <a:gd name="T15" fmla="*/ 231 h 343"/>
                <a:gd name="T16" fmla="*/ 209 w 212"/>
                <a:gd name="T17" fmla="*/ 186 h 343"/>
                <a:gd name="T18" fmla="*/ 212 w 212"/>
                <a:gd name="T19" fmla="*/ 168 h 343"/>
                <a:gd name="T20" fmla="*/ 209 w 212"/>
                <a:gd name="T21" fmla="*/ 141 h 343"/>
                <a:gd name="T22" fmla="*/ 190 w 212"/>
                <a:gd name="T23" fmla="*/ 134 h 343"/>
                <a:gd name="T24" fmla="*/ 168 w 212"/>
                <a:gd name="T25" fmla="*/ 138 h 343"/>
                <a:gd name="T26" fmla="*/ 145 w 212"/>
                <a:gd name="T27" fmla="*/ 123 h 343"/>
                <a:gd name="T28" fmla="*/ 134 w 212"/>
                <a:gd name="T29" fmla="*/ 108 h 343"/>
                <a:gd name="T30" fmla="*/ 112 w 212"/>
                <a:gd name="T31" fmla="*/ 93 h 343"/>
                <a:gd name="T32" fmla="*/ 89 w 212"/>
                <a:gd name="T33" fmla="*/ 74 h 343"/>
                <a:gd name="T34" fmla="*/ 67 w 212"/>
                <a:gd name="T35" fmla="*/ 52 h 343"/>
                <a:gd name="T36" fmla="*/ 59 w 212"/>
                <a:gd name="T37" fmla="*/ 26 h 343"/>
                <a:gd name="T38" fmla="*/ 67 w 212"/>
                <a:gd name="T39" fmla="*/ 0 h 343"/>
                <a:gd name="T40" fmla="*/ 30 w 212"/>
                <a:gd name="T41" fmla="*/ 18 h 343"/>
                <a:gd name="T42" fmla="*/ 15 w 212"/>
                <a:gd name="T43" fmla="*/ 37 h 343"/>
                <a:gd name="T44" fmla="*/ 15 w 212"/>
                <a:gd name="T45" fmla="*/ 74 h 343"/>
                <a:gd name="T46" fmla="*/ 18 w 212"/>
                <a:gd name="T47" fmla="*/ 97 h 343"/>
                <a:gd name="T48" fmla="*/ 22 w 212"/>
                <a:gd name="T49" fmla="*/ 119 h 343"/>
                <a:gd name="T50" fmla="*/ 7 w 212"/>
                <a:gd name="T51" fmla="*/ 149 h 343"/>
                <a:gd name="T52" fmla="*/ 3 w 212"/>
                <a:gd name="T53" fmla="*/ 171 h 343"/>
                <a:gd name="T54" fmla="*/ 15 w 212"/>
                <a:gd name="T55" fmla="*/ 179 h 343"/>
                <a:gd name="T56" fmla="*/ 18 w 212"/>
                <a:gd name="T57" fmla="*/ 205 h 343"/>
                <a:gd name="T58" fmla="*/ 22 w 212"/>
                <a:gd name="T59" fmla="*/ 220 h 343"/>
                <a:gd name="T60" fmla="*/ 33 w 212"/>
                <a:gd name="T61" fmla="*/ 235 h 343"/>
                <a:gd name="T62" fmla="*/ 33 w 212"/>
                <a:gd name="T63" fmla="*/ 265 h 343"/>
                <a:gd name="T64" fmla="*/ 104 w 212"/>
                <a:gd name="T65" fmla="*/ 276 h 343"/>
                <a:gd name="T66" fmla="*/ 112 w 212"/>
                <a:gd name="T67" fmla="*/ 29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343">
                  <a:moveTo>
                    <a:pt x="112" y="291"/>
                  </a:moveTo>
                  <a:lnTo>
                    <a:pt x="112" y="302"/>
                  </a:lnTo>
                  <a:lnTo>
                    <a:pt x="112" y="317"/>
                  </a:lnTo>
                  <a:lnTo>
                    <a:pt x="112" y="332"/>
                  </a:lnTo>
                  <a:lnTo>
                    <a:pt x="108" y="343"/>
                  </a:lnTo>
                  <a:lnTo>
                    <a:pt x="138" y="328"/>
                  </a:lnTo>
                  <a:lnTo>
                    <a:pt x="145" y="317"/>
                  </a:lnTo>
                  <a:lnTo>
                    <a:pt x="149" y="309"/>
                  </a:lnTo>
                  <a:lnTo>
                    <a:pt x="153" y="298"/>
                  </a:lnTo>
                  <a:lnTo>
                    <a:pt x="156" y="283"/>
                  </a:lnTo>
                  <a:lnTo>
                    <a:pt x="164" y="276"/>
                  </a:lnTo>
                  <a:lnTo>
                    <a:pt x="171" y="268"/>
                  </a:lnTo>
                  <a:lnTo>
                    <a:pt x="179" y="261"/>
                  </a:lnTo>
                  <a:lnTo>
                    <a:pt x="190" y="253"/>
                  </a:lnTo>
                  <a:lnTo>
                    <a:pt x="194" y="242"/>
                  </a:lnTo>
                  <a:lnTo>
                    <a:pt x="197" y="231"/>
                  </a:lnTo>
                  <a:lnTo>
                    <a:pt x="201" y="194"/>
                  </a:lnTo>
                  <a:lnTo>
                    <a:pt x="209" y="186"/>
                  </a:lnTo>
                  <a:lnTo>
                    <a:pt x="209" y="179"/>
                  </a:lnTo>
                  <a:lnTo>
                    <a:pt x="212" y="168"/>
                  </a:lnTo>
                  <a:lnTo>
                    <a:pt x="212" y="153"/>
                  </a:lnTo>
                  <a:lnTo>
                    <a:pt x="209" y="141"/>
                  </a:lnTo>
                  <a:lnTo>
                    <a:pt x="209" y="126"/>
                  </a:lnTo>
                  <a:lnTo>
                    <a:pt x="190" y="134"/>
                  </a:lnTo>
                  <a:lnTo>
                    <a:pt x="179" y="138"/>
                  </a:lnTo>
                  <a:lnTo>
                    <a:pt x="168" y="138"/>
                  </a:lnTo>
                  <a:lnTo>
                    <a:pt x="156" y="134"/>
                  </a:lnTo>
                  <a:lnTo>
                    <a:pt x="145" y="123"/>
                  </a:lnTo>
                  <a:lnTo>
                    <a:pt x="138" y="112"/>
                  </a:lnTo>
                  <a:lnTo>
                    <a:pt x="134" y="108"/>
                  </a:lnTo>
                  <a:lnTo>
                    <a:pt x="123" y="100"/>
                  </a:lnTo>
                  <a:lnTo>
                    <a:pt x="112" y="93"/>
                  </a:lnTo>
                  <a:lnTo>
                    <a:pt x="97" y="85"/>
                  </a:lnTo>
                  <a:lnTo>
                    <a:pt x="89" y="74"/>
                  </a:lnTo>
                  <a:lnTo>
                    <a:pt x="74" y="63"/>
                  </a:lnTo>
                  <a:lnTo>
                    <a:pt x="67" y="52"/>
                  </a:lnTo>
                  <a:lnTo>
                    <a:pt x="63" y="41"/>
                  </a:lnTo>
                  <a:lnTo>
                    <a:pt x="59" y="26"/>
                  </a:lnTo>
                  <a:lnTo>
                    <a:pt x="63" y="15"/>
                  </a:lnTo>
                  <a:lnTo>
                    <a:pt x="67" y="0"/>
                  </a:lnTo>
                  <a:lnTo>
                    <a:pt x="67" y="3"/>
                  </a:lnTo>
                  <a:lnTo>
                    <a:pt x="30" y="18"/>
                  </a:lnTo>
                  <a:lnTo>
                    <a:pt x="22" y="26"/>
                  </a:lnTo>
                  <a:lnTo>
                    <a:pt x="15" y="37"/>
                  </a:lnTo>
                  <a:lnTo>
                    <a:pt x="15" y="48"/>
                  </a:lnTo>
                  <a:lnTo>
                    <a:pt x="15" y="74"/>
                  </a:lnTo>
                  <a:lnTo>
                    <a:pt x="15" y="85"/>
                  </a:lnTo>
                  <a:lnTo>
                    <a:pt x="18" y="97"/>
                  </a:lnTo>
                  <a:lnTo>
                    <a:pt x="26" y="104"/>
                  </a:lnTo>
                  <a:lnTo>
                    <a:pt x="22" y="119"/>
                  </a:lnTo>
                  <a:lnTo>
                    <a:pt x="15" y="138"/>
                  </a:lnTo>
                  <a:lnTo>
                    <a:pt x="7" y="149"/>
                  </a:lnTo>
                  <a:lnTo>
                    <a:pt x="0" y="164"/>
                  </a:lnTo>
                  <a:lnTo>
                    <a:pt x="3" y="171"/>
                  </a:lnTo>
                  <a:lnTo>
                    <a:pt x="7" y="179"/>
                  </a:lnTo>
                  <a:lnTo>
                    <a:pt x="15" y="179"/>
                  </a:lnTo>
                  <a:lnTo>
                    <a:pt x="22" y="182"/>
                  </a:lnTo>
                  <a:lnTo>
                    <a:pt x="18" y="205"/>
                  </a:lnTo>
                  <a:lnTo>
                    <a:pt x="26" y="216"/>
                  </a:lnTo>
                  <a:lnTo>
                    <a:pt x="22" y="220"/>
                  </a:lnTo>
                  <a:lnTo>
                    <a:pt x="22" y="223"/>
                  </a:lnTo>
                  <a:lnTo>
                    <a:pt x="33" y="235"/>
                  </a:lnTo>
                  <a:lnTo>
                    <a:pt x="33" y="253"/>
                  </a:lnTo>
                  <a:lnTo>
                    <a:pt x="33" y="265"/>
                  </a:lnTo>
                  <a:lnTo>
                    <a:pt x="41" y="272"/>
                  </a:lnTo>
                  <a:lnTo>
                    <a:pt x="104" y="276"/>
                  </a:lnTo>
                  <a:lnTo>
                    <a:pt x="108" y="283"/>
                  </a:lnTo>
                  <a:lnTo>
                    <a:pt x="112" y="291"/>
                  </a:lnTo>
                  <a:close/>
                </a:path>
              </a:pathLst>
            </a:custGeom>
            <a:solidFill>
              <a:srgbClr val="FCE6CF"/>
            </a:solidFill>
            <a:ln w="0">
              <a:solidFill>
                <a:srgbClr val="000000"/>
              </a:solidFill>
              <a:prstDash val="solid"/>
              <a:round/>
              <a:headEnd/>
              <a:tailEnd/>
            </a:ln>
          </p:spPr>
          <p:txBody>
            <a:bodyPr/>
            <a:lstStyle/>
            <a:p>
              <a:endParaRPr lang="en-US"/>
            </a:p>
          </p:txBody>
        </p:sp>
        <p:sp>
          <p:nvSpPr>
            <p:cNvPr id="52" name="Freeform 49">
              <a:extLst>
                <a:ext uri="{FF2B5EF4-FFF2-40B4-BE49-F238E27FC236}">
                  <a16:creationId xmlns:a16="http://schemas.microsoft.com/office/drawing/2014/main" id="{73192E34-D959-4A4C-B4A3-8CE421A01513}"/>
                </a:ext>
              </a:extLst>
            </p:cNvPr>
            <p:cNvSpPr>
              <a:spLocks/>
            </p:cNvSpPr>
            <p:nvPr/>
          </p:nvSpPr>
          <p:spPr bwMode="auto">
            <a:xfrm>
              <a:off x="4061" y="3606"/>
              <a:ext cx="384" cy="269"/>
            </a:xfrm>
            <a:custGeom>
              <a:avLst/>
              <a:gdLst>
                <a:gd name="T0" fmla="*/ 273 w 384"/>
                <a:gd name="T1" fmla="*/ 134 h 269"/>
                <a:gd name="T2" fmla="*/ 246 w 384"/>
                <a:gd name="T3" fmla="*/ 119 h 269"/>
                <a:gd name="T4" fmla="*/ 220 w 384"/>
                <a:gd name="T5" fmla="*/ 108 h 269"/>
                <a:gd name="T6" fmla="*/ 202 w 384"/>
                <a:gd name="T7" fmla="*/ 101 h 269"/>
                <a:gd name="T8" fmla="*/ 183 w 384"/>
                <a:gd name="T9" fmla="*/ 93 h 269"/>
                <a:gd name="T10" fmla="*/ 164 w 384"/>
                <a:gd name="T11" fmla="*/ 82 h 269"/>
                <a:gd name="T12" fmla="*/ 150 w 384"/>
                <a:gd name="T13" fmla="*/ 75 h 269"/>
                <a:gd name="T14" fmla="*/ 135 w 384"/>
                <a:gd name="T15" fmla="*/ 63 h 269"/>
                <a:gd name="T16" fmla="*/ 116 w 384"/>
                <a:gd name="T17" fmla="*/ 52 h 269"/>
                <a:gd name="T18" fmla="*/ 101 w 384"/>
                <a:gd name="T19" fmla="*/ 37 h 269"/>
                <a:gd name="T20" fmla="*/ 86 w 384"/>
                <a:gd name="T21" fmla="*/ 26 h 269"/>
                <a:gd name="T22" fmla="*/ 49 w 384"/>
                <a:gd name="T23" fmla="*/ 0 h 269"/>
                <a:gd name="T24" fmla="*/ 41 w 384"/>
                <a:gd name="T25" fmla="*/ 7 h 269"/>
                <a:gd name="T26" fmla="*/ 34 w 384"/>
                <a:gd name="T27" fmla="*/ 11 h 269"/>
                <a:gd name="T28" fmla="*/ 26 w 384"/>
                <a:gd name="T29" fmla="*/ 22 h 269"/>
                <a:gd name="T30" fmla="*/ 19 w 384"/>
                <a:gd name="T31" fmla="*/ 30 h 269"/>
                <a:gd name="T32" fmla="*/ 15 w 384"/>
                <a:gd name="T33" fmla="*/ 37 h 269"/>
                <a:gd name="T34" fmla="*/ 12 w 384"/>
                <a:gd name="T35" fmla="*/ 45 h 269"/>
                <a:gd name="T36" fmla="*/ 4 w 384"/>
                <a:gd name="T37" fmla="*/ 52 h 269"/>
                <a:gd name="T38" fmla="*/ 0 w 384"/>
                <a:gd name="T39" fmla="*/ 56 h 269"/>
                <a:gd name="T40" fmla="*/ 12 w 384"/>
                <a:gd name="T41" fmla="*/ 67 h 269"/>
                <a:gd name="T42" fmla="*/ 19 w 384"/>
                <a:gd name="T43" fmla="*/ 78 h 269"/>
                <a:gd name="T44" fmla="*/ 34 w 384"/>
                <a:gd name="T45" fmla="*/ 90 h 269"/>
                <a:gd name="T46" fmla="*/ 45 w 384"/>
                <a:gd name="T47" fmla="*/ 104 h 269"/>
                <a:gd name="T48" fmla="*/ 60 w 384"/>
                <a:gd name="T49" fmla="*/ 116 h 269"/>
                <a:gd name="T50" fmla="*/ 75 w 384"/>
                <a:gd name="T51" fmla="*/ 131 h 269"/>
                <a:gd name="T52" fmla="*/ 86 w 384"/>
                <a:gd name="T53" fmla="*/ 142 h 269"/>
                <a:gd name="T54" fmla="*/ 101 w 384"/>
                <a:gd name="T55" fmla="*/ 153 h 269"/>
                <a:gd name="T56" fmla="*/ 116 w 384"/>
                <a:gd name="T57" fmla="*/ 168 h 269"/>
                <a:gd name="T58" fmla="*/ 127 w 384"/>
                <a:gd name="T59" fmla="*/ 175 h 269"/>
                <a:gd name="T60" fmla="*/ 142 w 384"/>
                <a:gd name="T61" fmla="*/ 190 h 269"/>
                <a:gd name="T62" fmla="*/ 161 w 384"/>
                <a:gd name="T63" fmla="*/ 198 h 269"/>
                <a:gd name="T64" fmla="*/ 172 w 384"/>
                <a:gd name="T65" fmla="*/ 209 h 269"/>
                <a:gd name="T66" fmla="*/ 191 w 384"/>
                <a:gd name="T67" fmla="*/ 220 h 269"/>
                <a:gd name="T68" fmla="*/ 205 w 384"/>
                <a:gd name="T69" fmla="*/ 231 h 269"/>
                <a:gd name="T70" fmla="*/ 220 w 384"/>
                <a:gd name="T71" fmla="*/ 239 h 269"/>
                <a:gd name="T72" fmla="*/ 235 w 384"/>
                <a:gd name="T73" fmla="*/ 250 h 269"/>
                <a:gd name="T74" fmla="*/ 250 w 384"/>
                <a:gd name="T75" fmla="*/ 257 h 269"/>
                <a:gd name="T76" fmla="*/ 269 w 384"/>
                <a:gd name="T77" fmla="*/ 269 h 269"/>
                <a:gd name="T78" fmla="*/ 329 w 384"/>
                <a:gd name="T79" fmla="*/ 243 h 269"/>
                <a:gd name="T80" fmla="*/ 384 w 384"/>
                <a:gd name="T81" fmla="*/ 216 h 269"/>
                <a:gd name="T82" fmla="*/ 284 w 384"/>
                <a:gd name="T83" fmla="*/ 131 h 269"/>
                <a:gd name="T84" fmla="*/ 273 w 384"/>
                <a:gd name="T85" fmla="*/ 13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269">
                  <a:moveTo>
                    <a:pt x="273" y="134"/>
                  </a:moveTo>
                  <a:lnTo>
                    <a:pt x="246" y="119"/>
                  </a:lnTo>
                  <a:lnTo>
                    <a:pt x="220" y="108"/>
                  </a:lnTo>
                  <a:lnTo>
                    <a:pt x="202" y="101"/>
                  </a:lnTo>
                  <a:lnTo>
                    <a:pt x="183" y="93"/>
                  </a:lnTo>
                  <a:lnTo>
                    <a:pt x="164" y="82"/>
                  </a:lnTo>
                  <a:lnTo>
                    <a:pt x="150" y="75"/>
                  </a:lnTo>
                  <a:lnTo>
                    <a:pt x="135" y="63"/>
                  </a:lnTo>
                  <a:lnTo>
                    <a:pt x="116" y="52"/>
                  </a:lnTo>
                  <a:lnTo>
                    <a:pt x="101" y="37"/>
                  </a:lnTo>
                  <a:lnTo>
                    <a:pt x="86" y="26"/>
                  </a:lnTo>
                  <a:lnTo>
                    <a:pt x="49" y="0"/>
                  </a:lnTo>
                  <a:lnTo>
                    <a:pt x="41" y="7"/>
                  </a:lnTo>
                  <a:lnTo>
                    <a:pt x="34" y="11"/>
                  </a:lnTo>
                  <a:lnTo>
                    <a:pt x="26" y="22"/>
                  </a:lnTo>
                  <a:lnTo>
                    <a:pt x="19" y="30"/>
                  </a:lnTo>
                  <a:lnTo>
                    <a:pt x="15" y="37"/>
                  </a:lnTo>
                  <a:lnTo>
                    <a:pt x="12" y="45"/>
                  </a:lnTo>
                  <a:lnTo>
                    <a:pt x="4" y="52"/>
                  </a:lnTo>
                  <a:lnTo>
                    <a:pt x="0" y="56"/>
                  </a:lnTo>
                  <a:lnTo>
                    <a:pt x="12" y="67"/>
                  </a:lnTo>
                  <a:lnTo>
                    <a:pt x="19" y="78"/>
                  </a:lnTo>
                  <a:lnTo>
                    <a:pt x="34" y="90"/>
                  </a:lnTo>
                  <a:lnTo>
                    <a:pt x="45" y="104"/>
                  </a:lnTo>
                  <a:lnTo>
                    <a:pt x="60" y="116"/>
                  </a:lnTo>
                  <a:lnTo>
                    <a:pt x="75" y="131"/>
                  </a:lnTo>
                  <a:lnTo>
                    <a:pt x="86" y="142"/>
                  </a:lnTo>
                  <a:lnTo>
                    <a:pt x="101" y="153"/>
                  </a:lnTo>
                  <a:lnTo>
                    <a:pt x="116" y="168"/>
                  </a:lnTo>
                  <a:lnTo>
                    <a:pt x="127" y="175"/>
                  </a:lnTo>
                  <a:lnTo>
                    <a:pt x="142" y="190"/>
                  </a:lnTo>
                  <a:lnTo>
                    <a:pt x="161" y="198"/>
                  </a:lnTo>
                  <a:lnTo>
                    <a:pt x="172" y="209"/>
                  </a:lnTo>
                  <a:lnTo>
                    <a:pt x="191" y="220"/>
                  </a:lnTo>
                  <a:lnTo>
                    <a:pt x="205" y="231"/>
                  </a:lnTo>
                  <a:lnTo>
                    <a:pt x="220" y="239"/>
                  </a:lnTo>
                  <a:lnTo>
                    <a:pt x="235" y="250"/>
                  </a:lnTo>
                  <a:lnTo>
                    <a:pt x="250" y="257"/>
                  </a:lnTo>
                  <a:lnTo>
                    <a:pt x="269" y="269"/>
                  </a:lnTo>
                  <a:lnTo>
                    <a:pt x="329" y="243"/>
                  </a:lnTo>
                  <a:lnTo>
                    <a:pt x="384" y="216"/>
                  </a:lnTo>
                  <a:lnTo>
                    <a:pt x="284" y="131"/>
                  </a:lnTo>
                  <a:lnTo>
                    <a:pt x="273" y="134"/>
                  </a:lnTo>
                  <a:close/>
                </a:path>
              </a:pathLst>
            </a:custGeom>
            <a:solidFill>
              <a:srgbClr val="FCE6CF"/>
            </a:solidFill>
            <a:ln w="0">
              <a:solidFill>
                <a:srgbClr val="000000"/>
              </a:solidFill>
              <a:prstDash val="solid"/>
              <a:round/>
              <a:headEnd/>
              <a:tailEnd/>
            </a:ln>
          </p:spPr>
          <p:txBody>
            <a:bodyPr/>
            <a:lstStyle/>
            <a:p>
              <a:endParaRPr lang="en-US"/>
            </a:p>
          </p:txBody>
        </p:sp>
        <p:sp>
          <p:nvSpPr>
            <p:cNvPr id="53" name="Freeform 50">
              <a:extLst>
                <a:ext uri="{FF2B5EF4-FFF2-40B4-BE49-F238E27FC236}">
                  <a16:creationId xmlns:a16="http://schemas.microsoft.com/office/drawing/2014/main" id="{16486C39-EFD2-4FF9-9AC1-EB300C5D72AC}"/>
                </a:ext>
              </a:extLst>
            </p:cNvPr>
            <p:cNvSpPr>
              <a:spLocks/>
            </p:cNvSpPr>
            <p:nvPr/>
          </p:nvSpPr>
          <p:spPr bwMode="auto">
            <a:xfrm>
              <a:off x="4073" y="3300"/>
              <a:ext cx="481" cy="291"/>
            </a:xfrm>
            <a:custGeom>
              <a:avLst/>
              <a:gdLst>
                <a:gd name="T0" fmla="*/ 354 w 481"/>
                <a:gd name="T1" fmla="*/ 172 h 291"/>
                <a:gd name="T2" fmla="*/ 246 w 481"/>
                <a:gd name="T3" fmla="*/ 254 h 291"/>
                <a:gd name="T4" fmla="*/ 227 w 481"/>
                <a:gd name="T5" fmla="*/ 231 h 291"/>
                <a:gd name="T6" fmla="*/ 208 w 481"/>
                <a:gd name="T7" fmla="*/ 209 h 291"/>
                <a:gd name="T8" fmla="*/ 197 w 481"/>
                <a:gd name="T9" fmla="*/ 183 h 291"/>
                <a:gd name="T10" fmla="*/ 190 w 481"/>
                <a:gd name="T11" fmla="*/ 153 h 291"/>
                <a:gd name="T12" fmla="*/ 182 w 481"/>
                <a:gd name="T13" fmla="*/ 127 h 291"/>
                <a:gd name="T14" fmla="*/ 160 w 481"/>
                <a:gd name="T15" fmla="*/ 90 h 291"/>
                <a:gd name="T16" fmla="*/ 134 w 481"/>
                <a:gd name="T17" fmla="*/ 52 h 291"/>
                <a:gd name="T18" fmla="*/ 100 w 481"/>
                <a:gd name="T19" fmla="*/ 11 h 291"/>
                <a:gd name="T20" fmla="*/ 70 w 481"/>
                <a:gd name="T21" fmla="*/ 15 h 291"/>
                <a:gd name="T22" fmla="*/ 52 w 481"/>
                <a:gd name="T23" fmla="*/ 15 h 291"/>
                <a:gd name="T24" fmla="*/ 22 w 481"/>
                <a:gd name="T25" fmla="*/ 8 h 291"/>
                <a:gd name="T26" fmla="*/ 3 w 481"/>
                <a:gd name="T27" fmla="*/ 15 h 291"/>
                <a:gd name="T28" fmla="*/ 0 w 481"/>
                <a:gd name="T29" fmla="*/ 34 h 291"/>
                <a:gd name="T30" fmla="*/ 11 w 481"/>
                <a:gd name="T31" fmla="*/ 56 h 291"/>
                <a:gd name="T32" fmla="*/ 33 w 481"/>
                <a:gd name="T33" fmla="*/ 67 h 291"/>
                <a:gd name="T34" fmla="*/ 55 w 481"/>
                <a:gd name="T35" fmla="*/ 75 h 291"/>
                <a:gd name="T36" fmla="*/ 63 w 481"/>
                <a:gd name="T37" fmla="*/ 97 h 291"/>
                <a:gd name="T38" fmla="*/ 85 w 481"/>
                <a:gd name="T39" fmla="*/ 142 h 291"/>
                <a:gd name="T40" fmla="*/ 78 w 481"/>
                <a:gd name="T41" fmla="*/ 90 h 291"/>
                <a:gd name="T42" fmla="*/ 70 w 481"/>
                <a:gd name="T43" fmla="*/ 75 h 291"/>
                <a:gd name="T44" fmla="*/ 63 w 481"/>
                <a:gd name="T45" fmla="*/ 60 h 291"/>
                <a:gd name="T46" fmla="*/ 41 w 481"/>
                <a:gd name="T47" fmla="*/ 52 h 291"/>
                <a:gd name="T48" fmla="*/ 26 w 481"/>
                <a:gd name="T49" fmla="*/ 49 h 291"/>
                <a:gd name="T50" fmla="*/ 14 w 481"/>
                <a:gd name="T51" fmla="*/ 34 h 291"/>
                <a:gd name="T52" fmla="*/ 18 w 481"/>
                <a:gd name="T53" fmla="*/ 22 h 291"/>
                <a:gd name="T54" fmla="*/ 41 w 481"/>
                <a:gd name="T55" fmla="*/ 26 h 291"/>
                <a:gd name="T56" fmla="*/ 78 w 481"/>
                <a:gd name="T57" fmla="*/ 30 h 291"/>
                <a:gd name="T58" fmla="*/ 89 w 481"/>
                <a:gd name="T59" fmla="*/ 22 h 291"/>
                <a:gd name="T60" fmla="*/ 115 w 481"/>
                <a:gd name="T61" fmla="*/ 52 h 291"/>
                <a:gd name="T62" fmla="*/ 138 w 481"/>
                <a:gd name="T63" fmla="*/ 82 h 291"/>
                <a:gd name="T64" fmla="*/ 156 w 481"/>
                <a:gd name="T65" fmla="*/ 112 h 291"/>
                <a:gd name="T66" fmla="*/ 171 w 481"/>
                <a:gd name="T67" fmla="*/ 142 h 291"/>
                <a:gd name="T68" fmla="*/ 179 w 481"/>
                <a:gd name="T69" fmla="*/ 168 h 291"/>
                <a:gd name="T70" fmla="*/ 186 w 481"/>
                <a:gd name="T71" fmla="*/ 194 h 291"/>
                <a:gd name="T72" fmla="*/ 197 w 481"/>
                <a:gd name="T73" fmla="*/ 224 h 291"/>
                <a:gd name="T74" fmla="*/ 216 w 481"/>
                <a:gd name="T75" fmla="*/ 246 h 291"/>
                <a:gd name="T76" fmla="*/ 238 w 481"/>
                <a:gd name="T77" fmla="*/ 269 h 291"/>
                <a:gd name="T78" fmla="*/ 257 w 481"/>
                <a:gd name="T79" fmla="*/ 291 h 291"/>
                <a:gd name="T80" fmla="*/ 369 w 481"/>
                <a:gd name="T81" fmla="*/ 179 h 291"/>
                <a:gd name="T82" fmla="*/ 455 w 481"/>
                <a:gd name="T83" fmla="*/ 9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1" h="291">
                  <a:moveTo>
                    <a:pt x="455" y="90"/>
                  </a:moveTo>
                  <a:lnTo>
                    <a:pt x="354" y="172"/>
                  </a:lnTo>
                  <a:lnTo>
                    <a:pt x="257" y="265"/>
                  </a:lnTo>
                  <a:lnTo>
                    <a:pt x="246" y="254"/>
                  </a:lnTo>
                  <a:lnTo>
                    <a:pt x="234" y="246"/>
                  </a:lnTo>
                  <a:lnTo>
                    <a:pt x="227" y="231"/>
                  </a:lnTo>
                  <a:lnTo>
                    <a:pt x="216" y="220"/>
                  </a:lnTo>
                  <a:lnTo>
                    <a:pt x="208" y="209"/>
                  </a:lnTo>
                  <a:lnTo>
                    <a:pt x="201" y="194"/>
                  </a:lnTo>
                  <a:lnTo>
                    <a:pt x="197" y="183"/>
                  </a:lnTo>
                  <a:lnTo>
                    <a:pt x="193" y="168"/>
                  </a:lnTo>
                  <a:lnTo>
                    <a:pt x="190" y="153"/>
                  </a:lnTo>
                  <a:lnTo>
                    <a:pt x="186" y="142"/>
                  </a:lnTo>
                  <a:lnTo>
                    <a:pt x="182" y="127"/>
                  </a:lnTo>
                  <a:lnTo>
                    <a:pt x="167" y="105"/>
                  </a:lnTo>
                  <a:lnTo>
                    <a:pt x="160" y="90"/>
                  </a:lnTo>
                  <a:lnTo>
                    <a:pt x="145" y="71"/>
                  </a:lnTo>
                  <a:lnTo>
                    <a:pt x="134" y="52"/>
                  </a:lnTo>
                  <a:lnTo>
                    <a:pt x="115" y="26"/>
                  </a:lnTo>
                  <a:lnTo>
                    <a:pt x="100" y="11"/>
                  </a:lnTo>
                  <a:lnTo>
                    <a:pt x="85" y="0"/>
                  </a:lnTo>
                  <a:lnTo>
                    <a:pt x="70" y="15"/>
                  </a:lnTo>
                  <a:lnTo>
                    <a:pt x="63" y="15"/>
                  </a:lnTo>
                  <a:lnTo>
                    <a:pt x="52" y="15"/>
                  </a:lnTo>
                  <a:lnTo>
                    <a:pt x="37" y="11"/>
                  </a:lnTo>
                  <a:lnTo>
                    <a:pt x="22" y="8"/>
                  </a:lnTo>
                  <a:lnTo>
                    <a:pt x="11" y="8"/>
                  </a:lnTo>
                  <a:lnTo>
                    <a:pt x="3" y="15"/>
                  </a:lnTo>
                  <a:lnTo>
                    <a:pt x="0" y="22"/>
                  </a:lnTo>
                  <a:lnTo>
                    <a:pt x="0" y="34"/>
                  </a:lnTo>
                  <a:lnTo>
                    <a:pt x="3" y="45"/>
                  </a:lnTo>
                  <a:lnTo>
                    <a:pt x="11" y="56"/>
                  </a:lnTo>
                  <a:lnTo>
                    <a:pt x="22" y="64"/>
                  </a:lnTo>
                  <a:lnTo>
                    <a:pt x="33" y="67"/>
                  </a:lnTo>
                  <a:lnTo>
                    <a:pt x="48" y="75"/>
                  </a:lnTo>
                  <a:lnTo>
                    <a:pt x="55" y="75"/>
                  </a:lnTo>
                  <a:lnTo>
                    <a:pt x="59" y="90"/>
                  </a:lnTo>
                  <a:lnTo>
                    <a:pt x="63" y="97"/>
                  </a:lnTo>
                  <a:lnTo>
                    <a:pt x="70" y="105"/>
                  </a:lnTo>
                  <a:lnTo>
                    <a:pt x="85" y="142"/>
                  </a:lnTo>
                  <a:lnTo>
                    <a:pt x="85" y="93"/>
                  </a:lnTo>
                  <a:lnTo>
                    <a:pt x="78" y="90"/>
                  </a:lnTo>
                  <a:lnTo>
                    <a:pt x="74" y="82"/>
                  </a:lnTo>
                  <a:lnTo>
                    <a:pt x="70" y="75"/>
                  </a:lnTo>
                  <a:lnTo>
                    <a:pt x="70" y="64"/>
                  </a:lnTo>
                  <a:lnTo>
                    <a:pt x="63" y="60"/>
                  </a:lnTo>
                  <a:lnTo>
                    <a:pt x="52" y="56"/>
                  </a:lnTo>
                  <a:lnTo>
                    <a:pt x="41" y="52"/>
                  </a:lnTo>
                  <a:lnTo>
                    <a:pt x="33" y="52"/>
                  </a:lnTo>
                  <a:lnTo>
                    <a:pt x="26" y="49"/>
                  </a:lnTo>
                  <a:lnTo>
                    <a:pt x="18" y="41"/>
                  </a:lnTo>
                  <a:lnTo>
                    <a:pt x="14" y="34"/>
                  </a:lnTo>
                  <a:lnTo>
                    <a:pt x="14" y="26"/>
                  </a:lnTo>
                  <a:lnTo>
                    <a:pt x="18" y="22"/>
                  </a:lnTo>
                  <a:lnTo>
                    <a:pt x="29" y="22"/>
                  </a:lnTo>
                  <a:lnTo>
                    <a:pt x="41" y="26"/>
                  </a:lnTo>
                  <a:lnTo>
                    <a:pt x="52" y="30"/>
                  </a:lnTo>
                  <a:lnTo>
                    <a:pt x="78" y="30"/>
                  </a:lnTo>
                  <a:lnTo>
                    <a:pt x="89" y="34"/>
                  </a:lnTo>
                  <a:lnTo>
                    <a:pt x="89" y="22"/>
                  </a:lnTo>
                  <a:lnTo>
                    <a:pt x="100" y="37"/>
                  </a:lnTo>
                  <a:lnTo>
                    <a:pt x="115" y="52"/>
                  </a:lnTo>
                  <a:lnTo>
                    <a:pt x="126" y="67"/>
                  </a:lnTo>
                  <a:lnTo>
                    <a:pt x="138" y="82"/>
                  </a:lnTo>
                  <a:lnTo>
                    <a:pt x="145" y="97"/>
                  </a:lnTo>
                  <a:lnTo>
                    <a:pt x="156" y="112"/>
                  </a:lnTo>
                  <a:lnTo>
                    <a:pt x="164" y="127"/>
                  </a:lnTo>
                  <a:lnTo>
                    <a:pt x="171" y="142"/>
                  </a:lnTo>
                  <a:lnTo>
                    <a:pt x="179" y="157"/>
                  </a:lnTo>
                  <a:lnTo>
                    <a:pt x="179" y="168"/>
                  </a:lnTo>
                  <a:lnTo>
                    <a:pt x="182" y="179"/>
                  </a:lnTo>
                  <a:lnTo>
                    <a:pt x="186" y="194"/>
                  </a:lnTo>
                  <a:lnTo>
                    <a:pt x="190" y="209"/>
                  </a:lnTo>
                  <a:lnTo>
                    <a:pt x="197" y="224"/>
                  </a:lnTo>
                  <a:lnTo>
                    <a:pt x="208" y="235"/>
                  </a:lnTo>
                  <a:lnTo>
                    <a:pt x="216" y="246"/>
                  </a:lnTo>
                  <a:lnTo>
                    <a:pt x="227" y="258"/>
                  </a:lnTo>
                  <a:lnTo>
                    <a:pt x="238" y="269"/>
                  </a:lnTo>
                  <a:lnTo>
                    <a:pt x="249" y="280"/>
                  </a:lnTo>
                  <a:lnTo>
                    <a:pt x="257" y="291"/>
                  </a:lnTo>
                  <a:lnTo>
                    <a:pt x="257" y="287"/>
                  </a:lnTo>
                  <a:lnTo>
                    <a:pt x="369" y="179"/>
                  </a:lnTo>
                  <a:lnTo>
                    <a:pt x="481" y="90"/>
                  </a:lnTo>
                  <a:lnTo>
                    <a:pt x="455" y="90"/>
                  </a:lnTo>
                  <a:close/>
                </a:path>
              </a:pathLst>
            </a:custGeom>
            <a:solidFill>
              <a:srgbClr val="000000"/>
            </a:solidFill>
            <a:ln w="0">
              <a:solidFill>
                <a:srgbClr val="000000"/>
              </a:solidFill>
              <a:prstDash val="solid"/>
              <a:round/>
              <a:headEnd/>
              <a:tailEnd/>
            </a:ln>
          </p:spPr>
          <p:txBody>
            <a:bodyPr/>
            <a:lstStyle/>
            <a:p>
              <a:endParaRPr lang="en-US"/>
            </a:p>
          </p:txBody>
        </p:sp>
        <p:sp>
          <p:nvSpPr>
            <p:cNvPr id="54" name="Freeform 51">
              <a:extLst>
                <a:ext uri="{FF2B5EF4-FFF2-40B4-BE49-F238E27FC236}">
                  <a16:creationId xmlns:a16="http://schemas.microsoft.com/office/drawing/2014/main" id="{05FE3080-F3EC-4009-9EE5-D6D14911DCF1}"/>
                </a:ext>
              </a:extLst>
            </p:cNvPr>
            <p:cNvSpPr>
              <a:spLocks/>
            </p:cNvSpPr>
            <p:nvPr/>
          </p:nvSpPr>
          <p:spPr bwMode="auto">
            <a:xfrm>
              <a:off x="4326" y="3390"/>
              <a:ext cx="455" cy="537"/>
            </a:xfrm>
            <a:custGeom>
              <a:avLst/>
              <a:gdLst>
                <a:gd name="T0" fmla="*/ 0 w 455"/>
                <a:gd name="T1" fmla="*/ 335 h 537"/>
                <a:gd name="T2" fmla="*/ 4 w 455"/>
                <a:gd name="T3" fmla="*/ 324 h 537"/>
                <a:gd name="T4" fmla="*/ 23 w 455"/>
                <a:gd name="T5" fmla="*/ 257 h 537"/>
                <a:gd name="T6" fmla="*/ 4 w 455"/>
                <a:gd name="T7" fmla="*/ 197 h 537"/>
                <a:gd name="T8" fmla="*/ 228 w 455"/>
                <a:gd name="T9" fmla="*/ 0 h 537"/>
                <a:gd name="T10" fmla="*/ 228 w 455"/>
                <a:gd name="T11" fmla="*/ 26 h 537"/>
                <a:gd name="T12" fmla="*/ 224 w 455"/>
                <a:gd name="T13" fmla="*/ 52 h 537"/>
                <a:gd name="T14" fmla="*/ 261 w 455"/>
                <a:gd name="T15" fmla="*/ 48 h 537"/>
                <a:gd name="T16" fmla="*/ 291 w 455"/>
                <a:gd name="T17" fmla="*/ 67 h 537"/>
                <a:gd name="T18" fmla="*/ 325 w 455"/>
                <a:gd name="T19" fmla="*/ 74 h 537"/>
                <a:gd name="T20" fmla="*/ 358 w 455"/>
                <a:gd name="T21" fmla="*/ 78 h 537"/>
                <a:gd name="T22" fmla="*/ 392 w 455"/>
                <a:gd name="T23" fmla="*/ 74 h 537"/>
                <a:gd name="T24" fmla="*/ 392 w 455"/>
                <a:gd name="T25" fmla="*/ 52 h 537"/>
                <a:gd name="T26" fmla="*/ 395 w 455"/>
                <a:gd name="T27" fmla="*/ 33 h 537"/>
                <a:gd name="T28" fmla="*/ 403 w 455"/>
                <a:gd name="T29" fmla="*/ 37 h 537"/>
                <a:gd name="T30" fmla="*/ 399 w 455"/>
                <a:gd name="T31" fmla="*/ 52 h 537"/>
                <a:gd name="T32" fmla="*/ 403 w 455"/>
                <a:gd name="T33" fmla="*/ 67 h 537"/>
                <a:gd name="T34" fmla="*/ 407 w 455"/>
                <a:gd name="T35" fmla="*/ 85 h 537"/>
                <a:gd name="T36" fmla="*/ 399 w 455"/>
                <a:gd name="T37" fmla="*/ 97 h 537"/>
                <a:gd name="T38" fmla="*/ 403 w 455"/>
                <a:gd name="T39" fmla="*/ 104 h 537"/>
                <a:gd name="T40" fmla="*/ 418 w 455"/>
                <a:gd name="T41" fmla="*/ 97 h 537"/>
                <a:gd name="T42" fmla="*/ 425 w 455"/>
                <a:gd name="T43" fmla="*/ 89 h 537"/>
                <a:gd name="T44" fmla="*/ 433 w 455"/>
                <a:gd name="T45" fmla="*/ 74 h 537"/>
                <a:gd name="T46" fmla="*/ 436 w 455"/>
                <a:gd name="T47" fmla="*/ 56 h 537"/>
                <a:gd name="T48" fmla="*/ 436 w 455"/>
                <a:gd name="T49" fmla="*/ 74 h 537"/>
                <a:gd name="T50" fmla="*/ 429 w 455"/>
                <a:gd name="T51" fmla="*/ 89 h 537"/>
                <a:gd name="T52" fmla="*/ 422 w 455"/>
                <a:gd name="T53" fmla="*/ 104 h 537"/>
                <a:gd name="T54" fmla="*/ 455 w 455"/>
                <a:gd name="T55" fmla="*/ 205 h 537"/>
                <a:gd name="T56" fmla="*/ 451 w 455"/>
                <a:gd name="T57" fmla="*/ 250 h 537"/>
                <a:gd name="T58" fmla="*/ 440 w 455"/>
                <a:gd name="T59" fmla="*/ 291 h 537"/>
                <a:gd name="T60" fmla="*/ 410 w 455"/>
                <a:gd name="T61" fmla="*/ 362 h 537"/>
                <a:gd name="T62" fmla="*/ 403 w 455"/>
                <a:gd name="T63" fmla="*/ 384 h 537"/>
                <a:gd name="T64" fmla="*/ 407 w 455"/>
                <a:gd name="T65" fmla="*/ 421 h 537"/>
                <a:gd name="T66" fmla="*/ 366 w 455"/>
                <a:gd name="T67" fmla="*/ 481 h 537"/>
                <a:gd name="T68" fmla="*/ 336 w 455"/>
                <a:gd name="T69" fmla="*/ 537 h 537"/>
                <a:gd name="T70" fmla="*/ 116 w 455"/>
                <a:gd name="T71" fmla="*/ 473 h 537"/>
                <a:gd name="T72" fmla="*/ 119 w 455"/>
                <a:gd name="T73" fmla="*/ 432 h 537"/>
                <a:gd name="T74" fmla="*/ 11 w 455"/>
                <a:gd name="T75" fmla="*/ 35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537">
                  <a:moveTo>
                    <a:pt x="11" y="350"/>
                  </a:moveTo>
                  <a:lnTo>
                    <a:pt x="0" y="335"/>
                  </a:lnTo>
                  <a:lnTo>
                    <a:pt x="0" y="324"/>
                  </a:lnTo>
                  <a:lnTo>
                    <a:pt x="4" y="324"/>
                  </a:lnTo>
                  <a:lnTo>
                    <a:pt x="11" y="283"/>
                  </a:lnTo>
                  <a:lnTo>
                    <a:pt x="23" y="257"/>
                  </a:lnTo>
                  <a:lnTo>
                    <a:pt x="4" y="201"/>
                  </a:lnTo>
                  <a:lnTo>
                    <a:pt x="4" y="197"/>
                  </a:lnTo>
                  <a:lnTo>
                    <a:pt x="116" y="89"/>
                  </a:lnTo>
                  <a:lnTo>
                    <a:pt x="228" y="0"/>
                  </a:lnTo>
                  <a:lnTo>
                    <a:pt x="228" y="11"/>
                  </a:lnTo>
                  <a:lnTo>
                    <a:pt x="228" y="26"/>
                  </a:lnTo>
                  <a:lnTo>
                    <a:pt x="228" y="41"/>
                  </a:lnTo>
                  <a:lnTo>
                    <a:pt x="224" y="52"/>
                  </a:lnTo>
                  <a:lnTo>
                    <a:pt x="254" y="37"/>
                  </a:lnTo>
                  <a:lnTo>
                    <a:pt x="261" y="48"/>
                  </a:lnTo>
                  <a:lnTo>
                    <a:pt x="276" y="59"/>
                  </a:lnTo>
                  <a:lnTo>
                    <a:pt x="291" y="67"/>
                  </a:lnTo>
                  <a:lnTo>
                    <a:pt x="310" y="74"/>
                  </a:lnTo>
                  <a:lnTo>
                    <a:pt x="325" y="74"/>
                  </a:lnTo>
                  <a:lnTo>
                    <a:pt x="340" y="78"/>
                  </a:lnTo>
                  <a:lnTo>
                    <a:pt x="358" y="78"/>
                  </a:lnTo>
                  <a:lnTo>
                    <a:pt x="373" y="78"/>
                  </a:lnTo>
                  <a:lnTo>
                    <a:pt x="392" y="74"/>
                  </a:lnTo>
                  <a:lnTo>
                    <a:pt x="392" y="63"/>
                  </a:lnTo>
                  <a:lnTo>
                    <a:pt x="392" y="52"/>
                  </a:lnTo>
                  <a:lnTo>
                    <a:pt x="395" y="41"/>
                  </a:lnTo>
                  <a:lnTo>
                    <a:pt x="395" y="33"/>
                  </a:lnTo>
                  <a:lnTo>
                    <a:pt x="399" y="29"/>
                  </a:lnTo>
                  <a:lnTo>
                    <a:pt x="403" y="37"/>
                  </a:lnTo>
                  <a:lnTo>
                    <a:pt x="403" y="44"/>
                  </a:lnTo>
                  <a:lnTo>
                    <a:pt x="399" y="52"/>
                  </a:lnTo>
                  <a:lnTo>
                    <a:pt x="399" y="59"/>
                  </a:lnTo>
                  <a:lnTo>
                    <a:pt x="403" y="67"/>
                  </a:lnTo>
                  <a:lnTo>
                    <a:pt x="407" y="78"/>
                  </a:lnTo>
                  <a:lnTo>
                    <a:pt x="407" y="85"/>
                  </a:lnTo>
                  <a:lnTo>
                    <a:pt x="403" y="93"/>
                  </a:lnTo>
                  <a:lnTo>
                    <a:pt x="399" y="97"/>
                  </a:lnTo>
                  <a:lnTo>
                    <a:pt x="395" y="104"/>
                  </a:lnTo>
                  <a:lnTo>
                    <a:pt x="403" y="104"/>
                  </a:lnTo>
                  <a:lnTo>
                    <a:pt x="410" y="100"/>
                  </a:lnTo>
                  <a:lnTo>
                    <a:pt x="418" y="97"/>
                  </a:lnTo>
                  <a:lnTo>
                    <a:pt x="422" y="93"/>
                  </a:lnTo>
                  <a:lnTo>
                    <a:pt x="425" y="89"/>
                  </a:lnTo>
                  <a:lnTo>
                    <a:pt x="429" y="82"/>
                  </a:lnTo>
                  <a:lnTo>
                    <a:pt x="433" y="74"/>
                  </a:lnTo>
                  <a:lnTo>
                    <a:pt x="436" y="67"/>
                  </a:lnTo>
                  <a:lnTo>
                    <a:pt x="436" y="56"/>
                  </a:lnTo>
                  <a:lnTo>
                    <a:pt x="436" y="67"/>
                  </a:lnTo>
                  <a:lnTo>
                    <a:pt x="436" y="74"/>
                  </a:lnTo>
                  <a:lnTo>
                    <a:pt x="433" y="82"/>
                  </a:lnTo>
                  <a:lnTo>
                    <a:pt x="429" y="89"/>
                  </a:lnTo>
                  <a:lnTo>
                    <a:pt x="425" y="97"/>
                  </a:lnTo>
                  <a:lnTo>
                    <a:pt x="422" y="104"/>
                  </a:lnTo>
                  <a:lnTo>
                    <a:pt x="455" y="186"/>
                  </a:lnTo>
                  <a:lnTo>
                    <a:pt x="455" y="205"/>
                  </a:lnTo>
                  <a:lnTo>
                    <a:pt x="451" y="227"/>
                  </a:lnTo>
                  <a:lnTo>
                    <a:pt x="451" y="250"/>
                  </a:lnTo>
                  <a:lnTo>
                    <a:pt x="444" y="268"/>
                  </a:lnTo>
                  <a:lnTo>
                    <a:pt x="440" y="291"/>
                  </a:lnTo>
                  <a:lnTo>
                    <a:pt x="418" y="354"/>
                  </a:lnTo>
                  <a:lnTo>
                    <a:pt x="410" y="362"/>
                  </a:lnTo>
                  <a:lnTo>
                    <a:pt x="403" y="362"/>
                  </a:lnTo>
                  <a:lnTo>
                    <a:pt x="403" y="384"/>
                  </a:lnTo>
                  <a:lnTo>
                    <a:pt x="407" y="399"/>
                  </a:lnTo>
                  <a:lnTo>
                    <a:pt x="407" y="421"/>
                  </a:lnTo>
                  <a:lnTo>
                    <a:pt x="403" y="436"/>
                  </a:lnTo>
                  <a:lnTo>
                    <a:pt x="366" y="481"/>
                  </a:lnTo>
                  <a:lnTo>
                    <a:pt x="366" y="518"/>
                  </a:lnTo>
                  <a:lnTo>
                    <a:pt x="336" y="537"/>
                  </a:lnTo>
                  <a:lnTo>
                    <a:pt x="149" y="500"/>
                  </a:lnTo>
                  <a:lnTo>
                    <a:pt x="116" y="473"/>
                  </a:lnTo>
                  <a:lnTo>
                    <a:pt x="64" y="459"/>
                  </a:lnTo>
                  <a:lnTo>
                    <a:pt x="119" y="432"/>
                  </a:lnTo>
                  <a:lnTo>
                    <a:pt x="19" y="347"/>
                  </a:lnTo>
                  <a:lnTo>
                    <a:pt x="11" y="350"/>
                  </a:lnTo>
                  <a:close/>
                </a:path>
              </a:pathLst>
            </a:custGeom>
            <a:solidFill>
              <a:schemeClr val="tx1"/>
            </a:solidFill>
            <a:ln w="0">
              <a:solidFill>
                <a:srgbClr val="000000"/>
              </a:solidFill>
              <a:prstDash val="solid"/>
              <a:round/>
              <a:headEnd/>
              <a:tailEnd/>
            </a:ln>
          </p:spPr>
          <p:txBody>
            <a:bodyPr/>
            <a:lstStyle/>
            <a:p>
              <a:endParaRPr lang="en-US"/>
            </a:p>
          </p:txBody>
        </p:sp>
        <p:sp>
          <p:nvSpPr>
            <p:cNvPr id="55" name="Freeform 52">
              <a:extLst>
                <a:ext uri="{FF2B5EF4-FFF2-40B4-BE49-F238E27FC236}">
                  <a16:creationId xmlns:a16="http://schemas.microsoft.com/office/drawing/2014/main" id="{A41101AA-89CC-4BCB-9226-5BBA95FC2103}"/>
                </a:ext>
              </a:extLst>
            </p:cNvPr>
            <p:cNvSpPr>
              <a:spLocks/>
            </p:cNvSpPr>
            <p:nvPr/>
          </p:nvSpPr>
          <p:spPr bwMode="auto">
            <a:xfrm>
              <a:off x="4662" y="3487"/>
              <a:ext cx="134" cy="444"/>
            </a:xfrm>
            <a:custGeom>
              <a:avLst/>
              <a:gdLst>
                <a:gd name="T0" fmla="*/ 86 w 134"/>
                <a:gd name="T1" fmla="*/ 7 h 444"/>
                <a:gd name="T2" fmla="*/ 119 w 134"/>
                <a:gd name="T3" fmla="*/ 89 h 444"/>
                <a:gd name="T4" fmla="*/ 119 w 134"/>
                <a:gd name="T5" fmla="*/ 108 h 444"/>
                <a:gd name="T6" fmla="*/ 115 w 134"/>
                <a:gd name="T7" fmla="*/ 130 h 444"/>
                <a:gd name="T8" fmla="*/ 115 w 134"/>
                <a:gd name="T9" fmla="*/ 153 h 444"/>
                <a:gd name="T10" fmla="*/ 108 w 134"/>
                <a:gd name="T11" fmla="*/ 171 h 444"/>
                <a:gd name="T12" fmla="*/ 104 w 134"/>
                <a:gd name="T13" fmla="*/ 194 h 444"/>
                <a:gd name="T14" fmla="*/ 82 w 134"/>
                <a:gd name="T15" fmla="*/ 257 h 444"/>
                <a:gd name="T16" fmla="*/ 74 w 134"/>
                <a:gd name="T17" fmla="*/ 265 h 444"/>
                <a:gd name="T18" fmla="*/ 67 w 134"/>
                <a:gd name="T19" fmla="*/ 265 h 444"/>
                <a:gd name="T20" fmla="*/ 67 w 134"/>
                <a:gd name="T21" fmla="*/ 287 h 444"/>
                <a:gd name="T22" fmla="*/ 71 w 134"/>
                <a:gd name="T23" fmla="*/ 302 h 444"/>
                <a:gd name="T24" fmla="*/ 71 w 134"/>
                <a:gd name="T25" fmla="*/ 324 h 444"/>
                <a:gd name="T26" fmla="*/ 67 w 134"/>
                <a:gd name="T27" fmla="*/ 339 h 444"/>
                <a:gd name="T28" fmla="*/ 30 w 134"/>
                <a:gd name="T29" fmla="*/ 384 h 444"/>
                <a:gd name="T30" fmla="*/ 30 w 134"/>
                <a:gd name="T31" fmla="*/ 421 h 444"/>
                <a:gd name="T32" fmla="*/ 0 w 134"/>
                <a:gd name="T33" fmla="*/ 440 h 444"/>
                <a:gd name="T34" fmla="*/ 22 w 134"/>
                <a:gd name="T35" fmla="*/ 444 h 444"/>
                <a:gd name="T36" fmla="*/ 22 w 134"/>
                <a:gd name="T37" fmla="*/ 444 h 444"/>
                <a:gd name="T38" fmla="*/ 41 w 134"/>
                <a:gd name="T39" fmla="*/ 429 h 444"/>
                <a:gd name="T40" fmla="*/ 41 w 134"/>
                <a:gd name="T41" fmla="*/ 391 h 444"/>
                <a:gd name="T42" fmla="*/ 71 w 134"/>
                <a:gd name="T43" fmla="*/ 362 h 444"/>
                <a:gd name="T44" fmla="*/ 78 w 134"/>
                <a:gd name="T45" fmla="*/ 347 h 444"/>
                <a:gd name="T46" fmla="*/ 82 w 134"/>
                <a:gd name="T47" fmla="*/ 335 h 444"/>
                <a:gd name="T48" fmla="*/ 86 w 134"/>
                <a:gd name="T49" fmla="*/ 317 h 444"/>
                <a:gd name="T50" fmla="*/ 86 w 134"/>
                <a:gd name="T51" fmla="*/ 302 h 444"/>
                <a:gd name="T52" fmla="*/ 82 w 134"/>
                <a:gd name="T53" fmla="*/ 287 h 444"/>
                <a:gd name="T54" fmla="*/ 82 w 134"/>
                <a:gd name="T55" fmla="*/ 276 h 444"/>
                <a:gd name="T56" fmla="*/ 86 w 134"/>
                <a:gd name="T57" fmla="*/ 272 h 444"/>
                <a:gd name="T58" fmla="*/ 93 w 134"/>
                <a:gd name="T59" fmla="*/ 265 h 444"/>
                <a:gd name="T60" fmla="*/ 100 w 134"/>
                <a:gd name="T61" fmla="*/ 246 h 444"/>
                <a:gd name="T62" fmla="*/ 108 w 134"/>
                <a:gd name="T63" fmla="*/ 231 h 444"/>
                <a:gd name="T64" fmla="*/ 112 w 134"/>
                <a:gd name="T65" fmla="*/ 216 h 444"/>
                <a:gd name="T66" fmla="*/ 119 w 134"/>
                <a:gd name="T67" fmla="*/ 194 h 444"/>
                <a:gd name="T68" fmla="*/ 123 w 134"/>
                <a:gd name="T69" fmla="*/ 179 h 444"/>
                <a:gd name="T70" fmla="*/ 130 w 134"/>
                <a:gd name="T71" fmla="*/ 160 h 444"/>
                <a:gd name="T72" fmla="*/ 130 w 134"/>
                <a:gd name="T73" fmla="*/ 141 h 444"/>
                <a:gd name="T74" fmla="*/ 134 w 134"/>
                <a:gd name="T75" fmla="*/ 119 h 444"/>
                <a:gd name="T76" fmla="*/ 134 w 134"/>
                <a:gd name="T77" fmla="*/ 82 h 444"/>
                <a:gd name="T78" fmla="*/ 97 w 134"/>
                <a:gd name="T79" fmla="*/ 0 h 444"/>
                <a:gd name="T80" fmla="*/ 86 w 134"/>
                <a:gd name="T81" fmla="*/ 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444">
                  <a:moveTo>
                    <a:pt x="86" y="7"/>
                  </a:moveTo>
                  <a:lnTo>
                    <a:pt x="119" y="89"/>
                  </a:lnTo>
                  <a:lnTo>
                    <a:pt x="119" y="108"/>
                  </a:lnTo>
                  <a:lnTo>
                    <a:pt x="115" y="130"/>
                  </a:lnTo>
                  <a:lnTo>
                    <a:pt x="115" y="153"/>
                  </a:lnTo>
                  <a:lnTo>
                    <a:pt x="108" y="171"/>
                  </a:lnTo>
                  <a:lnTo>
                    <a:pt x="104" y="194"/>
                  </a:lnTo>
                  <a:lnTo>
                    <a:pt x="82" y="257"/>
                  </a:lnTo>
                  <a:lnTo>
                    <a:pt x="74" y="265"/>
                  </a:lnTo>
                  <a:lnTo>
                    <a:pt x="67" y="265"/>
                  </a:lnTo>
                  <a:lnTo>
                    <a:pt x="67" y="287"/>
                  </a:lnTo>
                  <a:lnTo>
                    <a:pt x="71" y="302"/>
                  </a:lnTo>
                  <a:lnTo>
                    <a:pt x="71" y="324"/>
                  </a:lnTo>
                  <a:lnTo>
                    <a:pt x="67" y="339"/>
                  </a:lnTo>
                  <a:lnTo>
                    <a:pt x="30" y="384"/>
                  </a:lnTo>
                  <a:lnTo>
                    <a:pt x="30" y="421"/>
                  </a:lnTo>
                  <a:lnTo>
                    <a:pt x="0" y="440"/>
                  </a:lnTo>
                  <a:lnTo>
                    <a:pt x="22" y="444"/>
                  </a:lnTo>
                  <a:lnTo>
                    <a:pt x="22" y="444"/>
                  </a:lnTo>
                  <a:lnTo>
                    <a:pt x="41" y="429"/>
                  </a:lnTo>
                  <a:lnTo>
                    <a:pt x="41" y="391"/>
                  </a:lnTo>
                  <a:lnTo>
                    <a:pt x="71" y="362"/>
                  </a:lnTo>
                  <a:lnTo>
                    <a:pt x="78" y="347"/>
                  </a:lnTo>
                  <a:lnTo>
                    <a:pt x="82" y="335"/>
                  </a:lnTo>
                  <a:lnTo>
                    <a:pt x="86" y="317"/>
                  </a:lnTo>
                  <a:lnTo>
                    <a:pt x="86" y="302"/>
                  </a:lnTo>
                  <a:lnTo>
                    <a:pt x="82" y="287"/>
                  </a:lnTo>
                  <a:lnTo>
                    <a:pt x="82" y="276"/>
                  </a:lnTo>
                  <a:lnTo>
                    <a:pt x="86" y="272"/>
                  </a:lnTo>
                  <a:lnTo>
                    <a:pt x="93" y="265"/>
                  </a:lnTo>
                  <a:lnTo>
                    <a:pt x="100" y="246"/>
                  </a:lnTo>
                  <a:lnTo>
                    <a:pt x="108" y="231"/>
                  </a:lnTo>
                  <a:lnTo>
                    <a:pt x="112" y="216"/>
                  </a:lnTo>
                  <a:lnTo>
                    <a:pt x="119" y="194"/>
                  </a:lnTo>
                  <a:lnTo>
                    <a:pt x="123" y="179"/>
                  </a:lnTo>
                  <a:lnTo>
                    <a:pt x="130" y="160"/>
                  </a:lnTo>
                  <a:lnTo>
                    <a:pt x="130" y="141"/>
                  </a:lnTo>
                  <a:lnTo>
                    <a:pt x="134" y="119"/>
                  </a:lnTo>
                  <a:lnTo>
                    <a:pt x="134" y="82"/>
                  </a:lnTo>
                  <a:lnTo>
                    <a:pt x="97" y="0"/>
                  </a:lnTo>
                  <a:lnTo>
                    <a:pt x="86" y="7"/>
                  </a:lnTo>
                  <a:close/>
                </a:path>
              </a:pathLst>
            </a:custGeom>
            <a:solidFill>
              <a:srgbClr val="000000"/>
            </a:solidFill>
            <a:ln w="0">
              <a:solidFill>
                <a:srgbClr val="000000"/>
              </a:solidFill>
              <a:prstDash val="solid"/>
              <a:round/>
              <a:headEnd/>
              <a:tailEnd/>
            </a:ln>
          </p:spPr>
          <p:txBody>
            <a:bodyPr/>
            <a:lstStyle/>
            <a:p>
              <a:endParaRPr lang="en-US"/>
            </a:p>
          </p:txBody>
        </p:sp>
        <p:sp>
          <p:nvSpPr>
            <p:cNvPr id="56" name="Freeform 53">
              <a:extLst>
                <a:ext uri="{FF2B5EF4-FFF2-40B4-BE49-F238E27FC236}">
                  <a16:creationId xmlns:a16="http://schemas.microsoft.com/office/drawing/2014/main" id="{17CCA309-2AAC-4A68-9C68-6791026A76F7}"/>
                </a:ext>
              </a:extLst>
            </p:cNvPr>
            <p:cNvSpPr>
              <a:spLocks/>
            </p:cNvSpPr>
            <p:nvPr/>
          </p:nvSpPr>
          <p:spPr bwMode="auto">
            <a:xfrm>
              <a:off x="4315" y="3849"/>
              <a:ext cx="421" cy="291"/>
            </a:xfrm>
            <a:custGeom>
              <a:avLst/>
              <a:gdLst>
                <a:gd name="T0" fmla="*/ 347 w 421"/>
                <a:gd name="T1" fmla="*/ 78 h 291"/>
                <a:gd name="T2" fmla="*/ 160 w 421"/>
                <a:gd name="T3" fmla="*/ 41 h 291"/>
                <a:gd name="T4" fmla="*/ 127 w 421"/>
                <a:gd name="T5" fmla="*/ 14 h 291"/>
                <a:gd name="T6" fmla="*/ 75 w 421"/>
                <a:gd name="T7" fmla="*/ 0 h 291"/>
                <a:gd name="T8" fmla="*/ 41 w 421"/>
                <a:gd name="T9" fmla="*/ 29 h 291"/>
                <a:gd name="T10" fmla="*/ 45 w 421"/>
                <a:gd name="T11" fmla="*/ 70 h 291"/>
                <a:gd name="T12" fmla="*/ 0 w 421"/>
                <a:gd name="T13" fmla="*/ 291 h 291"/>
                <a:gd name="T14" fmla="*/ 421 w 421"/>
                <a:gd name="T15" fmla="*/ 291 h 291"/>
                <a:gd name="T16" fmla="*/ 421 w 421"/>
                <a:gd name="T17" fmla="*/ 257 h 291"/>
                <a:gd name="T18" fmla="*/ 421 w 421"/>
                <a:gd name="T19" fmla="*/ 231 h 291"/>
                <a:gd name="T20" fmla="*/ 418 w 421"/>
                <a:gd name="T21" fmla="*/ 208 h 291"/>
                <a:gd name="T22" fmla="*/ 414 w 421"/>
                <a:gd name="T23" fmla="*/ 186 h 291"/>
                <a:gd name="T24" fmla="*/ 406 w 421"/>
                <a:gd name="T25" fmla="*/ 164 h 291"/>
                <a:gd name="T26" fmla="*/ 399 w 421"/>
                <a:gd name="T27" fmla="*/ 138 h 291"/>
                <a:gd name="T28" fmla="*/ 388 w 421"/>
                <a:gd name="T29" fmla="*/ 115 h 291"/>
                <a:gd name="T30" fmla="*/ 380 w 421"/>
                <a:gd name="T31" fmla="*/ 97 h 291"/>
                <a:gd name="T32" fmla="*/ 369 w 421"/>
                <a:gd name="T33" fmla="*/ 82 h 291"/>
                <a:gd name="T34" fmla="*/ 347 w 421"/>
                <a:gd name="T35" fmla="*/ 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291">
                  <a:moveTo>
                    <a:pt x="347" y="78"/>
                  </a:moveTo>
                  <a:lnTo>
                    <a:pt x="160" y="41"/>
                  </a:lnTo>
                  <a:lnTo>
                    <a:pt x="127" y="14"/>
                  </a:lnTo>
                  <a:lnTo>
                    <a:pt x="75" y="0"/>
                  </a:lnTo>
                  <a:lnTo>
                    <a:pt x="41" y="29"/>
                  </a:lnTo>
                  <a:lnTo>
                    <a:pt x="45" y="70"/>
                  </a:lnTo>
                  <a:lnTo>
                    <a:pt x="0" y="291"/>
                  </a:lnTo>
                  <a:lnTo>
                    <a:pt x="421" y="291"/>
                  </a:lnTo>
                  <a:lnTo>
                    <a:pt x="421" y="257"/>
                  </a:lnTo>
                  <a:lnTo>
                    <a:pt x="421" y="231"/>
                  </a:lnTo>
                  <a:lnTo>
                    <a:pt x="418" y="208"/>
                  </a:lnTo>
                  <a:lnTo>
                    <a:pt x="414" y="186"/>
                  </a:lnTo>
                  <a:lnTo>
                    <a:pt x="406" y="164"/>
                  </a:lnTo>
                  <a:lnTo>
                    <a:pt x="399" y="138"/>
                  </a:lnTo>
                  <a:lnTo>
                    <a:pt x="388" y="115"/>
                  </a:lnTo>
                  <a:lnTo>
                    <a:pt x="380" y="97"/>
                  </a:lnTo>
                  <a:lnTo>
                    <a:pt x="369" y="82"/>
                  </a:lnTo>
                  <a:lnTo>
                    <a:pt x="347" y="78"/>
                  </a:lnTo>
                  <a:close/>
                </a:path>
              </a:pathLst>
            </a:custGeom>
            <a:solidFill>
              <a:srgbClr val="FF00FF"/>
            </a:solidFill>
            <a:ln w="0">
              <a:solidFill>
                <a:srgbClr val="000000"/>
              </a:solidFill>
              <a:prstDash val="solid"/>
              <a:round/>
              <a:headEnd/>
              <a:tailEnd/>
            </a:ln>
          </p:spPr>
          <p:txBody>
            <a:bodyPr/>
            <a:lstStyle/>
            <a:p>
              <a:endParaRPr lang="en-US"/>
            </a:p>
          </p:txBody>
        </p:sp>
        <p:sp>
          <p:nvSpPr>
            <p:cNvPr id="57" name="Freeform 54">
              <a:extLst>
                <a:ext uri="{FF2B5EF4-FFF2-40B4-BE49-F238E27FC236}">
                  <a16:creationId xmlns:a16="http://schemas.microsoft.com/office/drawing/2014/main" id="{A494627F-27CF-4B7A-AF1E-8080F9C63C85}"/>
                </a:ext>
              </a:extLst>
            </p:cNvPr>
            <p:cNvSpPr>
              <a:spLocks/>
            </p:cNvSpPr>
            <p:nvPr/>
          </p:nvSpPr>
          <p:spPr bwMode="auto">
            <a:xfrm>
              <a:off x="3860" y="3509"/>
              <a:ext cx="231" cy="142"/>
            </a:xfrm>
            <a:custGeom>
              <a:avLst/>
              <a:gdLst>
                <a:gd name="T0" fmla="*/ 183 w 231"/>
                <a:gd name="T1" fmla="*/ 134 h 142"/>
                <a:gd name="T2" fmla="*/ 183 w 231"/>
                <a:gd name="T3" fmla="*/ 142 h 142"/>
                <a:gd name="T4" fmla="*/ 160 w 231"/>
                <a:gd name="T5" fmla="*/ 131 h 142"/>
                <a:gd name="T6" fmla="*/ 149 w 231"/>
                <a:gd name="T7" fmla="*/ 131 h 142"/>
                <a:gd name="T8" fmla="*/ 138 w 231"/>
                <a:gd name="T9" fmla="*/ 131 h 142"/>
                <a:gd name="T10" fmla="*/ 127 w 231"/>
                <a:gd name="T11" fmla="*/ 131 h 142"/>
                <a:gd name="T12" fmla="*/ 116 w 231"/>
                <a:gd name="T13" fmla="*/ 131 h 142"/>
                <a:gd name="T14" fmla="*/ 104 w 231"/>
                <a:gd name="T15" fmla="*/ 131 h 142"/>
                <a:gd name="T16" fmla="*/ 97 w 231"/>
                <a:gd name="T17" fmla="*/ 131 h 142"/>
                <a:gd name="T18" fmla="*/ 86 w 231"/>
                <a:gd name="T19" fmla="*/ 127 h 142"/>
                <a:gd name="T20" fmla="*/ 82 w 231"/>
                <a:gd name="T21" fmla="*/ 123 h 142"/>
                <a:gd name="T22" fmla="*/ 75 w 231"/>
                <a:gd name="T23" fmla="*/ 108 h 142"/>
                <a:gd name="T24" fmla="*/ 71 w 231"/>
                <a:gd name="T25" fmla="*/ 104 h 142"/>
                <a:gd name="T26" fmla="*/ 60 w 231"/>
                <a:gd name="T27" fmla="*/ 101 h 142"/>
                <a:gd name="T28" fmla="*/ 56 w 231"/>
                <a:gd name="T29" fmla="*/ 93 h 142"/>
                <a:gd name="T30" fmla="*/ 48 w 231"/>
                <a:gd name="T31" fmla="*/ 82 h 142"/>
                <a:gd name="T32" fmla="*/ 41 w 231"/>
                <a:gd name="T33" fmla="*/ 78 h 142"/>
                <a:gd name="T34" fmla="*/ 34 w 231"/>
                <a:gd name="T35" fmla="*/ 78 h 142"/>
                <a:gd name="T36" fmla="*/ 26 w 231"/>
                <a:gd name="T37" fmla="*/ 75 h 142"/>
                <a:gd name="T38" fmla="*/ 26 w 231"/>
                <a:gd name="T39" fmla="*/ 60 h 142"/>
                <a:gd name="T40" fmla="*/ 34 w 231"/>
                <a:gd name="T41" fmla="*/ 52 h 142"/>
                <a:gd name="T42" fmla="*/ 19 w 231"/>
                <a:gd name="T43" fmla="*/ 52 h 142"/>
                <a:gd name="T44" fmla="*/ 11 w 231"/>
                <a:gd name="T45" fmla="*/ 52 h 142"/>
                <a:gd name="T46" fmla="*/ 4 w 231"/>
                <a:gd name="T47" fmla="*/ 45 h 142"/>
                <a:gd name="T48" fmla="*/ 0 w 231"/>
                <a:gd name="T49" fmla="*/ 37 h 142"/>
                <a:gd name="T50" fmla="*/ 0 w 231"/>
                <a:gd name="T51" fmla="*/ 30 h 142"/>
                <a:gd name="T52" fmla="*/ 4 w 231"/>
                <a:gd name="T53" fmla="*/ 22 h 142"/>
                <a:gd name="T54" fmla="*/ 11 w 231"/>
                <a:gd name="T55" fmla="*/ 19 h 142"/>
                <a:gd name="T56" fmla="*/ 34 w 231"/>
                <a:gd name="T57" fmla="*/ 19 h 142"/>
                <a:gd name="T58" fmla="*/ 34 w 231"/>
                <a:gd name="T59" fmla="*/ 15 h 142"/>
                <a:gd name="T60" fmla="*/ 34 w 231"/>
                <a:gd name="T61" fmla="*/ 4 h 142"/>
                <a:gd name="T62" fmla="*/ 37 w 231"/>
                <a:gd name="T63" fmla="*/ 0 h 142"/>
                <a:gd name="T64" fmla="*/ 41 w 231"/>
                <a:gd name="T65" fmla="*/ 0 h 142"/>
                <a:gd name="T66" fmla="*/ 71 w 231"/>
                <a:gd name="T67" fmla="*/ 7 h 142"/>
                <a:gd name="T68" fmla="*/ 82 w 231"/>
                <a:gd name="T69" fmla="*/ 11 h 142"/>
                <a:gd name="T70" fmla="*/ 93 w 231"/>
                <a:gd name="T71" fmla="*/ 11 h 142"/>
                <a:gd name="T72" fmla="*/ 108 w 231"/>
                <a:gd name="T73" fmla="*/ 15 h 142"/>
                <a:gd name="T74" fmla="*/ 123 w 231"/>
                <a:gd name="T75" fmla="*/ 15 h 142"/>
                <a:gd name="T76" fmla="*/ 134 w 231"/>
                <a:gd name="T77" fmla="*/ 22 h 142"/>
                <a:gd name="T78" fmla="*/ 145 w 231"/>
                <a:gd name="T79" fmla="*/ 26 h 142"/>
                <a:gd name="T80" fmla="*/ 157 w 231"/>
                <a:gd name="T81" fmla="*/ 30 h 142"/>
                <a:gd name="T82" fmla="*/ 168 w 231"/>
                <a:gd name="T83" fmla="*/ 37 h 142"/>
                <a:gd name="T84" fmla="*/ 179 w 231"/>
                <a:gd name="T85" fmla="*/ 45 h 142"/>
                <a:gd name="T86" fmla="*/ 190 w 231"/>
                <a:gd name="T87" fmla="*/ 52 h 142"/>
                <a:gd name="T88" fmla="*/ 198 w 231"/>
                <a:gd name="T89" fmla="*/ 60 h 142"/>
                <a:gd name="T90" fmla="*/ 209 w 231"/>
                <a:gd name="T91" fmla="*/ 67 h 142"/>
                <a:gd name="T92" fmla="*/ 220 w 231"/>
                <a:gd name="T93" fmla="*/ 75 h 142"/>
                <a:gd name="T94" fmla="*/ 231 w 231"/>
                <a:gd name="T95" fmla="*/ 82 h 142"/>
                <a:gd name="T96" fmla="*/ 220 w 231"/>
                <a:gd name="T97" fmla="*/ 90 h 142"/>
                <a:gd name="T98" fmla="*/ 213 w 231"/>
                <a:gd name="T99" fmla="*/ 97 h 142"/>
                <a:gd name="T100" fmla="*/ 205 w 231"/>
                <a:gd name="T101" fmla="*/ 104 h 142"/>
                <a:gd name="T102" fmla="*/ 198 w 231"/>
                <a:gd name="T103" fmla="*/ 112 h 142"/>
                <a:gd name="T104" fmla="*/ 190 w 231"/>
                <a:gd name="T105" fmla="*/ 119 h 142"/>
                <a:gd name="T106" fmla="*/ 190 w 231"/>
                <a:gd name="T107" fmla="*/ 127 h 142"/>
                <a:gd name="T108" fmla="*/ 183 w 231"/>
                <a:gd name="T109"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1" h="142">
                  <a:moveTo>
                    <a:pt x="183" y="134"/>
                  </a:moveTo>
                  <a:lnTo>
                    <a:pt x="183" y="142"/>
                  </a:lnTo>
                  <a:lnTo>
                    <a:pt x="160" y="131"/>
                  </a:lnTo>
                  <a:lnTo>
                    <a:pt x="149" y="131"/>
                  </a:lnTo>
                  <a:lnTo>
                    <a:pt x="138" y="131"/>
                  </a:lnTo>
                  <a:lnTo>
                    <a:pt x="127" y="131"/>
                  </a:lnTo>
                  <a:lnTo>
                    <a:pt x="116" y="131"/>
                  </a:lnTo>
                  <a:lnTo>
                    <a:pt x="104" y="131"/>
                  </a:lnTo>
                  <a:lnTo>
                    <a:pt x="97" y="131"/>
                  </a:lnTo>
                  <a:lnTo>
                    <a:pt x="86" y="127"/>
                  </a:lnTo>
                  <a:lnTo>
                    <a:pt x="82" y="123"/>
                  </a:lnTo>
                  <a:lnTo>
                    <a:pt x="75" y="108"/>
                  </a:lnTo>
                  <a:lnTo>
                    <a:pt x="71" y="104"/>
                  </a:lnTo>
                  <a:lnTo>
                    <a:pt x="60" y="101"/>
                  </a:lnTo>
                  <a:lnTo>
                    <a:pt x="56" y="93"/>
                  </a:lnTo>
                  <a:lnTo>
                    <a:pt x="48" y="82"/>
                  </a:lnTo>
                  <a:lnTo>
                    <a:pt x="41" y="78"/>
                  </a:lnTo>
                  <a:lnTo>
                    <a:pt x="34" y="78"/>
                  </a:lnTo>
                  <a:lnTo>
                    <a:pt x="26" y="75"/>
                  </a:lnTo>
                  <a:lnTo>
                    <a:pt x="26" y="60"/>
                  </a:lnTo>
                  <a:lnTo>
                    <a:pt x="34" y="52"/>
                  </a:lnTo>
                  <a:lnTo>
                    <a:pt x="19" y="52"/>
                  </a:lnTo>
                  <a:lnTo>
                    <a:pt x="11" y="52"/>
                  </a:lnTo>
                  <a:lnTo>
                    <a:pt x="4" y="45"/>
                  </a:lnTo>
                  <a:lnTo>
                    <a:pt x="0" y="37"/>
                  </a:lnTo>
                  <a:lnTo>
                    <a:pt x="0" y="30"/>
                  </a:lnTo>
                  <a:lnTo>
                    <a:pt x="4" y="22"/>
                  </a:lnTo>
                  <a:lnTo>
                    <a:pt x="11" y="19"/>
                  </a:lnTo>
                  <a:lnTo>
                    <a:pt x="34" y="19"/>
                  </a:lnTo>
                  <a:lnTo>
                    <a:pt x="34" y="15"/>
                  </a:lnTo>
                  <a:lnTo>
                    <a:pt x="34" y="4"/>
                  </a:lnTo>
                  <a:lnTo>
                    <a:pt x="37" y="0"/>
                  </a:lnTo>
                  <a:lnTo>
                    <a:pt x="41" y="0"/>
                  </a:lnTo>
                  <a:lnTo>
                    <a:pt x="71" y="7"/>
                  </a:lnTo>
                  <a:lnTo>
                    <a:pt x="82" y="11"/>
                  </a:lnTo>
                  <a:lnTo>
                    <a:pt x="93" y="11"/>
                  </a:lnTo>
                  <a:lnTo>
                    <a:pt x="108" y="15"/>
                  </a:lnTo>
                  <a:lnTo>
                    <a:pt x="123" y="15"/>
                  </a:lnTo>
                  <a:lnTo>
                    <a:pt x="134" y="22"/>
                  </a:lnTo>
                  <a:lnTo>
                    <a:pt x="145" y="26"/>
                  </a:lnTo>
                  <a:lnTo>
                    <a:pt x="157" y="30"/>
                  </a:lnTo>
                  <a:lnTo>
                    <a:pt x="168" y="37"/>
                  </a:lnTo>
                  <a:lnTo>
                    <a:pt x="179" y="45"/>
                  </a:lnTo>
                  <a:lnTo>
                    <a:pt x="190" y="52"/>
                  </a:lnTo>
                  <a:lnTo>
                    <a:pt x="198" y="60"/>
                  </a:lnTo>
                  <a:lnTo>
                    <a:pt x="209" y="67"/>
                  </a:lnTo>
                  <a:lnTo>
                    <a:pt x="220" y="75"/>
                  </a:lnTo>
                  <a:lnTo>
                    <a:pt x="231" y="82"/>
                  </a:lnTo>
                  <a:lnTo>
                    <a:pt x="220" y="90"/>
                  </a:lnTo>
                  <a:lnTo>
                    <a:pt x="213" y="97"/>
                  </a:lnTo>
                  <a:lnTo>
                    <a:pt x="205" y="104"/>
                  </a:lnTo>
                  <a:lnTo>
                    <a:pt x="198" y="112"/>
                  </a:lnTo>
                  <a:lnTo>
                    <a:pt x="190" y="119"/>
                  </a:lnTo>
                  <a:lnTo>
                    <a:pt x="190" y="127"/>
                  </a:lnTo>
                  <a:lnTo>
                    <a:pt x="183" y="134"/>
                  </a:lnTo>
                  <a:close/>
                </a:path>
              </a:pathLst>
            </a:custGeom>
            <a:solidFill>
              <a:srgbClr val="FCE6CF"/>
            </a:solidFill>
            <a:ln w="0">
              <a:solidFill>
                <a:srgbClr val="000000"/>
              </a:solidFill>
              <a:prstDash val="solid"/>
              <a:round/>
              <a:headEnd/>
              <a:tailEnd/>
            </a:ln>
          </p:spPr>
          <p:txBody>
            <a:bodyPr/>
            <a:lstStyle/>
            <a:p>
              <a:endParaRPr lang="en-US"/>
            </a:p>
          </p:txBody>
        </p:sp>
        <p:sp>
          <p:nvSpPr>
            <p:cNvPr id="58" name="Freeform 55">
              <a:extLst>
                <a:ext uri="{FF2B5EF4-FFF2-40B4-BE49-F238E27FC236}">
                  <a16:creationId xmlns:a16="http://schemas.microsoft.com/office/drawing/2014/main" id="{C87DA49A-37FB-45F5-97A6-979CE4AFA4D1}"/>
                </a:ext>
              </a:extLst>
            </p:cNvPr>
            <p:cNvSpPr>
              <a:spLocks/>
            </p:cNvSpPr>
            <p:nvPr/>
          </p:nvSpPr>
          <p:spPr bwMode="auto">
            <a:xfrm>
              <a:off x="4043" y="3591"/>
              <a:ext cx="67" cy="71"/>
            </a:xfrm>
            <a:custGeom>
              <a:avLst/>
              <a:gdLst>
                <a:gd name="T0" fmla="*/ 0 w 67"/>
                <a:gd name="T1" fmla="*/ 52 h 71"/>
                <a:gd name="T2" fmla="*/ 7 w 67"/>
                <a:gd name="T3" fmla="*/ 45 h 71"/>
                <a:gd name="T4" fmla="*/ 7 w 67"/>
                <a:gd name="T5" fmla="*/ 37 h 71"/>
                <a:gd name="T6" fmla="*/ 15 w 67"/>
                <a:gd name="T7" fmla="*/ 30 h 71"/>
                <a:gd name="T8" fmla="*/ 22 w 67"/>
                <a:gd name="T9" fmla="*/ 22 h 71"/>
                <a:gd name="T10" fmla="*/ 30 w 67"/>
                <a:gd name="T11" fmla="*/ 15 h 71"/>
                <a:gd name="T12" fmla="*/ 37 w 67"/>
                <a:gd name="T13" fmla="*/ 8 h 71"/>
                <a:gd name="T14" fmla="*/ 48 w 67"/>
                <a:gd name="T15" fmla="*/ 0 h 71"/>
                <a:gd name="T16" fmla="*/ 67 w 67"/>
                <a:gd name="T17" fmla="*/ 15 h 71"/>
                <a:gd name="T18" fmla="*/ 59 w 67"/>
                <a:gd name="T19" fmla="*/ 22 h 71"/>
                <a:gd name="T20" fmla="*/ 52 w 67"/>
                <a:gd name="T21" fmla="*/ 26 h 71"/>
                <a:gd name="T22" fmla="*/ 44 w 67"/>
                <a:gd name="T23" fmla="*/ 37 h 71"/>
                <a:gd name="T24" fmla="*/ 37 w 67"/>
                <a:gd name="T25" fmla="*/ 45 h 71"/>
                <a:gd name="T26" fmla="*/ 33 w 67"/>
                <a:gd name="T27" fmla="*/ 52 h 71"/>
                <a:gd name="T28" fmla="*/ 30 w 67"/>
                <a:gd name="T29" fmla="*/ 60 h 71"/>
                <a:gd name="T30" fmla="*/ 22 w 67"/>
                <a:gd name="T31" fmla="*/ 67 h 71"/>
                <a:gd name="T32" fmla="*/ 18 w 67"/>
                <a:gd name="T33" fmla="*/ 71 h 71"/>
                <a:gd name="T34" fmla="*/ 0 w 67"/>
                <a:gd name="T35" fmla="*/ 60 h 71"/>
                <a:gd name="T36" fmla="*/ 0 w 67"/>
                <a:gd name="T37"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71">
                  <a:moveTo>
                    <a:pt x="0" y="52"/>
                  </a:moveTo>
                  <a:lnTo>
                    <a:pt x="7" y="45"/>
                  </a:lnTo>
                  <a:lnTo>
                    <a:pt x="7" y="37"/>
                  </a:lnTo>
                  <a:lnTo>
                    <a:pt x="15" y="30"/>
                  </a:lnTo>
                  <a:lnTo>
                    <a:pt x="22" y="22"/>
                  </a:lnTo>
                  <a:lnTo>
                    <a:pt x="30" y="15"/>
                  </a:lnTo>
                  <a:lnTo>
                    <a:pt x="37" y="8"/>
                  </a:lnTo>
                  <a:lnTo>
                    <a:pt x="48" y="0"/>
                  </a:lnTo>
                  <a:lnTo>
                    <a:pt x="67" y="15"/>
                  </a:lnTo>
                  <a:lnTo>
                    <a:pt x="59" y="22"/>
                  </a:lnTo>
                  <a:lnTo>
                    <a:pt x="52" y="26"/>
                  </a:lnTo>
                  <a:lnTo>
                    <a:pt x="44" y="37"/>
                  </a:lnTo>
                  <a:lnTo>
                    <a:pt x="37" y="45"/>
                  </a:lnTo>
                  <a:lnTo>
                    <a:pt x="33" y="52"/>
                  </a:lnTo>
                  <a:lnTo>
                    <a:pt x="30" y="60"/>
                  </a:lnTo>
                  <a:lnTo>
                    <a:pt x="22" y="67"/>
                  </a:lnTo>
                  <a:lnTo>
                    <a:pt x="18" y="71"/>
                  </a:lnTo>
                  <a:lnTo>
                    <a:pt x="0" y="60"/>
                  </a:lnTo>
                  <a:lnTo>
                    <a:pt x="0" y="52"/>
                  </a:lnTo>
                  <a:close/>
                </a:path>
              </a:pathLst>
            </a:custGeom>
            <a:solidFill>
              <a:srgbClr val="000000"/>
            </a:solidFill>
            <a:ln w="0">
              <a:solidFill>
                <a:srgbClr val="000000"/>
              </a:solidFill>
              <a:prstDash val="solid"/>
              <a:round/>
              <a:headEnd/>
              <a:tailEnd/>
            </a:ln>
          </p:spPr>
          <p:txBody>
            <a:bodyPr/>
            <a:lstStyle/>
            <a:p>
              <a:endParaRPr lang="en-US"/>
            </a:p>
          </p:txBody>
        </p:sp>
        <p:sp>
          <p:nvSpPr>
            <p:cNvPr id="59" name="Freeform 56">
              <a:extLst>
                <a:ext uri="{FF2B5EF4-FFF2-40B4-BE49-F238E27FC236}">
                  <a16:creationId xmlns:a16="http://schemas.microsoft.com/office/drawing/2014/main" id="{0F143932-8578-44D0-84ED-6D2C4AE4B329}"/>
                </a:ext>
              </a:extLst>
            </p:cNvPr>
            <p:cNvSpPr>
              <a:spLocks/>
            </p:cNvSpPr>
            <p:nvPr/>
          </p:nvSpPr>
          <p:spPr bwMode="auto">
            <a:xfrm>
              <a:off x="3595" y="3337"/>
              <a:ext cx="287" cy="183"/>
            </a:xfrm>
            <a:custGeom>
              <a:avLst/>
              <a:gdLst>
                <a:gd name="T0" fmla="*/ 265 w 287"/>
                <a:gd name="T1" fmla="*/ 183 h 183"/>
                <a:gd name="T2" fmla="*/ 0 w 287"/>
                <a:gd name="T3" fmla="*/ 8 h 183"/>
                <a:gd name="T4" fmla="*/ 0 w 287"/>
                <a:gd name="T5" fmla="*/ 0 h 183"/>
                <a:gd name="T6" fmla="*/ 287 w 287"/>
                <a:gd name="T7" fmla="*/ 172 h 183"/>
                <a:gd name="T8" fmla="*/ 265 w 287"/>
                <a:gd name="T9" fmla="*/ 183 h 183"/>
              </a:gdLst>
              <a:ahLst/>
              <a:cxnLst>
                <a:cxn ang="0">
                  <a:pos x="T0" y="T1"/>
                </a:cxn>
                <a:cxn ang="0">
                  <a:pos x="T2" y="T3"/>
                </a:cxn>
                <a:cxn ang="0">
                  <a:pos x="T4" y="T5"/>
                </a:cxn>
                <a:cxn ang="0">
                  <a:pos x="T6" y="T7"/>
                </a:cxn>
                <a:cxn ang="0">
                  <a:pos x="T8" y="T9"/>
                </a:cxn>
              </a:cxnLst>
              <a:rect l="0" t="0" r="r" b="b"/>
              <a:pathLst>
                <a:path w="287" h="183">
                  <a:moveTo>
                    <a:pt x="265" y="183"/>
                  </a:moveTo>
                  <a:lnTo>
                    <a:pt x="0" y="8"/>
                  </a:lnTo>
                  <a:lnTo>
                    <a:pt x="0" y="0"/>
                  </a:lnTo>
                  <a:lnTo>
                    <a:pt x="287" y="172"/>
                  </a:lnTo>
                  <a:lnTo>
                    <a:pt x="265" y="183"/>
                  </a:lnTo>
                  <a:close/>
                </a:path>
              </a:pathLst>
            </a:custGeom>
            <a:solidFill>
              <a:srgbClr val="000000"/>
            </a:solidFill>
            <a:ln w="0">
              <a:solidFill>
                <a:srgbClr val="000000"/>
              </a:solidFill>
              <a:prstDash val="solid"/>
              <a:round/>
              <a:headEnd/>
              <a:tailEnd/>
            </a:ln>
          </p:spPr>
          <p:txBody>
            <a:bodyPr/>
            <a:lstStyle/>
            <a:p>
              <a:endParaRPr lang="en-US"/>
            </a:p>
          </p:txBody>
        </p:sp>
        <p:sp>
          <p:nvSpPr>
            <p:cNvPr id="60" name="Freeform 57">
              <a:extLst>
                <a:ext uri="{FF2B5EF4-FFF2-40B4-BE49-F238E27FC236}">
                  <a16:creationId xmlns:a16="http://schemas.microsoft.com/office/drawing/2014/main" id="{7D943262-0F5D-4602-A43C-FD8D39962864}"/>
                </a:ext>
              </a:extLst>
            </p:cNvPr>
            <p:cNvSpPr>
              <a:spLocks/>
            </p:cNvSpPr>
            <p:nvPr/>
          </p:nvSpPr>
          <p:spPr bwMode="auto">
            <a:xfrm>
              <a:off x="3845" y="3442"/>
              <a:ext cx="545" cy="451"/>
            </a:xfrm>
            <a:custGeom>
              <a:avLst/>
              <a:gdLst>
                <a:gd name="T0" fmla="*/ 466 w 545"/>
                <a:gd name="T1" fmla="*/ 421 h 451"/>
                <a:gd name="T2" fmla="*/ 421 w 545"/>
                <a:gd name="T3" fmla="*/ 395 h 451"/>
                <a:gd name="T4" fmla="*/ 377 w 545"/>
                <a:gd name="T5" fmla="*/ 362 h 451"/>
                <a:gd name="T6" fmla="*/ 332 w 545"/>
                <a:gd name="T7" fmla="*/ 332 h 451"/>
                <a:gd name="T8" fmla="*/ 291 w 545"/>
                <a:gd name="T9" fmla="*/ 295 h 451"/>
                <a:gd name="T10" fmla="*/ 250 w 545"/>
                <a:gd name="T11" fmla="*/ 254 h 451"/>
                <a:gd name="T12" fmla="*/ 216 w 545"/>
                <a:gd name="T13" fmla="*/ 220 h 451"/>
                <a:gd name="T14" fmla="*/ 164 w 545"/>
                <a:gd name="T15" fmla="*/ 198 h 451"/>
                <a:gd name="T16" fmla="*/ 131 w 545"/>
                <a:gd name="T17" fmla="*/ 198 h 451"/>
                <a:gd name="T18" fmla="*/ 101 w 545"/>
                <a:gd name="T19" fmla="*/ 194 h 451"/>
                <a:gd name="T20" fmla="*/ 86 w 545"/>
                <a:gd name="T21" fmla="*/ 171 h 451"/>
                <a:gd name="T22" fmla="*/ 63 w 545"/>
                <a:gd name="T23" fmla="*/ 149 h 451"/>
                <a:gd name="T24" fmla="*/ 41 w 545"/>
                <a:gd name="T25" fmla="*/ 142 h 451"/>
                <a:gd name="T26" fmla="*/ 34 w 545"/>
                <a:gd name="T27" fmla="*/ 119 h 451"/>
                <a:gd name="T28" fmla="*/ 15 w 545"/>
                <a:gd name="T29" fmla="*/ 104 h 451"/>
                <a:gd name="T30" fmla="*/ 26 w 545"/>
                <a:gd name="T31" fmla="*/ 86 h 451"/>
                <a:gd name="T32" fmla="*/ 49 w 545"/>
                <a:gd name="T33" fmla="*/ 71 h 451"/>
                <a:gd name="T34" fmla="*/ 86 w 545"/>
                <a:gd name="T35" fmla="*/ 74 h 451"/>
                <a:gd name="T36" fmla="*/ 123 w 545"/>
                <a:gd name="T37" fmla="*/ 82 h 451"/>
                <a:gd name="T38" fmla="*/ 160 w 545"/>
                <a:gd name="T39" fmla="*/ 93 h 451"/>
                <a:gd name="T40" fmla="*/ 194 w 545"/>
                <a:gd name="T41" fmla="*/ 112 h 451"/>
                <a:gd name="T42" fmla="*/ 224 w 545"/>
                <a:gd name="T43" fmla="*/ 134 h 451"/>
                <a:gd name="T44" fmla="*/ 265 w 545"/>
                <a:gd name="T45" fmla="*/ 164 h 451"/>
                <a:gd name="T46" fmla="*/ 332 w 545"/>
                <a:gd name="T47" fmla="*/ 216 h 451"/>
                <a:gd name="T48" fmla="*/ 380 w 545"/>
                <a:gd name="T49" fmla="*/ 246 h 451"/>
                <a:gd name="T50" fmla="*/ 436 w 545"/>
                <a:gd name="T51" fmla="*/ 272 h 451"/>
                <a:gd name="T52" fmla="*/ 403 w 545"/>
                <a:gd name="T53" fmla="*/ 209 h 451"/>
                <a:gd name="T54" fmla="*/ 380 w 545"/>
                <a:gd name="T55" fmla="*/ 160 h 451"/>
                <a:gd name="T56" fmla="*/ 362 w 545"/>
                <a:gd name="T57" fmla="*/ 108 h 451"/>
                <a:gd name="T58" fmla="*/ 336 w 545"/>
                <a:gd name="T59" fmla="*/ 33 h 451"/>
                <a:gd name="T60" fmla="*/ 313 w 545"/>
                <a:gd name="T61" fmla="*/ 0 h 451"/>
                <a:gd name="T62" fmla="*/ 324 w 545"/>
                <a:gd name="T63" fmla="*/ 45 h 451"/>
                <a:gd name="T64" fmla="*/ 343 w 545"/>
                <a:gd name="T65" fmla="*/ 93 h 451"/>
                <a:gd name="T66" fmla="*/ 358 w 545"/>
                <a:gd name="T67" fmla="*/ 142 h 451"/>
                <a:gd name="T68" fmla="*/ 377 w 545"/>
                <a:gd name="T69" fmla="*/ 186 h 451"/>
                <a:gd name="T70" fmla="*/ 395 w 545"/>
                <a:gd name="T71" fmla="*/ 231 h 451"/>
                <a:gd name="T72" fmla="*/ 384 w 545"/>
                <a:gd name="T73" fmla="*/ 231 h 451"/>
                <a:gd name="T74" fmla="*/ 347 w 545"/>
                <a:gd name="T75" fmla="*/ 213 h 451"/>
                <a:gd name="T76" fmla="*/ 313 w 545"/>
                <a:gd name="T77" fmla="*/ 183 h 451"/>
                <a:gd name="T78" fmla="*/ 280 w 545"/>
                <a:gd name="T79" fmla="*/ 153 h 451"/>
                <a:gd name="T80" fmla="*/ 187 w 545"/>
                <a:gd name="T81" fmla="*/ 89 h 451"/>
                <a:gd name="T82" fmla="*/ 160 w 545"/>
                <a:gd name="T83" fmla="*/ 74 h 451"/>
                <a:gd name="T84" fmla="*/ 123 w 545"/>
                <a:gd name="T85" fmla="*/ 67 h 451"/>
                <a:gd name="T86" fmla="*/ 86 w 545"/>
                <a:gd name="T87" fmla="*/ 63 h 451"/>
                <a:gd name="T88" fmla="*/ 41 w 545"/>
                <a:gd name="T89" fmla="*/ 52 h 451"/>
                <a:gd name="T90" fmla="*/ 15 w 545"/>
                <a:gd name="T91" fmla="*/ 78 h 451"/>
                <a:gd name="T92" fmla="*/ 0 w 545"/>
                <a:gd name="T93" fmla="*/ 104 h 451"/>
                <a:gd name="T94" fmla="*/ 11 w 545"/>
                <a:gd name="T95" fmla="*/ 127 h 451"/>
                <a:gd name="T96" fmla="*/ 30 w 545"/>
                <a:gd name="T97" fmla="*/ 142 h 451"/>
                <a:gd name="T98" fmla="*/ 52 w 545"/>
                <a:gd name="T99" fmla="*/ 160 h 451"/>
                <a:gd name="T100" fmla="*/ 78 w 545"/>
                <a:gd name="T101" fmla="*/ 183 h 451"/>
                <a:gd name="T102" fmla="*/ 97 w 545"/>
                <a:gd name="T103" fmla="*/ 209 h 451"/>
                <a:gd name="T104" fmla="*/ 172 w 545"/>
                <a:gd name="T105" fmla="*/ 209 h 451"/>
                <a:gd name="T106" fmla="*/ 213 w 545"/>
                <a:gd name="T107" fmla="*/ 242 h 451"/>
                <a:gd name="T108" fmla="*/ 250 w 545"/>
                <a:gd name="T109" fmla="*/ 272 h 451"/>
                <a:gd name="T110" fmla="*/ 332 w 545"/>
                <a:gd name="T111" fmla="*/ 347 h 451"/>
                <a:gd name="T112" fmla="*/ 373 w 545"/>
                <a:gd name="T113" fmla="*/ 380 h 451"/>
                <a:gd name="T114" fmla="*/ 425 w 545"/>
                <a:gd name="T115" fmla="*/ 414 h 451"/>
                <a:gd name="T116" fmla="*/ 470 w 545"/>
                <a:gd name="T117" fmla="*/ 440 h 451"/>
                <a:gd name="T118" fmla="*/ 545 w 545"/>
                <a:gd name="T119" fmla="*/ 40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 h="451">
                  <a:moveTo>
                    <a:pt x="545" y="407"/>
                  </a:moveTo>
                  <a:lnTo>
                    <a:pt x="485" y="433"/>
                  </a:lnTo>
                  <a:lnTo>
                    <a:pt x="466" y="421"/>
                  </a:lnTo>
                  <a:lnTo>
                    <a:pt x="451" y="414"/>
                  </a:lnTo>
                  <a:lnTo>
                    <a:pt x="436" y="403"/>
                  </a:lnTo>
                  <a:lnTo>
                    <a:pt x="421" y="395"/>
                  </a:lnTo>
                  <a:lnTo>
                    <a:pt x="407" y="384"/>
                  </a:lnTo>
                  <a:lnTo>
                    <a:pt x="388" y="373"/>
                  </a:lnTo>
                  <a:lnTo>
                    <a:pt x="377" y="362"/>
                  </a:lnTo>
                  <a:lnTo>
                    <a:pt x="358" y="354"/>
                  </a:lnTo>
                  <a:lnTo>
                    <a:pt x="343" y="339"/>
                  </a:lnTo>
                  <a:lnTo>
                    <a:pt x="332" y="332"/>
                  </a:lnTo>
                  <a:lnTo>
                    <a:pt x="317" y="317"/>
                  </a:lnTo>
                  <a:lnTo>
                    <a:pt x="302" y="306"/>
                  </a:lnTo>
                  <a:lnTo>
                    <a:pt x="291" y="295"/>
                  </a:lnTo>
                  <a:lnTo>
                    <a:pt x="276" y="280"/>
                  </a:lnTo>
                  <a:lnTo>
                    <a:pt x="261" y="268"/>
                  </a:lnTo>
                  <a:lnTo>
                    <a:pt x="250" y="254"/>
                  </a:lnTo>
                  <a:lnTo>
                    <a:pt x="235" y="242"/>
                  </a:lnTo>
                  <a:lnTo>
                    <a:pt x="228" y="231"/>
                  </a:lnTo>
                  <a:lnTo>
                    <a:pt x="216" y="220"/>
                  </a:lnTo>
                  <a:lnTo>
                    <a:pt x="198" y="209"/>
                  </a:lnTo>
                  <a:lnTo>
                    <a:pt x="175" y="198"/>
                  </a:lnTo>
                  <a:lnTo>
                    <a:pt x="164" y="198"/>
                  </a:lnTo>
                  <a:lnTo>
                    <a:pt x="153" y="198"/>
                  </a:lnTo>
                  <a:lnTo>
                    <a:pt x="142" y="198"/>
                  </a:lnTo>
                  <a:lnTo>
                    <a:pt x="131" y="198"/>
                  </a:lnTo>
                  <a:lnTo>
                    <a:pt x="119" y="198"/>
                  </a:lnTo>
                  <a:lnTo>
                    <a:pt x="112" y="198"/>
                  </a:lnTo>
                  <a:lnTo>
                    <a:pt x="101" y="194"/>
                  </a:lnTo>
                  <a:lnTo>
                    <a:pt x="97" y="190"/>
                  </a:lnTo>
                  <a:lnTo>
                    <a:pt x="90" y="175"/>
                  </a:lnTo>
                  <a:lnTo>
                    <a:pt x="86" y="171"/>
                  </a:lnTo>
                  <a:lnTo>
                    <a:pt x="75" y="168"/>
                  </a:lnTo>
                  <a:lnTo>
                    <a:pt x="71" y="160"/>
                  </a:lnTo>
                  <a:lnTo>
                    <a:pt x="63" y="149"/>
                  </a:lnTo>
                  <a:lnTo>
                    <a:pt x="56" y="145"/>
                  </a:lnTo>
                  <a:lnTo>
                    <a:pt x="49" y="145"/>
                  </a:lnTo>
                  <a:lnTo>
                    <a:pt x="41" y="142"/>
                  </a:lnTo>
                  <a:lnTo>
                    <a:pt x="41" y="127"/>
                  </a:lnTo>
                  <a:lnTo>
                    <a:pt x="49" y="119"/>
                  </a:lnTo>
                  <a:lnTo>
                    <a:pt x="34" y="119"/>
                  </a:lnTo>
                  <a:lnTo>
                    <a:pt x="26" y="119"/>
                  </a:lnTo>
                  <a:lnTo>
                    <a:pt x="19" y="112"/>
                  </a:lnTo>
                  <a:lnTo>
                    <a:pt x="15" y="104"/>
                  </a:lnTo>
                  <a:lnTo>
                    <a:pt x="15" y="97"/>
                  </a:lnTo>
                  <a:lnTo>
                    <a:pt x="19" y="89"/>
                  </a:lnTo>
                  <a:lnTo>
                    <a:pt x="26" y="86"/>
                  </a:lnTo>
                  <a:lnTo>
                    <a:pt x="49" y="86"/>
                  </a:lnTo>
                  <a:lnTo>
                    <a:pt x="49" y="82"/>
                  </a:lnTo>
                  <a:lnTo>
                    <a:pt x="49" y="71"/>
                  </a:lnTo>
                  <a:lnTo>
                    <a:pt x="52" y="67"/>
                  </a:lnTo>
                  <a:lnTo>
                    <a:pt x="56" y="67"/>
                  </a:lnTo>
                  <a:lnTo>
                    <a:pt x="86" y="74"/>
                  </a:lnTo>
                  <a:lnTo>
                    <a:pt x="97" y="78"/>
                  </a:lnTo>
                  <a:lnTo>
                    <a:pt x="108" y="78"/>
                  </a:lnTo>
                  <a:lnTo>
                    <a:pt x="123" y="82"/>
                  </a:lnTo>
                  <a:lnTo>
                    <a:pt x="138" y="82"/>
                  </a:lnTo>
                  <a:lnTo>
                    <a:pt x="149" y="89"/>
                  </a:lnTo>
                  <a:lnTo>
                    <a:pt x="160" y="93"/>
                  </a:lnTo>
                  <a:lnTo>
                    <a:pt x="172" y="97"/>
                  </a:lnTo>
                  <a:lnTo>
                    <a:pt x="183" y="104"/>
                  </a:lnTo>
                  <a:lnTo>
                    <a:pt x="194" y="112"/>
                  </a:lnTo>
                  <a:lnTo>
                    <a:pt x="205" y="119"/>
                  </a:lnTo>
                  <a:lnTo>
                    <a:pt x="213" y="127"/>
                  </a:lnTo>
                  <a:lnTo>
                    <a:pt x="224" y="134"/>
                  </a:lnTo>
                  <a:lnTo>
                    <a:pt x="235" y="142"/>
                  </a:lnTo>
                  <a:lnTo>
                    <a:pt x="246" y="149"/>
                  </a:lnTo>
                  <a:lnTo>
                    <a:pt x="265" y="164"/>
                  </a:lnTo>
                  <a:lnTo>
                    <a:pt x="302" y="190"/>
                  </a:lnTo>
                  <a:lnTo>
                    <a:pt x="317" y="201"/>
                  </a:lnTo>
                  <a:lnTo>
                    <a:pt x="332" y="216"/>
                  </a:lnTo>
                  <a:lnTo>
                    <a:pt x="351" y="227"/>
                  </a:lnTo>
                  <a:lnTo>
                    <a:pt x="366" y="239"/>
                  </a:lnTo>
                  <a:lnTo>
                    <a:pt x="380" y="246"/>
                  </a:lnTo>
                  <a:lnTo>
                    <a:pt x="399" y="257"/>
                  </a:lnTo>
                  <a:lnTo>
                    <a:pt x="418" y="265"/>
                  </a:lnTo>
                  <a:lnTo>
                    <a:pt x="436" y="272"/>
                  </a:lnTo>
                  <a:lnTo>
                    <a:pt x="425" y="246"/>
                  </a:lnTo>
                  <a:lnTo>
                    <a:pt x="414" y="227"/>
                  </a:lnTo>
                  <a:lnTo>
                    <a:pt x="403" y="209"/>
                  </a:lnTo>
                  <a:lnTo>
                    <a:pt x="395" y="194"/>
                  </a:lnTo>
                  <a:lnTo>
                    <a:pt x="388" y="175"/>
                  </a:lnTo>
                  <a:lnTo>
                    <a:pt x="380" y="160"/>
                  </a:lnTo>
                  <a:lnTo>
                    <a:pt x="373" y="145"/>
                  </a:lnTo>
                  <a:lnTo>
                    <a:pt x="366" y="127"/>
                  </a:lnTo>
                  <a:lnTo>
                    <a:pt x="362" y="108"/>
                  </a:lnTo>
                  <a:lnTo>
                    <a:pt x="354" y="89"/>
                  </a:lnTo>
                  <a:lnTo>
                    <a:pt x="343" y="52"/>
                  </a:lnTo>
                  <a:lnTo>
                    <a:pt x="336" y="33"/>
                  </a:lnTo>
                  <a:lnTo>
                    <a:pt x="328" y="15"/>
                  </a:lnTo>
                  <a:lnTo>
                    <a:pt x="324" y="0"/>
                  </a:lnTo>
                  <a:lnTo>
                    <a:pt x="313" y="0"/>
                  </a:lnTo>
                  <a:lnTo>
                    <a:pt x="313" y="22"/>
                  </a:lnTo>
                  <a:lnTo>
                    <a:pt x="321" y="26"/>
                  </a:lnTo>
                  <a:lnTo>
                    <a:pt x="324" y="45"/>
                  </a:lnTo>
                  <a:lnTo>
                    <a:pt x="332" y="60"/>
                  </a:lnTo>
                  <a:lnTo>
                    <a:pt x="336" y="74"/>
                  </a:lnTo>
                  <a:lnTo>
                    <a:pt x="343" y="93"/>
                  </a:lnTo>
                  <a:lnTo>
                    <a:pt x="347" y="112"/>
                  </a:lnTo>
                  <a:lnTo>
                    <a:pt x="351" y="127"/>
                  </a:lnTo>
                  <a:lnTo>
                    <a:pt x="358" y="142"/>
                  </a:lnTo>
                  <a:lnTo>
                    <a:pt x="366" y="160"/>
                  </a:lnTo>
                  <a:lnTo>
                    <a:pt x="369" y="171"/>
                  </a:lnTo>
                  <a:lnTo>
                    <a:pt x="377" y="186"/>
                  </a:lnTo>
                  <a:lnTo>
                    <a:pt x="384" y="205"/>
                  </a:lnTo>
                  <a:lnTo>
                    <a:pt x="388" y="216"/>
                  </a:lnTo>
                  <a:lnTo>
                    <a:pt x="395" y="231"/>
                  </a:lnTo>
                  <a:lnTo>
                    <a:pt x="407" y="246"/>
                  </a:lnTo>
                  <a:lnTo>
                    <a:pt x="395" y="239"/>
                  </a:lnTo>
                  <a:lnTo>
                    <a:pt x="384" y="231"/>
                  </a:lnTo>
                  <a:lnTo>
                    <a:pt x="369" y="227"/>
                  </a:lnTo>
                  <a:lnTo>
                    <a:pt x="358" y="216"/>
                  </a:lnTo>
                  <a:lnTo>
                    <a:pt x="347" y="213"/>
                  </a:lnTo>
                  <a:lnTo>
                    <a:pt x="336" y="201"/>
                  </a:lnTo>
                  <a:lnTo>
                    <a:pt x="328" y="194"/>
                  </a:lnTo>
                  <a:lnTo>
                    <a:pt x="313" y="183"/>
                  </a:lnTo>
                  <a:lnTo>
                    <a:pt x="298" y="171"/>
                  </a:lnTo>
                  <a:lnTo>
                    <a:pt x="276" y="157"/>
                  </a:lnTo>
                  <a:lnTo>
                    <a:pt x="280" y="153"/>
                  </a:lnTo>
                  <a:lnTo>
                    <a:pt x="254" y="134"/>
                  </a:lnTo>
                  <a:lnTo>
                    <a:pt x="198" y="97"/>
                  </a:lnTo>
                  <a:lnTo>
                    <a:pt x="187" y="89"/>
                  </a:lnTo>
                  <a:lnTo>
                    <a:pt x="179" y="86"/>
                  </a:lnTo>
                  <a:lnTo>
                    <a:pt x="168" y="82"/>
                  </a:lnTo>
                  <a:lnTo>
                    <a:pt x="160" y="74"/>
                  </a:lnTo>
                  <a:lnTo>
                    <a:pt x="149" y="74"/>
                  </a:lnTo>
                  <a:lnTo>
                    <a:pt x="138" y="71"/>
                  </a:lnTo>
                  <a:lnTo>
                    <a:pt x="123" y="67"/>
                  </a:lnTo>
                  <a:lnTo>
                    <a:pt x="116" y="67"/>
                  </a:lnTo>
                  <a:lnTo>
                    <a:pt x="101" y="63"/>
                  </a:lnTo>
                  <a:lnTo>
                    <a:pt x="86" y="63"/>
                  </a:lnTo>
                  <a:lnTo>
                    <a:pt x="60" y="52"/>
                  </a:lnTo>
                  <a:lnTo>
                    <a:pt x="49" y="52"/>
                  </a:lnTo>
                  <a:lnTo>
                    <a:pt x="41" y="52"/>
                  </a:lnTo>
                  <a:lnTo>
                    <a:pt x="37" y="60"/>
                  </a:lnTo>
                  <a:lnTo>
                    <a:pt x="37" y="67"/>
                  </a:lnTo>
                  <a:lnTo>
                    <a:pt x="15" y="78"/>
                  </a:lnTo>
                  <a:lnTo>
                    <a:pt x="7" y="82"/>
                  </a:lnTo>
                  <a:lnTo>
                    <a:pt x="4" y="89"/>
                  </a:lnTo>
                  <a:lnTo>
                    <a:pt x="0" y="104"/>
                  </a:lnTo>
                  <a:lnTo>
                    <a:pt x="4" y="112"/>
                  </a:lnTo>
                  <a:lnTo>
                    <a:pt x="4" y="119"/>
                  </a:lnTo>
                  <a:lnTo>
                    <a:pt x="11" y="127"/>
                  </a:lnTo>
                  <a:lnTo>
                    <a:pt x="19" y="130"/>
                  </a:lnTo>
                  <a:lnTo>
                    <a:pt x="26" y="134"/>
                  </a:lnTo>
                  <a:lnTo>
                    <a:pt x="30" y="142"/>
                  </a:lnTo>
                  <a:lnTo>
                    <a:pt x="34" y="153"/>
                  </a:lnTo>
                  <a:lnTo>
                    <a:pt x="41" y="157"/>
                  </a:lnTo>
                  <a:lnTo>
                    <a:pt x="52" y="160"/>
                  </a:lnTo>
                  <a:lnTo>
                    <a:pt x="56" y="168"/>
                  </a:lnTo>
                  <a:lnTo>
                    <a:pt x="71" y="179"/>
                  </a:lnTo>
                  <a:lnTo>
                    <a:pt x="78" y="183"/>
                  </a:lnTo>
                  <a:lnTo>
                    <a:pt x="82" y="194"/>
                  </a:lnTo>
                  <a:lnTo>
                    <a:pt x="86" y="201"/>
                  </a:lnTo>
                  <a:lnTo>
                    <a:pt x="97" y="209"/>
                  </a:lnTo>
                  <a:lnTo>
                    <a:pt x="108" y="213"/>
                  </a:lnTo>
                  <a:lnTo>
                    <a:pt x="157" y="213"/>
                  </a:lnTo>
                  <a:lnTo>
                    <a:pt x="172" y="209"/>
                  </a:lnTo>
                  <a:lnTo>
                    <a:pt x="190" y="220"/>
                  </a:lnTo>
                  <a:lnTo>
                    <a:pt x="190" y="227"/>
                  </a:lnTo>
                  <a:lnTo>
                    <a:pt x="213" y="242"/>
                  </a:lnTo>
                  <a:lnTo>
                    <a:pt x="216" y="239"/>
                  </a:lnTo>
                  <a:lnTo>
                    <a:pt x="239" y="265"/>
                  </a:lnTo>
                  <a:lnTo>
                    <a:pt x="250" y="272"/>
                  </a:lnTo>
                  <a:lnTo>
                    <a:pt x="298" y="324"/>
                  </a:lnTo>
                  <a:lnTo>
                    <a:pt x="313" y="336"/>
                  </a:lnTo>
                  <a:lnTo>
                    <a:pt x="332" y="347"/>
                  </a:lnTo>
                  <a:lnTo>
                    <a:pt x="343" y="358"/>
                  </a:lnTo>
                  <a:lnTo>
                    <a:pt x="358" y="369"/>
                  </a:lnTo>
                  <a:lnTo>
                    <a:pt x="373" y="380"/>
                  </a:lnTo>
                  <a:lnTo>
                    <a:pt x="388" y="392"/>
                  </a:lnTo>
                  <a:lnTo>
                    <a:pt x="410" y="403"/>
                  </a:lnTo>
                  <a:lnTo>
                    <a:pt x="425" y="414"/>
                  </a:lnTo>
                  <a:lnTo>
                    <a:pt x="440" y="421"/>
                  </a:lnTo>
                  <a:lnTo>
                    <a:pt x="459" y="433"/>
                  </a:lnTo>
                  <a:lnTo>
                    <a:pt x="470" y="440"/>
                  </a:lnTo>
                  <a:lnTo>
                    <a:pt x="481" y="451"/>
                  </a:lnTo>
                  <a:lnTo>
                    <a:pt x="511" y="436"/>
                  </a:lnTo>
                  <a:lnTo>
                    <a:pt x="545" y="407"/>
                  </a:lnTo>
                  <a:close/>
                </a:path>
              </a:pathLst>
            </a:custGeom>
            <a:solidFill>
              <a:srgbClr val="000000"/>
            </a:solidFill>
            <a:ln w="0">
              <a:solidFill>
                <a:srgbClr val="000000"/>
              </a:solidFill>
              <a:prstDash val="solid"/>
              <a:round/>
              <a:headEnd/>
              <a:tailEnd/>
            </a:ln>
          </p:spPr>
          <p:txBody>
            <a:bodyPr/>
            <a:lstStyle/>
            <a:p>
              <a:endParaRPr lang="en-US"/>
            </a:p>
          </p:txBody>
        </p:sp>
        <p:sp>
          <p:nvSpPr>
            <p:cNvPr id="61" name="Freeform 58">
              <a:extLst>
                <a:ext uri="{FF2B5EF4-FFF2-40B4-BE49-F238E27FC236}">
                  <a16:creationId xmlns:a16="http://schemas.microsoft.com/office/drawing/2014/main" id="{A6A5C691-2F6D-4ADA-87AB-9797AD2B0A43}"/>
                </a:ext>
              </a:extLst>
            </p:cNvPr>
            <p:cNvSpPr>
              <a:spLocks/>
            </p:cNvSpPr>
            <p:nvPr/>
          </p:nvSpPr>
          <p:spPr bwMode="auto">
            <a:xfrm>
              <a:off x="4143" y="3405"/>
              <a:ext cx="19" cy="220"/>
            </a:xfrm>
            <a:custGeom>
              <a:avLst/>
              <a:gdLst>
                <a:gd name="T0" fmla="*/ 0 w 19"/>
                <a:gd name="T1" fmla="*/ 0 h 220"/>
                <a:gd name="T2" fmla="*/ 0 w 19"/>
                <a:gd name="T3" fmla="*/ 208 h 220"/>
                <a:gd name="T4" fmla="*/ 15 w 19"/>
                <a:gd name="T5" fmla="*/ 220 h 220"/>
                <a:gd name="T6" fmla="*/ 15 w 19"/>
                <a:gd name="T7" fmla="*/ 59 h 220"/>
                <a:gd name="T8" fmla="*/ 19 w 19"/>
                <a:gd name="T9" fmla="*/ 37 h 220"/>
                <a:gd name="T10" fmla="*/ 0 w 19"/>
                <a:gd name="T11" fmla="*/ 0 h 220"/>
              </a:gdLst>
              <a:ahLst/>
              <a:cxnLst>
                <a:cxn ang="0">
                  <a:pos x="T0" y="T1"/>
                </a:cxn>
                <a:cxn ang="0">
                  <a:pos x="T2" y="T3"/>
                </a:cxn>
                <a:cxn ang="0">
                  <a:pos x="T4" y="T5"/>
                </a:cxn>
                <a:cxn ang="0">
                  <a:pos x="T6" y="T7"/>
                </a:cxn>
                <a:cxn ang="0">
                  <a:pos x="T8" y="T9"/>
                </a:cxn>
                <a:cxn ang="0">
                  <a:pos x="T10" y="T11"/>
                </a:cxn>
              </a:cxnLst>
              <a:rect l="0" t="0" r="r" b="b"/>
              <a:pathLst>
                <a:path w="19" h="220">
                  <a:moveTo>
                    <a:pt x="0" y="0"/>
                  </a:moveTo>
                  <a:lnTo>
                    <a:pt x="0" y="208"/>
                  </a:lnTo>
                  <a:lnTo>
                    <a:pt x="15" y="220"/>
                  </a:lnTo>
                  <a:lnTo>
                    <a:pt x="15" y="59"/>
                  </a:lnTo>
                  <a:lnTo>
                    <a:pt x="19" y="37"/>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2" name="Freeform 59">
              <a:extLst>
                <a:ext uri="{FF2B5EF4-FFF2-40B4-BE49-F238E27FC236}">
                  <a16:creationId xmlns:a16="http://schemas.microsoft.com/office/drawing/2014/main" id="{DCEB880F-7132-41FB-9FAB-1B3CAE367D87}"/>
                </a:ext>
              </a:extLst>
            </p:cNvPr>
            <p:cNvSpPr>
              <a:spLocks/>
            </p:cNvSpPr>
            <p:nvPr/>
          </p:nvSpPr>
          <p:spPr bwMode="auto">
            <a:xfrm>
              <a:off x="4087" y="3322"/>
              <a:ext cx="262" cy="392"/>
            </a:xfrm>
            <a:custGeom>
              <a:avLst/>
              <a:gdLst>
                <a:gd name="T0" fmla="*/ 194 w 262"/>
                <a:gd name="T1" fmla="*/ 392 h 392"/>
                <a:gd name="T2" fmla="*/ 183 w 262"/>
                <a:gd name="T3" fmla="*/ 366 h 392"/>
                <a:gd name="T4" fmla="*/ 172 w 262"/>
                <a:gd name="T5" fmla="*/ 347 h 392"/>
                <a:gd name="T6" fmla="*/ 161 w 262"/>
                <a:gd name="T7" fmla="*/ 329 h 392"/>
                <a:gd name="T8" fmla="*/ 153 w 262"/>
                <a:gd name="T9" fmla="*/ 314 h 392"/>
                <a:gd name="T10" fmla="*/ 146 w 262"/>
                <a:gd name="T11" fmla="*/ 295 h 392"/>
                <a:gd name="T12" fmla="*/ 138 w 262"/>
                <a:gd name="T13" fmla="*/ 280 h 392"/>
                <a:gd name="T14" fmla="*/ 131 w 262"/>
                <a:gd name="T15" fmla="*/ 265 h 392"/>
                <a:gd name="T16" fmla="*/ 124 w 262"/>
                <a:gd name="T17" fmla="*/ 247 h 392"/>
                <a:gd name="T18" fmla="*/ 120 w 262"/>
                <a:gd name="T19" fmla="*/ 228 h 392"/>
                <a:gd name="T20" fmla="*/ 112 w 262"/>
                <a:gd name="T21" fmla="*/ 209 h 392"/>
                <a:gd name="T22" fmla="*/ 101 w 262"/>
                <a:gd name="T23" fmla="*/ 172 h 392"/>
                <a:gd name="T24" fmla="*/ 94 w 262"/>
                <a:gd name="T25" fmla="*/ 153 h 392"/>
                <a:gd name="T26" fmla="*/ 86 w 262"/>
                <a:gd name="T27" fmla="*/ 135 h 392"/>
                <a:gd name="T28" fmla="*/ 82 w 262"/>
                <a:gd name="T29" fmla="*/ 120 h 392"/>
                <a:gd name="T30" fmla="*/ 71 w 262"/>
                <a:gd name="T31" fmla="*/ 120 h 392"/>
                <a:gd name="T32" fmla="*/ 71 w 262"/>
                <a:gd name="T33" fmla="*/ 71 h 392"/>
                <a:gd name="T34" fmla="*/ 64 w 262"/>
                <a:gd name="T35" fmla="*/ 68 h 392"/>
                <a:gd name="T36" fmla="*/ 60 w 262"/>
                <a:gd name="T37" fmla="*/ 60 h 392"/>
                <a:gd name="T38" fmla="*/ 56 w 262"/>
                <a:gd name="T39" fmla="*/ 53 h 392"/>
                <a:gd name="T40" fmla="*/ 56 w 262"/>
                <a:gd name="T41" fmla="*/ 42 h 392"/>
                <a:gd name="T42" fmla="*/ 49 w 262"/>
                <a:gd name="T43" fmla="*/ 38 h 392"/>
                <a:gd name="T44" fmla="*/ 38 w 262"/>
                <a:gd name="T45" fmla="*/ 34 h 392"/>
                <a:gd name="T46" fmla="*/ 27 w 262"/>
                <a:gd name="T47" fmla="*/ 30 h 392"/>
                <a:gd name="T48" fmla="*/ 19 w 262"/>
                <a:gd name="T49" fmla="*/ 30 h 392"/>
                <a:gd name="T50" fmla="*/ 12 w 262"/>
                <a:gd name="T51" fmla="*/ 27 h 392"/>
                <a:gd name="T52" fmla="*/ 4 w 262"/>
                <a:gd name="T53" fmla="*/ 19 h 392"/>
                <a:gd name="T54" fmla="*/ 0 w 262"/>
                <a:gd name="T55" fmla="*/ 12 h 392"/>
                <a:gd name="T56" fmla="*/ 0 w 262"/>
                <a:gd name="T57" fmla="*/ 4 h 392"/>
                <a:gd name="T58" fmla="*/ 4 w 262"/>
                <a:gd name="T59" fmla="*/ 0 h 392"/>
                <a:gd name="T60" fmla="*/ 15 w 262"/>
                <a:gd name="T61" fmla="*/ 0 h 392"/>
                <a:gd name="T62" fmla="*/ 27 w 262"/>
                <a:gd name="T63" fmla="*/ 4 h 392"/>
                <a:gd name="T64" fmla="*/ 38 w 262"/>
                <a:gd name="T65" fmla="*/ 8 h 392"/>
                <a:gd name="T66" fmla="*/ 64 w 262"/>
                <a:gd name="T67" fmla="*/ 8 h 392"/>
                <a:gd name="T68" fmla="*/ 75 w 262"/>
                <a:gd name="T69" fmla="*/ 12 h 392"/>
                <a:gd name="T70" fmla="*/ 75 w 262"/>
                <a:gd name="T71" fmla="*/ 0 h 392"/>
                <a:gd name="T72" fmla="*/ 86 w 262"/>
                <a:gd name="T73" fmla="*/ 15 h 392"/>
                <a:gd name="T74" fmla="*/ 101 w 262"/>
                <a:gd name="T75" fmla="*/ 30 h 392"/>
                <a:gd name="T76" fmla="*/ 112 w 262"/>
                <a:gd name="T77" fmla="*/ 45 h 392"/>
                <a:gd name="T78" fmla="*/ 124 w 262"/>
                <a:gd name="T79" fmla="*/ 60 h 392"/>
                <a:gd name="T80" fmla="*/ 131 w 262"/>
                <a:gd name="T81" fmla="*/ 75 h 392"/>
                <a:gd name="T82" fmla="*/ 142 w 262"/>
                <a:gd name="T83" fmla="*/ 90 h 392"/>
                <a:gd name="T84" fmla="*/ 150 w 262"/>
                <a:gd name="T85" fmla="*/ 105 h 392"/>
                <a:gd name="T86" fmla="*/ 157 w 262"/>
                <a:gd name="T87" fmla="*/ 120 h 392"/>
                <a:gd name="T88" fmla="*/ 165 w 262"/>
                <a:gd name="T89" fmla="*/ 135 h 392"/>
                <a:gd name="T90" fmla="*/ 165 w 262"/>
                <a:gd name="T91" fmla="*/ 146 h 392"/>
                <a:gd name="T92" fmla="*/ 168 w 262"/>
                <a:gd name="T93" fmla="*/ 157 h 392"/>
                <a:gd name="T94" fmla="*/ 172 w 262"/>
                <a:gd name="T95" fmla="*/ 172 h 392"/>
                <a:gd name="T96" fmla="*/ 176 w 262"/>
                <a:gd name="T97" fmla="*/ 187 h 392"/>
                <a:gd name="T98" fmla="*/ 183 w 262"/>
                <a:gd name="T99" fmla="*/ 202 h 392"/>
                <a:gd name="T100" fmla="*/ 194 w 262"/>
                <a:gd name="T101" fmla="*/ 213 h 392"/>
                <a:gd name="T102" fmla="*/ 202 w 262"/>
                <a:gd name="T103" fmla="*/ 224 h 392"/>
                <a:gd name="T104" fmla="*/ 213 w 262"/>
                <a:gd name="T105" fmla="*/ 236 h 392"/>
                <a:gd name="T106" fmla="*/ 224 w 262"/>
                <a:gd name="T107" fmla="*/ 247 h 392"/>
                <a:gd name="T108" fmla="*/ 235 w 262"/>
                <a:gd name="T109" fmla="*/ 258 h 392"/>
                <a:gd name="T110" fmla="*/ 243 w 262"/>
                <a:gd name="T111" fmla="*/ 269 h 392"/>
                <a:gd name="T112" fmla="*/ 262 w 262"/>
                <a:gd name="T113" fmla="*/ 325 h 392"/>
                <a:gd name="T114" fmla="*/ 250 w 262"/>
                <a:gd name="T115" fmla="*/ 351 h 392"/>
                <a:gd name="T116" fmla="*/ 243 w 262"/>
                <a:gd name="T117" fmla="*/ 392 h 392"/>
                <a:gd name="T118" fmla="*/ 194 w 262"/>
                <a:gd name="T11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392">
                  <a:moveTo>
                    <a:pt x="194" y="392"/>
                  </a:moveTo>
                  <a:lnTo>
                    <a:pt x="183" y="366"/>
                  </a:lnTo>
                  <a:lnTo>
                    <a:pt x="172" y="347"/>
                  </a:lnTo>
                  <a:lnTo>
                    <a:pt x="161" y="329"/>
                  </a:lnTo>
                  <a:lnTo>
                    <a:pt x="153" y="314"/>
                  </a:lnTo>
                  <a:lnTo>
                    <a:pt x="146" y="295"/>
                  </a:lnTo>
                  <a:lnTo>
                    <a:pt x="138" y="280"/>
                  </a:lnTo>
                  <a:lnTo>
                    <a:pt x="131" y="265"/>
                  </a:lnTo>
                  <a:lnTo>
                    <a:pt x="124" y="247"/>
                  </a:lnTo>
                  <a:lnTo>
                    <a:pt x="120" y="228"/>
                  </a:lnTo>
                  <a:lnTo>
                    <a:pt x="112" y="209"/>
                  </a:lnTo>
                  <a:lnTo>
                    <a:pt x="101" y="172"/>
                  </a:lnTo>
                  <a:lnTo>
                    <a:pt x="94" y="153"/>
                  </a:lnTo>
                  <a:lnTo>
                    <a:pt x="86" y="135"/>
                  </a:lnTo>
                  <a:lnTo>
                    <a:pt x="82" y="120"/>
                  </a:lnTo>
                  <a:lnTo>
                    <a:pt x="71" y="120"/>
                  </a:lnTo>
                  <a:lnTo>
                    <a:pt x="71" y="71"/>
                  </a:lnTo>
                  <a:lnTo>
                    <a:pt x="64" y="68"/>
                  </a:lnTo>
                  <a:lnTo>
                    <a:pt x="60" y="60"/>
                  </a:lnTo>
                  <a:lnTo>
                    <a:pt x="56" y="53"/>
                  </a:lnTo>
                  <a:lnTo>
                    <a:pt x="56" y="42"/>
                  </a:lnTo>
                  <a:lnTo>
                    <a:pt x="49" y="38"/>
                  </a:lnTo>
                  <a:lnTo>
                    <a:pt x="38" y="34"/>
                  </a:lnTo>
                  <a:lnTo>
                    <a:pt x="27" y="30"/>
                  </a:lnTo>
                  <a:lnTo>
                    <a:pt x="19" y="30"/>
                  </a:lnTo>
                  <a:lnTo>
                    <a:pt x="12" y="27"/>
                  </a:lnTo>
                  <a:lnTo>
                    <a:pt x="4" y="19"/>
                  </a:lnTo>
                  <a:lnTo>
                    <a:pt x="0" y="12"/>
                  </a:lnTo>
                  <a:lnTo>
                    <a:pt x="0" y="4"/>
                  </a:lnTo>
                  <a:lnTo>
                    <a:pt x="4" y="0"/>
                  </a:lnTo>
                  <a:lnTo>
                    <a:pt x="15" y="0"/>
                  </a:lnTo>
                  <a:lnTo>
                    <a:pt x="27" y="4"/>
                  </a:lnTo>
                  <a:lnTo>
                    <a:pt x="38" y="8"/>
                  </a:lnTo>
                  <a:lnTo>
                    <a:pt x="64" y="8"/>
                  </a:lnTo>
                  <a:lnTo>
                    <a:pt x="75" y="12"/>
                  </a:lnTo>
                  <a:lnTo>
                    <a:pt x="75" y="0"/>
                  </a:lnTo>
                  <a:lnTo>
                    <a:pt x="86" y="15"/>
                  </a:lnTo>
                  <a:lnTo>
                    <a:pt x="101" y="30"/>
                  </a:lnTo>
                  <a:lnTo>
                    <a:pt x="112" y="45"/>
                  </a:lnTo>
                  <a:lnTo>
                    <a:pt x="124" y="60"/>
                  </a:lnTo>
                  <a:lnTo>
                    <a:pt x="131" y="75"/>
                  </a:lnTo>
                  <a:lnTo>
                    <a:pt x="142" y="90"/>
                  </a:lnTo>
                  <a:lnTo>
                    <a:pt x="150" y="105"/>
                  </a:lnTo>
                  <a:lnTo>
                    <a:pt x="157" y="120"/>
                  </a:lnTo>
                  <a:lnTo>
                    <a:pt x="165" y="135"/>
                  </a:lnTo>
                  <a:lnTo>
                    <a:pt x="165" y="146"/>
                  </a:lnTo>
                  <a:lnTo>
                    <a:pt x="168" y="157"/>
                  </a:lnTo>
                  <a:lnTo>
                    <a:pt x="172" y="172"/>
                  </a:lnTo>
                  <a:lnTo>
                    <a:pt x="176" y="187"/>
                  </a:lnTo>
                  <a:lnTo>
                    <a:pt x="183" y="202"/>
                  </a:lnTo>
                  <a:lnTo>
                    <a:pt x="194" y="213"/>
                  </a:lnTo>
                  <a:lnTo>
                    <a:pt x="202" y="224"/>
                  </a:lnTo>
                  <a:lnTo>
                    <a:pt x="213" y="236"/>
                  </a:lnTo>
                  <a:lnTo>
                    <a:pt x="224" y="247"/>
                  </a:lnTo>
                  <a:lnTo>
                    <a:pt x="235" y="258"/>
                  </a:lnTo>
                  <a:lnTo>
                    <a:pt x="243" y="269"/>
                  </a:lnTo>
                  <a:lnTo>
                    <a:pt x="262" y="325"/>
                  </a:lnTo>
                  <a:lnTo>
                    <a:pt x="250" y="351"/>
                  </a:lnTo>
                  <a:lnTo>
                    <a:pt x="243" y="392"/>
                  </a:lnTo>
                  <a:lnTo>
                    <a:pt x="194" y="392"/>
                  </a:lnTo>
                  <a:close/>
                </a:path>
              </a:pathLst>
            </a:custGeom>
            <a:solidFill>
              <a:srgbClr val="FCE6CF"/>
            </a:solidFill>
            <a:ln w="0">
              <a:solidFill>
                <a:srgbClr val="000000"/>
              </a:solidFill>
              <a:prstDash val="solid"/>
              <a:round/>
              <a:headEnd/>
              <a:tailEnd/>
            </a:ln>
          </p:spPr>
          <p:txBody>
            <a:bodyPr/>
            <a:lstStyle/>
            <a:p>
              <a:endParaRPr lang="en-US"/>
            </a:p>
          </p:txBody>
        </p:sp>
        <p:sp>
          <p:nvSpPr>
            <p:cNvPr id="63" name="Freeform 60">
              <a:extLst>
                <a:ext uri="{FF2B5EF4-FFF2-40B4-BE49-F238E27FC236}">
                  <a16:creationId xmlns:a16="http://schemas.microsoft.com/office/drawing/2014/main" id="{D6F6427E-2B83-443E-86DD-5A198C67C6DA}"/>
                </a:ext>
              </a:extLst>
            </p:cNvPr>
            <p:cNvSpPr>
              <a:spLocks/>
            </p:cNvSpPr>
            <p:nvPr/>
          </p:nvSpPr>
          <p:spPr bwMode="auto">
            <a:xfrm>
              <a:off x="4281" y="3714"/>
              <a:ext cx="56" cy="26"/>
            </a:xfrm>
            <a:custGeom>
              <a:avLst/>
              <a:gdLst>
                <a:gd name="T0" fmla="*/ 0 w 56"/>
                <a:gd name="T1" fmla="*/ 0 h 26"/>
                <a:gd name="T2" fmla="*/ 45 w 56"/>
                <a:gd name="T3" fmla="*/ 0 h 26"/>
                <a:gd name="T4" fmla="*/ 45 w 56"/>
                <a:gd name="T5" fmla="*/ 11 h 26"/>
                <a:gd name="T6" fmla="*/ 56 w 56"/>
                <a:gd name="T7" fmla="*/ 26 h 26"/>
                <a:gd name="T8" fmla="*/ 0 w 56"/>
                <a:gd name="T9" fmla="*/ 0 h 26"/>
              </a:gdLst>
              <a:ahLst/>
              <a:cxnLst>
                <a:cxn ang="0">
                  <a:pos x="T0" y="T1"/>
                </a:cxn>
                <a:cxn ang="0">
                  <a:pos x="T2" y="T3"/>
                </a:cxn>
                <a:cxn ang="0">
                  <a:pos x="T4" y="T5"/>
                </a:cxn>
                <a:cxn ang="0">
                  <a:pos x="T6" y="T7"/>
                </a:cxn>
                <a:cxn ang="0">
                  <a:pos x="T8" y="T9"/>
                </a:cxn>
              </a:cxnLst>
              <a:rect l="0" t="0" r="r" b="b"/>
              <a:pathLst>
                <a:path w="56" h="26">
                  <a:moveTo>
                    <a:pt x="0" y="0"/>
                  </a:moveTo>
                  <a:lnTo>
                    <a:pt x="45" y="0"/>
                  </a:lnTo>
                  <a:lnTo>
                    <a:pt x="45" y="11"/>
                  </a:lnTo>
                  <a:lnTo>
                    <a:pt x="56" y="2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61">
              <a:extLst>
                <a:ext uri="{FF2B5EF4-FFF2-40B4-BE49-F238E27FC236}">
                  <a16:creationId xmlns:a16="http://schemas.microsoft.com/office/drawing/2014/main" id="{852BE879-E880-47F5-8BD2-1D80B8E3BD29}"/>
                </a:ext>
              </a:extLst>
            </p:cNvPr>
            <p:cNvSpPr>
              <a:spLocks/>
            </p:cNvSpPr>
            <p:nvPr/>
          </p:nvSpPr>
          <p:spPr bwMode="auto">
            <a:xfrm>
              <a:off x="3349" y="3054"/>
              <a:ext cx="809" cy="862"/>
            </a:xfrm>
            <a:custGeom>
              <a:avLst/>
              <a:gdLst>
                <a:gd name="T0" fmla="*/ 794 w 809"/>
                <a:gd name="T1" fmla="*/ 261 h 862"/>
                <a:gd name="T2" fmla="*/ 794 w 809"/>
                <a:gd name="T3" fmla="*/ 15 h 862"/>
                <a:gd name="T4" fmla="*/ 19 w 809"/>
                <a:gd name="T5" fmla="*/ 15 h 862"/>
                <a:gd name="T6" fmla="*/ 19 w 809"/>
                <a:gd name="T7" fmla="*/ 847 h 862"/>
                <a:gd name="T8" fmla="*/ 794 w 809"/>
                <a:gd name="T9" fmla="*/ 847 h 862"/>
                <a:gd name="T10" fmla="*/ 794 w 809"/>
                <a:gd name="T11" fmla="*/ 712 h 862"/>
                <a:gd name="T12" fmla="*/ 809 w 809"/>
                <a:gd name="T13" fmla="*/ 724 h 862"/>
                <a:gd name="T14" fmla="*/ 809 w 809"/>
                <a:gd name="T15" fmla="*/ 862 h 862"/>
                <a:gd name="T16" fmla="*/ 0 w 809"/>
                <a:gd name="T17" fmla="*/ 862 h 862"/>
                <a:gd name="T18" fmla="*/ 0 w 809"/>
                <a:gd name="T19" fmla="*/ 0 h 862"/>
                <a:gd name="T20" fmla="*/ 809 w 809"/>
                <a:gd name="T21" fmla="*/ 0 h 862"/>
                <a:gd name="T22" fmla="*/ 809 w 809"/>
                <a:gd name="T23" fmla="*/ 246 h 862"/>
                <a:gd name="T24" fmla="*/ 794 w 809"/>
                <a:gd name="T25" fmla="*/ 26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862">
                  <a:moveTo>
                    <a:pt x="794" y="261"/>
                  </a:moveTo>
                  <a:lnTo>
                    <a:pt x="794" y="15"/>
                  </a:lnTo>
                  <a:lnTo>
                    <a:pt x="19" y="15"/>
                  </a:lnTo>
                  <a:lnTo>
                    <a:pt x="19" y="847"/>
                  </a:lnTo>
                  <a:lnTo>
                    <a:pt x="794" y="847"/>
                  </a:lnTo>
                  <a:lnTo>
                    <a:pt x="794" y="712"/>
                  </a:lnTo>
                  <a:lnTo>
                    <a:pt x="809" y="724"/>
                  </a:lnTo>
                  <a:lnTo>
                    <a:pt x="809" y="862"/>
                  </a:lnTo>
                  <a:lnTo>
                    <a:pt x="0" y="862"/>
                  </a:lnTo>
                  <a:lnTo>
                    <a:pt x="0" y="0"/>
                  </a:lnTo>
                  <a:lnTo>
                    <a:pt x="809" y="0"/>
                  </a:lnTo>
                  <a:lnTo>
                    <a:pt x="809" y="246"/>
                  </a:lnTo>
                  <a:lnTo>
                    <a:pt x="794" y="261"/>
                  </a:lnTo>
                  <a:close/>
                </a:path>
              </a:pathLst>
            </a:custGeom>
            <a:solidFill>
              <a:srgbClr val="000000"/>
            </a:solidFill>
            <a:ln w="0">
              <a:solidFill>
                <a:srgbClr val="000000"/>
              </a:solidFill>
              <a:prstDash val="solid"/>
              <a:round/>
              <a:headEnd/>
              <a:tailEnd/>
            </a:ln>
          </p:spPr>
          <p:txBody>
            <a:bodyPr/>
            <a:lstStyle/>
            <a:p>
              <a:endParaRPr lang="en-US"/>
            </a:p>
          </p:txBody>
        </p:sp>
        <p:sp>
          <p:nvSpPr>
            <p:cNvPr id="65" name="Freeform 62">
              <a:extLst>
                <a:ext uri="{FF2B5EF4-FFF2-40B4-BE49-F238E27FC236}">
                  <a16:creationId xmlns:a16="http://schemas.microsoft.com/office/drawing/2014/main" id="{EB150108-ED66-4EFB-B97F-D6E1ECE31617}"/>
                </a:ext>
              </a:extLst>
            </p:cNvPr>
            <p:cNvSpPr>
              <a:spLocks/>
            </p:cNvSpPr>
            <p:nvPr/>
          </p:nvSpPr>
          <p:spPr bwMode="auto">
            <a:xfrm>
              <a:off x="3368" y="3069"/>
              <a:ext cx="775" cy="832"/>
            </a:xfrm>
            <a:custGeom>
              <a:avLst/>
              <a:gdLst>
                <a:gd name="T0" fmla="*/ 775 w 775"/>
                <a:gd name="T1" fmla="*/ 0 h 832"/>
                <a:gd name="T2" fmla="*/ 0 w 775"/>
                <a:gd name="T3" fmla="*/ 832 h 832"/>
                <a:gd name="T4" fmla="*/ 775 w 775"/>
                <a:gd name="T5" fmla="*/ 697 h 832"/>
                <a:gd name="T6" fmla="*/ 716 w 775"/>
                <a:gd name="T7" fmla="*/ 638 h 832"/>
                <a:gd name="T8" fmla="*/ 690 w 775"/>
                <a:gd name="T9" fmla="*/ 615 h 832"/>
                <a:gd name="T10" fmla="*/ 667 w 775"/>
                <a:gd name="T11" fmla="*/ 593 h 832"/>
                <a:gd name="T12" fmla="*/ 634 w 775"/>
                <a:gd name="T13" fmla="*/ 586 h 832"/>
                <a:gd name="T14" fmla="*/ 574 w 775"/>
                <a:gd name="T15" fmla="*/ 582 h 832"/>
                <a:gd name="T16" fmla="*/ 559 w 775"/>
                <a:gd name="T17" fmla="*/ 567 h 832"/>
                <a:gd name="T18" fmla="*/ 548 w 775"/>
                <a:gd name="T19" fmla="*/ 552 h 832"/>
                <a:gd name="T20" fmla="*/ 529 w 775"/>
                <a:gd name="T21" fmla="*/ 533 h 832"/>
                <a:gd name="T22" fmla="*/ 511 w 775"/>
                <a:gd name="T23" fmla="*/ 526 h 832"/>
                <a:gd name="T24" fmla="*/ 503 w 775"/>
                <a:gd name="T25" fmla="*/ 507 h 832"/>
                <a:gd name="T26" fmla="*/ 488 w 775"/>
                <a:gd name="T27" fmla="*/ 500 h 832"/>
                <a:gd name="T28" fmla="*/ 481 w 775"/>
                <a:gd name="T29" fmla="*/ 485 h 832"/>
                <a:gd name="T30" fmla="*/ 481 w 775"/>
                <a:gd name="T31" fmla="*/ 462 h 832"/>
                <a:gd name="T32" fmla="*/ 492 w 775"/>
                <a:gd name="T33" fmla="*/ 451 h 832"/>
                <a:gd name="T34" fmla="*/ 227 w 775"/>
                <a:gd name="T35" fmla="*/ 268 h 832"/>
                <a:gd name="T36" fmla="*/ 514 w 775"/>
                <a:gd name="T37" fmla="*/ 433 h 832"/>
                <a:gd name="T38" fmla="*/ 526 w 775"/>
                <a:gd name="T39" fmla="*/ 425 h 832"/>
                <a:gd name="T40" fmla="*/ 563 w 775"/>
                <a:gd name="T41" fmla="*/ 436 h 832"/>
                <a:gd name="T42" fmla="*/ 593 w 775"/>
                <a:gd name="T43" fmla="*/ 440 h 832"/>
                <a:gd name="T44" fmla="*/ 615 w 775"/>
                <a:gd name="T45" fmla="*/ 444 h 832"/>
                <a:gd name="T46" fmla="*/ 637 w 775"/>
                <a:gd name="T47" fmla="*/ 447 h 832"/>
                <a:gd name="T48" fmla="*/ 656 w 775"/>
                <a:gd name="T49" fmla="*/ 459 h 832"/>
                <a:gd name="T50" fmla="*/ 675 w 775"/>
                <a:gd name="T51" fmla="*/ 470 h 832"/>
                <a:gd name="T52" fmla="*/ 757 w 775"/>
                <a:gd name="T53" fmla="*/ 526 h 832"/>
                <a:gd name="T54" fmla="*/ 775 w 775"/>
                <a:gd name="T55" fmla="*/ 544 h 832"/>
                <a:gd name="T56" fmla="*/ 768 w 775"/>
                <a:gd name="T57" fmla="*/ 328 h 832"/>
                <a:gd name="T58" fmla="*/ 760 w 775"/>
                <a:gd name="T59" fmla="*/ 306 h 832"/>
                <a:gd name="T60" fmla="*/ 738 w 775"/>
                <a:gd name="T61" fmla="*/ 298 h 832"/>
                <a:gd name="T62" fmla="*/ 716 w 775"/>
                <a:gd name="T63" fmla="*/ 287 h 832"/>
                <a:gd name="T64" fmla="*/ 705 w 775"/>
                <a:gd name="T65" fmla="*/ 265 h 832"/>
                <a:gd name="T66" fmla="*/ 708 w 775"/>
                <a:gd name="T67" fmla="*/ 246 h 832"/>
                <a:gd name="T68" fmla="*/ 727 w 775"/>
                <a:gd name="T69" fmla="*/ 239 h 832"/>
                <a:gd name="T70" fmla="*/ 757 w 775"/>
                <a:gd name="T71" fmla="*/ 246 h 832"/>
                <a:gd name="T72" fmla="*/ 775 w 775"/>
                <a:gd name="T73" fmla="*/ 24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5" h="832">
                  <a:moveTo>
                    <a:pt x="775" y="246"/>
                  </a:moveTo>
                  <a:lnTo>
                    <a:pt x="775" y="0"/>
                  </a:lnTo>
                  <a:lnTo>
                    <a:pt x="0" y="0"/>
                  </a:lnTo>
                  <a:lnTo>
                    <a:pt x="0" y="832"/>
                  </a:lnTo>
                  <a:lnTo>
                    <a:pt x="775" y="832"/>
                  </a:lnTo>
                  <a:lnTo>
                    <a:pt x="775" y="697"/>
                  </a:lnTo>
                  <a:lnTo>
                    <a:pt x="727" y="645"/>
                  </a:lnTo>
                  <a:lnTo>
                    <a:pt x="716" y="638"/>
                  </a:lnTo>
                  <a:lnTo>
                    <a:pt x="693" y="612"/>
                  </a:lnTo>
                  <a:lnTo>
                    <a:pt x="690" y="615"/>
                  </a:lnTo>
                  <a:lnTo>
                    <a:pt x="667" y="600"/>
                  </a:lnTo>
                  <a:lnTo>
                    <a:pt x="667" y="593"/>
                  </a:lnTo>
                  <a:lnTo>
                    <a:pt x="649" y="582"/>
                  </a:lnTo>
                  <a:lnTo>
                    <a:pt x="634" y="586"/>
                  </a:lnTo>
                  <a:lnTo>
                    <a:pt x="585" y="586"/>
                  </a:lnTo>
                  <a:lnTo>
                    <a:pt x="574" y="582"/>
                  </a:lnTo>
                  <a:lnTo>
                    <a:pt x="563" y="574"/>
                  </a:lnTo>
                  <a:lnTo>
                    <a:pt x="559" y="567"/>
                  </a:lnTo>
                  <a:lnTo>
                    <a:pt x="555" y="556"/>
                  </a:lnTo>
                  <a:lnTo>
                    <a:pt x="548" y="552"/>
                  </a:lnTo>
                  <a:lnTo>
                    <a:pt x="533" y="541"/>
                  </a:lnTo>
                  <a:lnTo>
                    <a:pt x="529" y="533"/>
                  </a:lnTo>
                  <a:lnTo>
                    <a:pt x="518" y="530"/>
                  </a:lnTo>
                  <a:lnTo>
                    <a:pt x="511" y="526"/>
                  </a:lnTo>
                  <a:lnTo>
                    <a:pt x="507" y="515"/>
                  </a:lnTo>
                  <a:lnTo>
                    <a:pt x="503" y="507"/>
                  </a:lnTo>
                  <a:lnTo>
                    <a:pt x="496" y="503"/>
                  </a:lnTo>
                  <a:lnTo>
                    <a:pt x="488" y="500"/>
                  </a:lnTo>
                  <a:lnTo>
                    <a:pt x="481" y="492"/>
                  </a:lnTo>
                  <a:lnTo>
                    <a:pt x="481" y="485"/>
                  </a:lnTo>
                  <a:lnTo>
                    <a:pt x="477" y="477"/>
                  </a:lnTo>
                  <a:lnTo>
                    <a:pt x="481" y="462"/>
                  </a:lnTo>
                  <a:lnTo>
                    <a:pt x="484" y="455"/>
                  </a:lnTo>
                  <a:lnTo>
                    <a:pt x="492" y="451"/>
                  </a:lnTo>
                  <a:lnTo>
                    <a:pt x="227" y="276"/>
                  </a:lnTo>
                  <a:lnTo>
                    <a:pt x="227" y="268"/>
                  </a:lnTo>
                  <a:lnTo>
                    <a:pt x="514" y="440"/>
                  </a:lnTo>
                  <a:lnTo>
                    <a:pt x="514" y="433"/>
                  </a:lnTo>
                  <a:lnTo>
                    <a:pt x="518" y="425"/>
                  </a:lnTo>
                  <a:lnTo>
                    <a:pt x="526" y="425"/>
                  </a:lnTo>
                  <a:lnTo>
                    <a:pt x="537" y="425"/>
                  </a:lnTo>
                  <a:lnTo>
                    <a:pt x="563" y="436"/>
                  </a:lnTo>
                  <a:lnTo>
                    <a:pt x="578" y="436"/>
                  </a:lnTo>
                  <a:lnTo>
                    <a:pt x="593" y="440"/>
                  </a:lnTo>
                  <a:lnTo>
                    <a:pt x="600" y="440"/>
                  </a:lnTo>
                  <a:lnTo>
                    <a:pt x="615" y="444"/>
                  </a:lnTo>
                  <a:lnTo>
                    <a:pt x="626" y="447"/>
                  </a:lnTo>
                  <a:lnTo>
                    <a:pt x="637" y="447"/>
                  </a:lnTo>
                  <a:lnTo>
                    <a:pt x="645" y="455"/>
                  </a:lnTo>
                  <a:lnTo>
                    <a:pt x="656" y="459"/>
                  </a:lnTo>
                  <a:lnTo>
                    <a:pt x="664" y="462"/>
                  </a:lnTo>
                  <a:lnTo>
                    <a:pt x="675" y="470"/>
                  </a:lnTo>
                  <a:lnTo>
                    <a:pt x="731" y="507"/>
                  </a:lnTo>
                  <a:lnTo>
                    <a:pt x="757" y="526"/>
                  </a:lnTo>
                  <a:lnTo>
                    <a:pt x="753" y="530"/>
                  </a:lnTo>
                  <a:lnTo>
                    <a:pt x="775" y="544"/>
                  </a:lnTo>
                  <a:lnTo>
                    <a:pt x="775" y="336"/>
                  </a:lnTo>
                  <a:lnTo>
                    <a:pt x="768" y="328"/>
                  </a:lnTo>
                  <a:lnTo>
                    <a:pt x="764" y="321"/>
                  </a:lnTo>
                  <a:lnTo>
                    <a:pt x="760" y="306"/>
                  </a:lnTo>
                  <a:lnTo>
                    <a:pt x="753" y="306"/>
                  </a:lnTo>
                  <a:lnTo>
                    <a:pt x="738" y="298"/>
                  </a:lnTo>
                  <a:lnTo>
                    <a:pt x="727" y="295"/>
                  </a:lnTo>
                  <a:lnTo>
                    <a:pt x="716" y="287"/>
                  </a:lnTo>
                  <a:lnTo>
                    <a:pt x="708" y="276"/>
                  </a:lnTo>
                  <a:lnTo>
                    <a:pt x="705" y="265"/>
                  </a:lnTo>
                  <a:lnTo>
                    <a:pt x="705" y="253"/>
                  </a:lnTo>
                  <a:lnTo>
                    <a:pt x="708" y="246"/>
                  </a:lnTo>
                  <a:lnTo>
                    <a:pt x="716" y="239"/>
                  </a:lnTo>
                  <a:lnTo>
                    <a:pt x="727" y="239"/>
                  </a:lnTo>
                  <a:lnTo>
                    <a:pt x="742" y="242"/>
                  </a:lnTo>
                  <a:lnTo>
                    <a:pt x="757" y="246"/>
                  </a:lnTo>
                  <a:lnTo>
                    <a:pt x="768" y="246"/>
                  </a:lnTo>
                  <a:lnTo>
                    <a:pt x="775" y="246"/>
                  </a:lnTo>
                  <a:close/>
                </a:path>
              </a:pathLst>
            </a:custGeom>
            <a:solidFill>
              <a:schemeClr val="tx1"/>
            </a:solidFill>
            <a:ln w="0">
              <a:solidFill>
                <a:srgbClr val="000000"/>
              </a:solidFill>
              <a:prstDash val="solid"/>
              <a:round/>
              <a:headEnd/>
              <a:tailEnd/>
            </a:ln>
          </p:spPr>
          <p:txBody>
            <a:bodyPr/>
            <a:lstStyle/>
            <a:p>
              <a:endParaRPr lang="en-US"/>
            </a:p>
          </p:txBody>
        </p:sp>
        <p:sp>
          <p:nvSpPr>
            <p:cNvPr id="66" name="Freeform 63">
              <a:extLst>
                <a:ext uri="{FF2B5EF4-FFF2-40B4-BE49-F238E27FC236}">
                  <a16:creationId xmlns:a16="http://schemas.microsoft.com/office/drawing/2014/main" id="{92A91E8B-9C0C-43EF-8828-D5D07010CD8C}"/>
                </a:ext>
              </a:extLst>
            </p:cNvPr>
            <p:cNvSpPr>
              <a:spLocks/>
            </p:cNvSpPr>
            <p:nvPr/>
          </p:nvSpPr>
          <p:spPr bwMode="auto">
            <a:xfrm>
              <a:off x="4445" y="3647"/>
              <a:ext cx="317" cy="231"/>
            </a:xfrm>
            <a:custGeom>
              <a:avLst/>
              <a:gdLst>
                <a:gd name="T0" fmla="*/ 317 w 317"/>
                <a:gd name="T1" fmla="*/ 0 h 231"/>
                <a:gd name="T2" fmla="*/ 239 w 317"/>
                <a:gd name="T3" fmla="*/ 101 h 231"/>
                <a:gd name="T4" fmla="*/ 64 w 317"/>
                <a:gd name="T5" fmla="*/ 231 h 231"/>
                <a:gd name="T6" fmla="*/ 0 w 317"/>
                <a:gd name="T7" fmla="*/ 175 h 231"/>
              </a:gdLst>
              <a:ahLst/>
              <a:cxnLst>
                <a:cxn ang="0">
                  <a:pos x="T0" y="T1"/>
                </a:cxn>
                <a:cxn ang="0">
                  <a:pos x="T2" y="T3"/>
                </a:cxn>
                <a:cxn ang="0">
                  <a:pos x="T4" y="T5"/>
                </a:cxn>
                <a:cxn ang="0">
                  <a:pos x="T6" y="T7"/>
                </a:cxn>
              </a:cxnLst>
              <a:rect l="0" t="0" r="r" b="b"/>
              <a:pathLst>
                <a:path w="317" h="231">
                  <a:moveTo>
                    <a:pt x="317" y="0"/>
                  </a:moveTo>
                  <a:lnTo>
                    <a:pt x="239" y="101"/>
                  </a:lnTo>
                  <a:lnTo>
                    <a:pt x="64" y="231"/>
                  </a:lnTo>
                  <a:lnTo>
                    <a:pt x="0" y="1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Line 64">
              <a:extLst>
                <a:ext uri="{FF2B5EF4-FFF2-40B4-BE49-F238E27FC236}">
                  <a16:creationId xmlns:a16="http://schemas.microsoft.com/office/drawing/2014/main" id="{4A3531DE-F730-48F9-8D55-E81CE45E0C62}"/>
                </a:ext>
              </a:extLst>
            </p:cNvPr>
            <p:cNvSpPr>
              <a:spLocks noChangeShapeType="1"/>
            </p:cNvSpPr>
            <p:nvPr/>
          </p:nvSpPr>
          <p:spPr bwMode="auto">
            <a:xfrm flipH="1">
              <a:off x="4349" y="3479"/>
              <a:ext cx="93" cy="1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Freeform 65">
              <a:extLst>
                <a:ext uri="{FF2B5EF4-FFF2-40B4-BE49-F238E27FC236}">
                  <a16:creationId xmlns:a16="http://schemas.microsoft.com/office/drawing/2014/main" id="{DB770AD4-BFD2-47AB-A7F2-4A01DC7BB7BD}"/>
                </a:ext>
              </a:extLst>
            </p:cNvPr>
            <p:cNvSpPr>
              <a:spLocks/>
            </p:cNvSpPr>
            <p:nvPr/>
          </p:nvSpPr>
          <p:spPr bwMode="auto">
            <a:xfrm>
              <a:off x="4334" y="3561"/>
              <a:ext cx="126" cy="179"/>
            </a:xfrm>
            <a:custGeom>
              <a:avLst/>
              <a:gdLst>
                <a:gd name="T0" fmla="*/ 126 w 126"/>
                <a:gd name="T1" fmla="*/ 0 h 179"/>
                <a:gd name="T2" fmla="*/ 33 w 126"/>
                <a:gd name="T3" fmla="*/ 153 h 179"/>
                <a:gd name="T4" fmla="*/ 18 w 126"/>
                <a:gd name="T5" fmla="*/ 157 h 179"/>
                <a:gd name="T6" fmla="*/ 7 w 126"/>
                <a:gd name="T7" fmla="*/ 172 h 179"/>
                <a:gd name="T8" fmla="*/ 11 w 126"/>
                <a:gd name="T9" fmla="*/ 176 h 179"/>
                <a:gd name="T10" fmla="*/ 0 w 126"/>
                <a:gd name="T11" fmla="*/ 179 h 179"/>
              </a:gdLst>
              <a:ahLst/>
              <a:cxnLst>
                <a:cxn ang="0">
                  <a:pos x="T0" y="T1"/>
                </a:cxn>
                <a:cxn ang="0">
                  <a:pos x="T2" y="T3"/>
                </a:cxn>
                <a:cxn ang="0">
                  <a:pos x="T4" y="T5"/>
                </a:cxn>
                <a:cxn ang="0">
                  <a:pos x="T6" y="T7"/>
                </a:cxn>
                <a:cxn ang="0">
                  <a:pos x="T8" y="T9"/>
                </a:cxn>
                <a:cxn ang="0">
                  <a:pos x="T10" y="T11"/>
                </a:cxn>
              </a:cxnLst>
              <a:rect l="0" t="0" r="r" b="b"/>
              <a:pathLst>
                <a:path w="126" h="179">
                  <a:moveTo>
                    <a:pt x="126" y="0"/>
                  </a:moveTo>
                  <a:lnTo>
                    <a:pt x="33" y="153"/>
                  </a:lnTo>
                  <a:lnTo>
                    <a:pt x="18" y="157"/>
                  </a:lnTo>
                  <a:lnTo>
                    <a:pt x="7" y="172"/>
                  </a:lnTo>
                  <a:lnTo>
                    <a:pt x="11" y="176"/>
                  </a:lnTo>
                  <a:lnTo>
                    <a:pt x="0" y="1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1026"/>
          <p:cNvSpPr>
            <a:spLocks noGrp="1" noChangeArrowheads="1"/>
          </p:cNvSpPr>
          <p:nvPr>
            <p:ph type="title"/>
          </p:nvPr>
        </p:nvSpPr>
        <p:spPr>
          <a:xfrm>
            <a:off x="628650" y="579590"/>
            <a:ext cx="78867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Laws &amp; Rules Course</a:t>
            </a:r>
          </a:p>
        </p:txBody>
      </p:sp>
      <p:sp>
        <p:nvSpPr>
          <p:cNvPr id="601091" name="Rectangle 1027"/>
          <p:cNvSpPr>
            <a:spLocks noGrp="1" noChangeArrowheads="1"/>
          </p:cNvSpPr>
          <p:nvPr>
            <p:ph idx="1"/>
          </p:nvPr>
        </p:nvSpPr>
        <p:spPr>
          <a:xfrm>
            <a:off x="685807" y="1409700"/>
            <a:ext cx="8202517" cy="4114800"/>
          </a:xfrm>
        </p:spPr>
        <p:txBody>
          <a:bodyPr/>
          <a:lstStyle/>
          <a:p>
            <a:pPr>
              <a:lnSpc>
                <a:spcPct val="120000"/>
              </a:lnSpc>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Calibri" panose="020F0502020204030204" pitchFamily="34" charset="0"/>
              </a:rPr>
              <a:t>Course conforms to </a:t>
            </a:r>
            <a:r>
              <a:rPr lang="en-US" altLang="en-US" sz="2800" b="1" dirty="0" err="1">
                <a:solidFill>
                  <a:schemeClr val="tx2"/>
                </a:solidFill>
                <a:effectLst>
                  <a:outerShdw blurRad="38100" dist="38100" dir="2700000" algn="tl">
                    <a:srgbClr val="000000"/>
                  </a:outerShdw>
                </a:effectLst>
                <a:cs typeface="Calibri" panose="020F0502020204030204" pitchFamily="34" charset="0"/>
              </a:rPr>
              <a:t>61G15</a:t>
            </a:r>
            <a:r>
              <a:rPr lang="en-US" altLang="en-US" sz="2800" b="1" dirty="0">
                <a:solidFill>
                  <a:schemeClr val="tx2"/>
                </a:solidFill>
                <a:effectLst>
                  <a:outerShdw blurRad="38100" dist="38100" dir="2700000" algn="tl">
                    <a:srgbClr val="000000"/>
                  </a:outerShdw>
                </a:effectLst>
                <a:cs typeface="Calibri" panose="020F0502020204030204" pitchFamily="34" charset="0"/>
              </a:rPr>
              <a:t>-22.0105(2), FAC</a:t>
            </a:r>
          </a:p>
          <a:p>
            <a:pPr>
              <a:lnSpc>
                <a:spcPct val="120000"/>
              </a:lnSpc>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Calibri" panose="020F0502020204030204" pitchFamily="34" charset="0"/>
              </a:rPr>
              <a:t>Approved by Florida Board of Professional Engineers </a:t>
            </a:r>
          </a:p>
          <a:p>
            <a:pPr>
              <a:lnSpc>
                <a:spcPct val="120000"/>
              </a:lnSpc>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Calibri" panose="020F0502020204030204" pitchFamily="34" charset="0"/>
              </a:rPr>
              <a:t>Combination Presentation &amp; Discussion</a:t>
            </a:r>
          </a:p>
          <a:p>
            <a:pPr>
              <a:lnSpc>
                <a:spcPct val="120000"/>
              </a:lnSpc>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Calibri" panose="020F0502020204030204" pitchFamily="34" charset="0"/>
              </a:rPr>
              <a:t>Ask questions at any time!</a:t>
            </a:r>
          </a:p>
        </p:txBody>
      </p:sp>
      <p:grpSp>
        <p:nvGrpSpPr>
          <p:cNvPr id="67" name="Group 45">
            <a:extLst>
              <a:ext uri="{FF2B5EF4-FFF2-40B4-BE49-F238E27FC236}">
                <a16:creationId xmlns:a16="http://schemas.microsoft.com/office/drawing/2014/main" id="{E460025E-788A-4185-BBDA-0CD7078D0729}"/>
              </a:ext>
            </a:extLst>
          </p:cNvPr>
          <p:cNvGrpSpPr>
            <a:grpSpLocks/>
          </p:cNvGrpSpPr>
          <p:nvPr/>
        </p:nvGrpSpPr>
        <p:grpSpPr bwMode="auto">
          <a:xfrm>
            <a:off x="6898885" y="3003389"/>
            <a:ext cx="1806149" cy="2603822"/>
            <a:chOff x="199" y="1136"/>
            <a:chExt cx="2142" cy="3088"/>
          </a:xfrm>
        </p:grpSpPr>
        <p:sp>
          <p:nvSpPr>
            <p:cNvPr id="68" name="Freeform 46">
              <a:extLst>
                <a:ext uri="{FF2B5EF4-FFF2-40B4-BE49-F238E27FC236}">
                  <a16:creationId xmlns:a16="http://schemas.microsoft.com/office/drawing/2014/main" id="{F1B708D5-078F-4AA7-9459-5A6D376B3418}"/>
                </a:ext>
              </a:extLst>
            </p:cNvPr>
            <p:cNvSpPr>
              <a:spLocks/>
            </p:cNvSpPr>
            <p:nvPr/>
          </p:nvSpPr>
          <p:spPr bwMode="auto">
            <a:xfrm>
              <a:off x="199" y="1136"/>
              <a:ext cx="2142" cy="3040"/>
            </a:xfrm>
            <a:custGeom>
              <a:avLst/>
              <a:gdLst>
                <a:gd name="T0" fmla="*/ 3537 w 4284"/>
                <a:gd name="T1" fmla="*/ 4798 h 6080"/>
                <a:gd name="T2" fmla="*/ 3373 w 4284"/>
                <a:gd name="T3" fmla="*/ 4890 h 6080"/>
                <a:gd name="T4" fmla="*/ 3300 w 4284"/>
                <a:gd name="T5" fmla="*/ 4945 h 6080"/>
                <a:gd name="T6" fmla="*/ 3221 w 4284"/>
                <a:gd name="T7" fmla="*/ 4941 h 6080"/>
                <a:gd name="T8" fmla="*/ 2721 w 4284"/>
                <a:gd name="T9" fmla="*/ 5203 h 6080"/>
                <a:gd name="T10" fmla="*/ 2741 w 4284"/>
                <a:gd name="T11" fmla="*/ 5976 h 6080"/>
                <a:gd name="T12" fmla="*/ 676 w 4284"/>
                <a:gd name="T13" fmla="*/ 5594 h 6080"/>
                <a:gd name="T14" fmla="*/ 713 w 4284"/>
                <a:gd name="T15" fmla="*/ 4899 h 6080"/>
                <a:gd name="T16" fmla="*/ 23 w 4284"/>
                <a:gd name="T17" fmla="*/ 4050 h 6080"/>
                <a:gd name="T18" fmla="*/ 55 w 4284"/>
                <a:gd name="T19" fmla="*/ 3637 h 6080"/>
                <a:gd name="T20" fmla="*/ 90 w 4284"/>
                <a:gd name="T21" fmla="*/ 3388 h 6080"/>
                <a:gd name="T22" fmla="*/ 378 w 4284"/>
                <a:gd name="T23" fmla="*/ 2519 h 6080"/>
                <a:gd name="T24" fmla="*/ 479 w 4284"/>
                <a:gd name="T25" fmla="*/ 2366 h 6080"/>
                <a:gd name="T26" fmla="*/ 581 w 4284"/>
                <a:gd name="T27" fmla="*/ 2290 h 6080"/>
                <a:gd name="T28" fmla="*/ 756 w 4284"/>
                <a:gd name="T29" fmla="*/ 2173 h 6080"/>
                <a:gd name="T30" fmla="*/ 839 w 4284"/>
                <a:gd name="T31" fmla="*/ 2048 h 6080"/>
                <a:gd name="T32" fmla="*/ 1049 w 4284"/>
                <a:gd name="T33" fmla="*/ 1550 h 6080"/>
                <a:gd name="T34" fmla="*/ 947 w 4284"/>
                <a:gd name="T35" fmla="*/ 1377 h 6080"/>
                <a:gd name="T36" fmla="*/ 897 w 4284"/>
                <a:gd name="T37" fmla="*/ 1222 h 6080"/>
                <a:gd name="T38" fmla="*/ 837 w 4284"/>
                <a:gd name="T39" fmla="*/ 1168 h 6080"/>
                <a:gd name="T40" fmla="*/ 745 w 4284"/>
                <a:gd name="T41" fmla="*/ 1031 h 6080"/>
                <a:gd name="T42" fmla="*/ 784 w 4284"/>
                <a:gd name="T43" fmla="*/ 882 h 6080"/>
                <a:gd name="T44" fmla="*/ 830 w 4284"/>
                <a:gd name="T45" fmla="*/ 473 h 6080"/>
                <a:gd name="T46" fmla="*/ 922 w 4284"/>
                <a:gd name="T47" fmla="*/ 280 h 6080"/>
                <a:gd name="T48" fmla="*/ 1190 w 4284"/>
                <a:gd name="T49" fmla="*/ 82 h 6080"/>
                <a:gd name="T50" fmla="*/ 1241 w 4284"/>
                <a:gd name="T51" fmla="*/ 29 h 6080"/>
                <a:gd name="T52" fmla="*/ 1367 w 4284"/>
                <a:gd name="T53" fmla="*/ 8 h 6080"/>
                <a:gd name="T54" fmla="*/ 1519 w 4284"/>
                <a:gd name="T55" fmla="*/ 0 h 6080"/>
                <a:gd name="T56" fmla="*/ 1667 w 4284"/>
                <a:gd name="T57" fmla="*/ 57 h 6080"/>
                <a:gd name="T58" fmla="*/ 1720 w 4284"/>
                <a:gd name="T59" fmla="*/ 99 h 6080"/>
                <a:gd name="T60" fmla="*/ 1865 w 4284"/>
                <a:gd name="T61" fmla="*/ 197 h 6080"/>
                <a:gd name="T62" fmla="*/ 2015 w 4284"/>
                <a:gd name="T63" fmla="*/ 450 h 6080"/>
                <a:gd name="T64" fmla="*/ 2135 w 4284"/>
                <a:gd name="T65" fmla="*/ 613 h 6080"/>
                <a:gd name="T66" fmla="*/ 2172 w 4284"/>
                <a:gd name="T67" fmla="*/ 801 h 6080"/>
                <a:gd name="T68" fmla="*/ 2015 w 4284"/>
                <a:gd name="T69" fmla="*/ 928 h 6080"/>
                <a:gd name="T70" fmla="*/ 1995 w 4284"/>
                <a:gd name="T71" fmla="*/ 1221 h 6080"/>
                <a:gd name="T72" fmla="*/ 2006 w 4284"/>
                <a:gd name="T73" fmla="*/ 1455 h 6080"/>
                <a:gd name="T74" fmla="*/ 1914 w 4284"/>
                <a:gd name="T75" fmla="*/ 1572 h 6080"/>
                <a:gd name="T76" fmla="*/ 1957 w 4284"/>
                <a:gd name="T77" fmla="*/ 1639 h 6080"/>
                <a:gd name="T78" fmla="*/ 2038 w 4284"/>
                <a:gd name="T79" fmla="*/ 1726 h 6080"/>
                <a:gd name="T80" fmla="*/ 2085 w 4284"/>
                <a:gd name="T81" fmla="*/ 1819 h 6080"/>
                <a:gd name="T82" fmla="*/ 2142 w 4284"/>
                <a:gd name="T83" fmla="*/ 1824 h 6080"/>
                <a:gd name="T84" fmla="*/ 2788 w 4284"/>
                <a:gd name="T85" fmla="*/ 2030 h 6080"/>
                <a:gd name="T86" fmla="*/ 2836 w 4284"/>
                <a:gd name="T87" fmla="*/ 2064 h 6080"/>
                <a:gd name="T88" fmla="*/ 2878 w 4284"/>
                <a:gd name="T89" fmla="*/ 2090 h 6080"/>
                <a:gd name="T90" fmla="*/ 2923 w 4284"/>
                <a:gd name="T91" fmla="*/ 2108 h 6080"/>
                <a:gd name="T92" fmla="*/ 3396 w 4284"/>
                <a:gd name="T93" fmla="*/ 2644 h 6080"/>
                <a:gd name="T94" fmla="*/ 4155 w 4284"/>
                <a:gd name="T95" fmla="*/ 3357 h 6080"/>
                <a:gd name="T96" fmla="*/ 4213 w 4284"/>
                <a:gd name="T97" fmla="*/ 3414 h 6080"/>
                <a:gd name="T98" fmla="*/ 4268 w 4284"/>
                <a:gd name="T99" fmla="*/ 3505 h 6080"/>
                <a:gd name="T100" fmla="*/ 4187 w 4284"/>
                <a:gd name="T101" fmla="*/ 4087 h 6080"/>
                <a:gd name="T102" fmla="*/ 4024 w 4284"/>
                <a:gd name="T103" fmla="*/ 4345 h 6080"/>
                <a:gd name="T104" fmla="*/ 3830 w 4284"/>
                <a:gd name="T105" fmla="*/ 4548 h 6080"/>
                <a:gd name="T106" fmla="*/ 3699 w 4284"/>
                <a:gd name="T107" fmla="*/ 4681 h 6080"/>
                <a:gd name="T108" fmla="*/ 3643 w 4284"/>
                <a:gd name="T109" fmla="*/ 4734 h 6080"/>
                <a:gd name="T110" fmla="*/ 3463 w 4284"/>
                <a:gd name="T111" fmla="*/ 3788 h 6080"/>
                <a:gd name="T112" fmla="*/ 2923 w 4284"/>
                <a:gd name="T113" fmla="*/ 3968 h 6080"/>
                <a:gd name="T114" fmla="*/ 2845 w 4284"/>
                <a:gd name="T115" fmla="*/ 4043 h 6080"/>
                <a:gd name="T116" fmla="*/ 2801 w 4284"/>
                <a:gd name="T117" fmla="*/ 4596 h 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84" h="6080">
                  <a:moveTo>
                    <a:pt x="3622" y="4748"/>
                  </a:moveTo>
                  <a:lnTo>
                    <a:pt x="3615" y="4754"/>
                  </a:lnTo>
                  <a:lnTo>
                    <a:pt x="3601" y="4761"/>
                  </a:lnTo>
                  <a:lnTo>
                    <a:pt x="3583" y="4770"/>
                  </a:lnTo>
                  <a:lnTo>
                    <a:pt x="3562" y="4783"/>
                  </a:lnTo>
                  <a:lnTo>
                    <a:pt x="3537" y="4798"/>
                  </a:lnTo>
                  <a:lnTo>
                    <a:pt x="3509" y="4812"/>
                  </a:lnTo>
                  <a:lnTo>
                    <a:pt x="3482" y="4828"/>
                  </a:lnTo>
                  <a:lnTo>
                    <a:pt x="3452" y="4845"/>
                  </a:lnTo>
                  <a:lnTo>
                    <a:pt x="3424" y="4861"/>
                  </a:lnTo>
                  <a:lnTo>
                    <a:pt x="3398" y="4876"/>
                  </a:lnTo>
                  <a:lnTo>
                    <a:pt x="3373" y="4890"/>
                  </a:lnTo>
                  <a:lnTo>
                    <a:pt x="3350" y="4903"/>
                  </a:lnTo>
                  <a:lnTo>
                    <a:pt x="3330" y="4914"/>
                  </a:lnTo>
                  <a:lnTo>
                    <a:pt x="3316" y="4921"/>
                  </a:lnTo>
                  <a:lnTo>
                    <a:pt x="3307" y="4927"/>
                  </a:lnTo>
                  <a:lnTo>
                    <a:pt x="3304" y="4929"/>
                  </a:lnTo>
                  <a:lnTo>
                    <a:pt x="3300" y="4945"/>
                  </a:lnTo>
                  <a:lnTo>
                    <a:pt x="3297" y="4945"/>
                  </a:lnTo>
                  <a:lnTo>
                    <a:pt x="3286" y="4945"/>
                  </a:lnTo>
                  <a:lnTo>
                    <a:pt x="3272" y="4945"/>
                  </a:lnTo>
                  <a:lnTo>
                    <a:pt x="3256" y="4945"/>
                  </a:lnTo>
                  <a:lnTo>
                    <a:pt x="3239" y="4943"/>
                  </a:lnTo>
                  <a:lnTo>
                    <a:pt x="3221" y="4941"/>
                  </a:lnTo>
                  <a:lnTo>
                    <a:pt x="3207" y="4938"/>
                  </a:lnTo>
                  <a:lnTo>
                    <a:pt x="3198" y="4932"/>
                  </a:lnTo>
                  <a:lnTo>
                    <a:pt x="3138" y="5007"/>
                  </a:lnTo>
                  <a:lnTo>
                    <a:pt x="2831" y="5089"/>
                  </a:lnTo>
                  <a:lnTo>
                    <a:pt x="2719" y="5169"/>
                  </a:lnTo>
                  <a:lnTo>
                    <a:pt x="2721" y="5203"/>
                  </a:lnTo>
                  <a:lnTo>
                    <a:pt x="2728" y="5292"/>
                  </a:lnTo>
                  <a:lnTo>
                    <a:pt x="2735" y="5421"/>
                  </a:lnTo>
                  <a:lnTo>
                    <a:pt x="2742" y="5570"/>
                  </a:lnTo>
                  <a:lnTo>
                    <a:pt x="2746" y="5725"/>
                  </a:lnTo>
                  <a:lnTo>
                    <a:pt x="2746" y="5865"/>
                  </a:lnTo>
                  <a:lnTo>
                    <a:pt x="2741" y="5976"/>
                  </a:lnTo>
                  <a:lnTo>
                    <a:pt x="2727" y="6040"/>
                  </a:lnTo>
                  <a:lnTo>
                    <a:pt x="620" y="6080"/>
                  </a:lnTo>
                  <a:lnTo>
                    <a:pt x="625" y="6040"/>
                  </a:lnTo>
                  <a:lnTo>
                    <a:pt x="639" y="5932"/>
                  </a:lnTo>
                  <a:lnTo>
                    <a:pt x="657" y="5776"/>
                  </a:lnTo>
                  <a:lnTo>
                    <a:pt x="676" y="5594"/>
                  </a:lnTo>
                  <a:lnTo>
                    <a:pt x="692" y="5403"/>
                  </a:lnTo>
                  <a:lnTo>
                    <a:pt x="703" y="5223"/>
                  </a:lnTo>
                  <a:lnTo>
                    <a:pt x="703" y="5076"/>
                  </a:lnTo>
                  <a:lnTo>
                    <a:pt x="690" y="4979"/>
                  </a:lnTo>
                  <a:lnTo>
                    <a:pt x="713" y="4932"/>
                  </a:lnTo>
                  <a:lnTo>
                    <a:pt x="713" y="4899"/>
                  </a:lnTo>
                  <a:lnTo>
                    <a:pt x="690" y="4899"/>
                  </a:lnTo>
                  <a:lnTo>
                    <a:pt x="533" y="4803"/>
                  </a:lnTo>
                  <a:lnTo>
                    <a:pt x="526" y="4665"/>
                  </a:lnTo>
                  <a:lnTo>
                    <a:pt x="314" y="4658"/>
                  </a:lnTo>
                  <a:lnTo>
                    <a:pt x="0" y="4341"/>
                  </a:lnTo>
                  <a:lnTo>
                    <a:pt x="23" y="4050"/>
                  </a:lnTo>
                  <a:lnTo>
                    <a:pt x="0" y="3885"/>
                  </a:lnTo>
                  <a:lnTo>
                    <a:pt x="4" y="3870"/>
                  </a:lnTo>
                  <a:lnTo>
                    <a:pt x="12" y="3830"/>
                  </a:lnTo>
                  <a:lnTo>
                    <a:pt x="25" y="3774"/>
                  </a:lnTo>
                  <a:lnTo>
                    <a:pt x="39" y="3706"/>
                  </a:lnTo>
                  <a:lnTo>
                    <a:pt x="55" y="3637"/>
                  </a:lnTo>
                  <a:lnTo>
                    <a:pt x="69" y="3574"/>
                  </a:lnTo>
                  <a:lnTo>
                    <a:pt x="81" y="3523"/>
                  </a:lnTo>
                  <a:lnTo>
                    <a:pt x="88" y="3494"/>
                  </a:lnTo>
                  <a:lnTo>
                    <a:pt x="94" y="3456"/>
                  </a:lnTo>
                  <a:lnTo>
                    <a:pt x="94" y="3419"/>
                  </a:lnTo>
                  <a:lnTo>
                    <a:pt x="90" y="3388"/>
                  </a:lnTo>
                  <a:lnTo>
                    <a:pt x="88" y="3377"/>
                  </a:lnTo>
                  <a:lnTo>
                    <a:pt x="143" y="3332"/>
                  </a:lnTo>
                  <a:lnTo>
                    <a:pt x="272" y="2975"/>
                  </a:lnTo>
                  <a:lnTo>
                    <a:pt x="358" y="2546"/>
                  </a:lnTo>
                  <a:lnTo>
                    <a:pt x="364" y="2539"/>
                  </a:lnTo>
                  <a:lnTo>
                    <a:pt x="378" y="2519"/>
                  </a:lnTo>
                  <a:lnTo>
                    <a:pt x="397" y="2492"/>
                  </a:lnTo>
                  <a:lnTo>
                    <a:pt x="419" y="2461"/>
                  </a:lnTo>
                  <a:lnTo>
                    <a:pt x="440" y="2428"/>
                  </a:lnTo>
                  <a:lnTo>
                    <a:pt x="459" y="2399"/>
                  </a:lnTo>
                  <a:lnTo>
                    <a:pt x="473" y="2377"/>
                  </a:lnTo>
                  <a:lnTo>
                    <a:pt x="479" y="2366"/>
                  </a:lnTo>
                  <a:lnTo>
                    <a:pt x="482" y="2363"/>
                  </a:lnTo>
                  <a:lnTo>
                    <a:pt x="493" y="2354"/>
                  </a:lnTo>
                  <a:lnTo>
                    <a:pt x="509" y="2341"/>
                  </a:lnTo>
                  <a:lnTo>
                    <a:pt x="530" y="2326"/>
                  </a:lnTo>
                  <a:lnTo>
                    <a:pt x="553" y="2308"/>
                  </a:lnTo>
                  <a:lnTo>
                    <a:pt x="581" y="2290"/>
                  </a:lnTo>
                  <a:lnTo>
                    <a:pt x="611" y="2268"/>
                  </a:lnTo>
                  <a:lnTo>
                    <a:pt x="641" y="2248"/>
                  </a:lnTo>
                  <a:lnTo>
                    <a:pt x="671" y="2228"/>
                  </a:lnTo>
                  <a:lnTo>
                    <a:pt x="701" y="2208"/>
                  </a:lnTo>
                  <a:lnTo>
                    <a:pt x="729" y="2190"/>
                  </a:lnTo>
                  <a:lnTo>
                    <a:pt x="756" y="2173"/>
                  </a:lnTo>
                  <a:lnTo>
                    <a:pt x="777" y="2159"/>
                  </a:lnTo>
                  <a:lnTo>
                    <a:pt x="796" y="2150"/>
                  </a:lnTo>
                  <a:lnTo>
                    <a:pt x="809" y="2143"/>
                  </a:lnTo>
                  <a:lnTo>
                    <a:pt x="814" y="2141"/>
                  </a:lnTo>
                  <a:lnTo>
                    <a:pt x="825" y="2112"/>
                  </a:lnTo>
                  <a:lnTo>
                    <a:pt x="839" y="2048"/>
                  </a:lnTo>
                  <a:lnTo>
                    <a:pt x="849" y="1983"/>
                  </a:lnTo>
                  <a:lnTo>
                    <a:pt x="853" y="1953"/>
                  </a:lnTo>
                  <a:lnTo>
                    <a:pt x="1065" y="1735"/>
                  </a:lnTo>
                  <a:lnTo>
                    <a:pt x="1065" y="1595"/>
                  </a:lnTo>
                  <a:lnTo>
                    <a:pt x="1060" y="1582"/>
                  </a:lnTo>
                  <a:lnTo>
                    <a:pt x="1049" y="1550"/>
                  </a:lnTo>
                  <a:lnTo>
                    <a:pt x="1031" y="1512"/>
                  </a:lnTo>
                  <a:lnTo>
                    <a:pt x="1015" y="1482"/>
                  </a:lnTo>
                  <a:lnTo>
                    <a:pt x="1005" y="1466"/>
                  </a:lnTo>
                  <a:lnTo>
                    <a:pt x="987" y="1441"/>
                  </a:lnTo>
                  <a:lnTo>
                    <a:pt x="968" y="1410"/>
                  </a:lnTo>
                  <a:lnTo>
                    <a:pt x="947" y="1377"/>
                  </a:lnTo>
                  <a:lnTo>
                    <a:pt x="925" y="1344"/>
                  </a:lnTo>
                  <a:lnTo>
                    <a:pt x="909" y="1313"/>
                  </a:lnTo>
                  <a:lnTo>
                    <a:pt x="899" y="1290"/>
                  </a:lnTo>
                  <a:lnTo>
                    <a:pt x="895" y="1275"/>
                  </a:lnTo>
                  <a:lnTo>
                    <a:pt x="897" y="1251"/>
                  </a:lnTo>
                  <a:lnTo>
                    <a:pt x="897" y="1222"/>
                  </a:lnTo>
                  <a:lnTo>
                    <a:pt x="897" y="1197"/>
                  </a:lnTo>
                  <a:lnTo>
                    <a:pt x="897" y="1186"/>
                  </a:lnTo>
                  <a:lnTo>
                    <a:pt x="892" y="1184"/>
                  </a:lnTo>
                  <a:lnTo>
                    <a:pt x="879" y="1182"/>
                  </a:lnTo>
                  <a:lnTo>
                    <a:pt x="860" y="1177"/>
                  </a:lnTo>
                  <a:lnTo>
                    <a:pt x="837" y="1168"/>
                  </a:lnTo>
                  <a:lnTo>
                    <a:pt x="812" y="1157"/>
                  </a:lnTo>
                  <a:lnTo>
                    <a:pt x="789" y="1142"/>
                  </a:lnTo>
                  <a:lnTo>
                    <a:pt x="770" y="1124"/>
                  </a:lnTo>
                  <a:lnTo>
                    <a:pt x="756" y="1102"/>
                  </a:lnTo>
                  <a:lnTo>
                    <a:pt x="747" y="1068"/>
                  </a:lnTo>
                  <a:lnTo>
                    <a:pt x="745" y="1031"/>
                  </a:lnTo>
                  <a:lnTo>
                    <a:pt x="749" y="995"/>
                  </a:lnTo>
                  <a:lnTo>
                    <a:pt x="756" y="961"/>
                  </a:lnTo>
                  <a:lnTo>
                    <a:pt x="765" y="930"/>
                  </a:lnTo>
                  <a:lnTo>
                    <a:pt x="775" y="904"/>
                  </a:lnTo>
                  <a:lnTo>
                    <a:pt x="781" y="888"/>
                  </a:lnTo>
                  <a:lnTo>
                    <a:pt x="784" y="882"/>
                  </a:lnTo>
                  <a:lnTo>
                    <a:pt x="777" y="593"/>
                  </a:lnTo>
                  <a:lnTo>
                    <a:pt x="821" y="524"/>
                  </a:lnTo>
                  <a:lnTo>
                    <a:pt x="821" y="520"/>
                  </a:lnTo>
                  <a:lnTo>
                    <a:pt x="823" y="511"/>
                  </a:lnTo>
                  <a:lnTo>
                    <a:pt x="825" y="495"/>
                  </a:lnTo>
                  <a:lnTo>
                    <a:pt x="830" y="473"/>
                  </a:lnTo>
                  <a:lnTo>
                    <a:pt x="837" y="448"/>
                  </a:lnTo>
                  <a:lnTo>
                    <a:pt x="846" y="419"/>
                  </a:lnTo>
                  <a:lnTo>
                    <a:pt x="860" y="386"/>
                  </a:lnTo>
                  <a:lnTo>
                    <a:pt x="876" y="351"/>
                  </a:lnTo>
                  <a:lnTo>
                    <a:pt x="897" y="317"/>
                  </a:lnTo>
                  <a:lnTo>
                    <a:pt x="922" y="280"/>
                  </a:lnTo>
                  <a:lnTo>
                    <a:pt x="952" y="242"/>
                  </a:lnTo>
                  <a:lnTo>
                    <a:pt x="987" y="206"/>
                  </a:lnTo>
                  <a:lnTo>
                    <a:pt x="1028" y="171"/>
                  </a:lnTo>
                  <a:lnTo>
                    <a:pt x="1075" y="139"/>
                  </a:lnTo>
                  <a:lnTo>
                    <a:pt x="1128" y="109"/>
                  </a:lnTo>
                  <a:lnTo>
                    <a:pt x="1190" y="82"/>
                  </a:lnTo>
                  <a:lnTo>
                    <a:pt x="1192" y="75"/>
                  </a:lnTo>
                  <a:lnTo>
                    <a:pt x="1197" y="60"/>
                  </a:lnTo>
                  <a:lnTo>
                    <a:pt x="1208" y="44"/>
                  </a:lnTo>
                  <a:lnTo>
                    <a:pt x="1224" y="33"/>
                  </a:lnTo>
                  <a:lnTo>
                    <a:pt x="1231" y="31"/>
                  </a:lnTo>
                  <a:lnTo>
                    <a:pt x="1241" y="29"/>
                  </a:lnTo>
                  <a:lnTo>
                    <a:pt x="1257" y="26"/>
                  </a:lnTo>
                  <a:lnTo>
                    <a:pt x="1275" y="22"/>
                  </a:lnTo>
                  <a:lnTo>
                    <a:pt x="1294" y="19"/>
                  </a:lnTo>
                  <a:lnTo>
                    <a:pt x="1317" y="15"/>
                  </a:lnTo>
                  <a:lnTo>
                    <a:pt x="1340" y="11"/>
                  </a:lnTo>
                  <a:lnTo>
                    <a:pt x="1367" y="8"/>
                  </a:lnTo>
                  <a:lnTo>
                    <a:pt x="1393" y="6"/>
                  </a:lnTo>
                  <a:lnTo>
                    <a:pt x="1420" y="2"/>
                  </a:lnTo>
                  <a:lnTo>
                    <a:pt x="1444" y="0"/>
                  </a:lnTo>
                  <a:lnTo>
                    <a:pt x="1471" y="0"/>
                  </a:lnTo>
                  <a:lnTo>
                    <a:pt x="1496" y="0"/>
                  </a:lnTo>
                  <a:lnTo>
                    <a:pt x="1519" y="0"/>
                  </a:lnTo>
                  <a:lnTo>
                    <a:pt x="1540" y="2"/>
                  </a:lnTo>
                  <a:lnTo>
                    <a:pt x="1559" y="6"/>
                  </a:lnTo>
                  <a:lnTo>
                    <a:pt x="1593" y="17"/>
                  </a:lnTo>
                  <a:lnTo>
                    <a:pt x="1621" y="29"/>
                  </a:lnTo>
                  <a:lnTo>
                    <a:pt x="1648" y="42"/>
                  </a:lnTo>
                  <a:lnTo>
                    <a:pt x="1667" y="57"/>
                  </a:lnTo>
                  <a:lnTo>
                    <a:pt x="1685" y="71"/>
                  </a:lnTo>
                  <a:lnTo>
                    <a:pt x="1695" y="82"/>
                  </a:lnTo>
                  <a:lnTo>
                    <a:pt x="1704" y="89"/>
                  </a:lnTo>
                  <a:lnTo>
                    <a:pt x="1706" y="93"/>
                  </a:lnTo>
                  <a:lnTo>
                    <a:pt x="1709" y="95"/>
                  </a:lnTo>
                  <a:lnTo>
                    <a:pt x="1720" y="99"/>
                  </a:lnTo>
                  <a:lnTo>
                    <a:pt x="1736" y="106"/>
                  </a:lnTo>
                  <a:lnTo>
                    <a:pt x="1755" y="117"/>
                  </a:lnTo>
                  <a:lnTo>
                    <a:pt x="1780" y="131"/>
                  </a:lnTo>
                  <a:lnTo>
                    <a:pt x="1806" y="149"/>
                  </a:lnTo>
                  <a:lnTo>
                    <a:pt x="1835" y="171"/>
                  </a:lnTo>
                  <a:lnTo>
                    <a:pt x="1865" y="197"/>
                  </a:lnTo>
                  <a:lnTo>
                    <a:pt x="1895" y="226"/>
                  </a:lnTo>
                  <a:lnTo>
                    <a:pt x="1925" y="260"/>
                  </a:lnTo>
                  <a:lnTo>
                    <a:pt x="1951" y="300"/>
                  </a:lnTo>
                  <a:lnTo>
                    <a:pt x="1976" y="344"/>
                  </a:lnTo>
                  <a:lnTo>
                    <a:pt x="1997" y="395"/>
                  </a:lnTo>
                  <a:lnTo>
                    <a:pt x="2015" y="450"/>
                  </a:lnTo>
                  <a:lnTo>
                    <a:pt x="2025" y="510"/>
                  </a:lnTo>
                  <a:lnTo>
                    <a:pt x="2031" y="575"/>
                  </a:lnTo>
                  <a:lnTo>
                    <a:pt x="2040" y="577"/>
                  </a:lnTo>
                  <a:lnTo>
                    <a:pt x="2064" y="584"/>
                  </a:lnTo>
                  <a:lnTo>
                    <a:pt x="2098" y="597"/>
                  </a:lnTo>
                  <a:lnTo>
                    <a:pt x="2135" y="613"/>
                  </a:lnTo>
                  <a:lnTo>
                    <a:pt x="2172" y="635"/>
                  </a:lnTo>
                  <a:lnTo>
                    <a:pt x="2200" y="660"/>
                  </a:lnTo>
                  <a:lnTo>
                    <a:pt x="2218" y="691"/>
                  </a:lnTo>
                  <a:lnTo>
                    <a:pt x="2216" y="726"/>
                  </a:lnTo>
                  <a:lnTo>
                    <a:pt x="2199" y="764"/>
                  </a:lnTo>
                  <a:lnTo>
                    <a:pt x="2172" y="801"/>
                  </a:lnTo>
                  <a:lnTo>
                    <a:pt x="2138" y="833"/>
                  </a:lnTo>
                  <a:lnTo>
                    <a:pt x="2103" y="864"/>
                  </a:lnTo>
                  <a:lnTo>
                    <a:pt x="2070" y="890"/>
                  </a:lnTo>
                  <a:lnTo>
                    <a:pt x="2041" y="910"/>
                  </a:lnTo>
                  <a:lnTo>
                    <a:pt x="2022" y="922"/>
                  </a:lnTo>
                  <a:lnTo>
                    <a:pt x="2015" y="928"/>
                  </a:lnTo>
                  <a:lnTo>
                    <a:pt x="2015" y="953"/>
                  </a:lnTo>
                  <a:lnTo>
                    <a:pt x="2017" y="1011"/>
                  </a:lnTo>
                  <a:lnTo>
                    <a:pt x="2013" y="1081"/>
                  </a:lnTo>
                  <a:lnTo>
                    <a:pt x="2004" y="1130"/>
                  </a:lnTo>
                  <a:lnTo>
                    <a:pt x="1995" y="1171"/>
                  </a:lnTo>
                  <a:lnTo>
                    <a:pt x="1995" y="1221"/>
                  </a:lnTo>
                  <a:lnTo>
                    <a:pt x="2001" y="1268"/>
                  </a:lnTo>
                  <a:lnTo>
                    <a:pt x="2004" y="1297"/>
                  </a:lnTo>
                  <a:lnTo>
                    <a:pt x="2008" y="1328"/>
                  </a:lnTo>
                  <a:lnTo>
                    <a:pt x="2011" y="1377"/>
                  </a:lnTo>
                  <a:lnTo>
                    <a:pt x="2011" y="1426"/>
                  </a:lnTo>
                  <a:lnTo>
                    <a:pt x="2006" y="1455"/>
                  </a:lnTo>
                  <a:lnTo>
                    <a:pt x="1997" y="1466"/>
                  </a:lnTo>
                  <a:lnTo>
                    <a:pt x="1985" y="1484"/>
                  </a:lnTo>
                  <a:lnTo>
                    <a:pt x="1967" y="1506"/>
                  </a:lnTo>
                  <a:lnTo>
                    <a:pt x="1948" y="1528"/>
                  </a:lnTo>
                  <a:lnTo>
                    <a:pt x="1930" y="1552"/>
                  </a:lnTo>
                  <a:lnTo>
                    <a:pt x="1914" y="1572"/>
                  </a:lnTo>
                  <a:lnTo>
                    <a:pt x="1905" y="1586"/>
                  </a:lnTo>
                  <a:lnTo>
                    <a:pt x="1902" y="1595"/>
                  </a:lnTo>
                  <a:lnTo>
                    <a:pt x="1907" y="1601"/>
                  </a:lnTo>
                  <a:lnTo>
                    <a:pt x="1920" y="1612"/>
                  </a:lnTo>
                  <a:lnTo>
                    <a:pt x="1937" y="1624"/>
                  </a:lnTo>
                  <a:lnTo>
                    <a:pt x="1957" y="1639"/>
                  </a:lnTo>
                  <a:lnTo>
                    <a:pt x="1978" y="1653"/>
                  </a:lnTo>
                  <a:lnTo>
                    <a:pt x="1997" y="1668"/>
                  </a:lnTo>
                  <a:lnTo>
                    <a:pt x="2013" y="1682"/>
                  </a:lnTo>
                  <a:lnTo>
                    <a:pt x="2022" y="1695"/>
                  </a:lnTo>
                  <a:lnTo>
                    <a:pt x="2029" y="1708"/>
                  </a:lnTo>
                  <a:lnTo>
                    <a:pt x="2038" y="1726"/>
                  </a:lnTo>
                  <a:lnTo>
                    <a:pt x="2047" y="1746"/>
                  </a:lnTo>
                  <a:lnTo>
                    <a:pt x="2055" y="1768"/>
                  </a:lnTo>
                  <a:lnTo>
                    <a:pt x="2064" y="1786"/>
                  </a:lnTo>
                  <a:lnTo>
                    <a:pt x="2073" y="1803"/>
                  </a:lnTo>
                  <a:lnTo>
                    <a:pt x="2080" y="1813"/>
                  </a:lnTo>
                  <a:lnTo>
                    <a:pt x="2085" y="1819"/>
                  </a:lnTo>
                  <a:lnTo>
                    <a:pt x="2093" y="1821"/>
                  </a:lnTo>
                  <a:lnTo>
                    <a:pt x="2101" y="1821"/>
                  </a:lnTo>
                  <a:lnTo>
                    <a:pt x="2112" y="1823"/>
                  </a:lnTo>
                  <a:lnTo>
                    <a:pt x="2124" y="1823"/>
                  </a:lnTo>
                  <a:lnTo>
                    <a:pt x="2133" y="1824"/>
                  </a:lnTo>
                  <a:lnTo>
                    <a:pt x="2142" y="1824"/>
                  </a:lnTo>
                  <a:lnTo>
                    <a:pt x="2149" y="1824"/>
                  </a:lnTo>
                  <a:lnTo>
                    <a:pt x="2151" y="1824"/>
                  </a:lnTo>
                  <a:lnTo>
                    <a:pt x="2195" y="1835"/>
                  </a:lnTo>
                  <a:lnTo>
                    <a:pt x="2779" y="2004"/>
                  </a:lnTo>
                  <a:lnTo>
                    <a:pt x="2781" y="2012"/>
                  </a:lnTo>
                  <a:lnTo>
                    <a:pt x="2788" y="2030"/>
                  </a:lnTo>
                  <a:lnTo>
                    <a:pt x="2795" y="2048"/>
                  </a:lnTo>
                  <a:lnTo>
                    <a:pt x="2802" y="2057"/>
                  </a:lnTo>
                  <a:lnTo>
                    <a:pt x="2808" y="2059"/>
                  </a:lnTo>
                  <a:lnTo>
                    <a:pt x="2815" y="2061"/>
                  </a:lnTo>
                  <a:lnTo>
                    <a:pt x="2824" y="2063"/>
                  </a:lnTo>
                  <a:lnTo>
                    <a:pt x="2836" y="2064"/>
                  </a:lnTo>
                  <a:lnTo>
                    <a:pt x="2847" y="2068"/>
                  </a:lnTo>
                  <a:lnTo>
                    <a:pt x="2855" y="2072"/>
                  </a:lnTo>
                  <a:lnTo>
                    <a:pt x="2862" y="2073"/>
                  </a:lnTo>
                  <a:lnTo>
                    <a:pt x="2868" y="2077"/>
                  </a:lnTo>
                  <a:lnTo>
                    <a:pt x="2873" y="2084"/>
                  </a:lnTo>
                  <a:lnTo>
                    <a:pt x="2878" y="2090"/>
                  </a:lnTo>
                  <a:lnTo>
                    <a:pt x="2884" y="2095"/>
                  </a:lnTo>
                  <a:lnTo>
                    <a:pt x="2891" y="2099"/>
                  </a:lnTo>
                  <a:lnTo>
                    <a:pt x="2896" y="2101"/>
                  </a:lnTo>
                  <a:lnTo>
                    <a:pt x="2905" y="2103"/>
                  </a:lnTo>
                  <a:lnTo>
                    <a:pt x="2914" y="2106"/>
                  </a:lnTo>
                  <a:lnTo>
                    <a:pt x="2923" y="2108"/>
                  </a:lnTo>
                  <a:lnTo>
                    <a:pt x="2931" y="2112"/>
                  </a:lnTo>
                  <a:lnTo>
                    <a:pt x="2940" y="2113"/>
                  </a:lnTo>
                  <a:lnTo>
                    <a:pt x="2945" y="2115"/>
                  </a:lnTo>
                  <a:lnTo>
                    <a:pt x="2947" y="2115"/>
                  </a:lnTo>
                  <a:lnTo>
                    <a:pt x="3320" y="2461"/>
                  </a:lnTo>
                  <a:lnTo>
                    <a:pt x="3396" y="2644"/>
                  </a:lnTo>
                  <a:lnTo>
                    <a:pt x="3562" y="2723"/>
                  </a:lnTo>
                  <a:lnTo>
                    <a:pt x="4129" y="3354"/>
                  </a:lnTo>
                  <a:lnTo>
                    <a:pt x="4130" y="3354"/>
                  </a:lnTo>
                  <a:lnTo>
                    <a:pt x="4136" y="3354"/>
                  </a:lnTo>
                  <a:lnTo>
                    <a:pt x="4144" y="3356"/>
                  </a:lnTo>
                  <a:lnTo>
                    <a:pt x="4155" y="3357"/>
                  </a:lnTo>
                  <a:lnTo>
                    <a:pt x="4166" y="3359"/>
                  </a:lnTo>
                  <a:lnTo>
                    <a:pt x="4176" y="3363"/>
                  </a:lnTo>
                  <a:lnTo>
                    <a:pt x="4185" y="3368"/>
                  </a:lnTo>
                  <a:lnTo>
                    <a:pt x="4192" y="3376"/>
                  </a:lnTo>
                  <a:lnTo>
                    <a:pt x="4203" y="3392"/>
                  </a:lnTo>
                  <a:lnTo>
                    <a:pt x="4213" y="3414"/>
                  </a:lnTo>
                  <a:lnTo>
                    <a:pt x="4222" y="3434"/>
                  </a:lnTo>
                  <a:lnTo>
                    <a:pt x="4231" y="3448"/>
                  </a:lnTo>
                  <a:lnTo>
                    <a:pt x="4242" y="3459"/>
                  </a:lnTo>
                  <a:lnTo>
                    <a:pt x="4254" y="3474"/>
                  </a:lnTo>
                  <a:lnTo>
                    <a:pt x="4265" y="3488"/>
                  </a:lnTo>
                  <a:lnTo>
                    <a:pt x="4268" y="3505"/>
                  </a:lnTo>
                  <a:lnTo>
                    <a:pt x="4270" y="3566"/>
                  </a:lnTo>
                  <a:lnTo>
                    <a:pt x="4277" y="3683"/>
                  </a:lnTo>
                  <a:lnTo>
                    <a:pt x="4282" y="3796"/>
                  </a:lnTo>
                  <a:lnTo>
                    <a:pt x="4284" y="3846"/>
                  </a:lnTo>
                  <a:lnTo>
                    <a:pt x="4194" y="4034"/>
                  </a:lnTo>
                  <a:lnTo>
                    <a:pt x="4187" y="4087"/>
                  </a:lnTo>
                  <a:lnTo>
                    <a:pt x="4095" y="4245"/>
                  </a:lnTo>
                  <a:lnTo>
                    <a:pt x="4081" y="4285"/>
                  </a:lnTo>
                  <a:lnTo>
                    <a:pt x="4077" y="4288"/>
                  </a:lnTo>
                  <a:lnTo>
                    <a:pt x="4065" y="4301"/>
                  </a:lnTo>
                  <a:lnTo>
                    <a:pt x="4047" y="4319"/>
                  </a:lnTo>
                  <a:lnTo>
                    <a:pt x="4024" y="4345"/>
                  </a:lnTo>
                  <a:lnTo>
                    <a:pt x="3996" y="4374"/>
                  </a:lnTo>
                  <a:lnTo>
                    <a:pt x="3966" y="4407"/>
                  </a:lnTo>
                  <a:lnTo>
                    <a:pt x="3933" y="4441"/>
                  </a:lnTo>
                  <a:lnTo>
                    <a:pt x="3899" y="4478"/>
                  </a:lnTo>
                  <a:lnTo>
                    <a:pt x="3864" y="4514"/>
                  </a:lnTo>
                  <a:lnTo>
                    <a:pt x="3830" y="4548"/>
                  </a:lnTo>
                  <a:lnTo>
                    <a:pt x="3797" y="4581"/>
                  </a:lnTo>
                  <a:lnTo>
                    <a:pt x="3768" y="4612"/>
                  </a:lnTo>
                  <a:lnTo>
                    <a:pt x="3742" y="4639"/>
                  </a:lnTo>
                  <a:lnTo>
                    <a:pt x="3722" y="4659"/>
                  </a:lnTo>
                  <a:lnTo>
                    <a:pt x="3707" y="4674"/>
                  </a:lnTo>
                  <a:lnTo>
                    <a:pt x="3699" y="4681"/>
                  </a:lnTo>
                  <a:lnTo>
                    <a:pt x="3691" y="4688"/>
                  </a:lnTo>
                  <a:lnTo>
                    <a:pt x="3682" y="4696"/>
                  </a:lnTo>
                  <a:lnTo>
                    <a:pt x="3673" y="4705"/>
                  </a:lnTo>
                  <a:lnTo>
                    <a:pt x="3662" y="4714"/>
                  </a:lnTo>
                  <a:lnTo>
                    <a:pt x="3652" y="4725"/>
                  </a:lnTo>
                  <a:lnTo>
                    <a:pt x="3643" y="4734"/>
                  </a:lnTo>
                  <a:lnTo>
                    <a:pt x="3632" y="4741"/>
                  </a:lnTo>
                  <a:lnTo>
                    <a:pt x="3622" y="4748"/>
                  </a:lnTo>
                  <a:lnTo>
                    <a:pt x="3177" y="4314"/>
                  </a:lnTo>
                  <a:lnTo>
                    <a:pt x="3302" y="4059"/>
                  </a:lnTo>
                  <a:lnTo>
                    <a:pt x="3369" y="4030"/>
                  </a:lnTo>
                  <a:lnTo>
                    <a:pt x="3463" y="3788"/>
                  </a:lnTo>
                  <a:lnTo>
                    <a:pt x="3447" y="3723"/>
                  </a:lnTo>
                  <a:lnTo>
                    <a:pt x="3463" y="3692"/>
                  </a:lnTo>
                  <a:lnTo>
                    <a:pt x="3334" y="3663"/>
                  </a:lnTo>
                  <a:lnTo>
                    <a:pt x="3043" y="3405"/>
                  </a:lnTo>
                  <a:lnTo>
                    <a:pt x="2926" y="3967"/>
                  </a:lnTo>
                  <a:lnTo>
                    <a:pt x="2923" y="3968"/>
                  </a:lnTo>
                  <a:lnTo>
                    <a:pt x="2912" y="3976"/>
                  </a:lnTo>
                  <a:lnTo>
                    <a:pt x="2898" y="3985"/>
                  </a:lnTo>
                  <a:lnTo>
                    <a:pt x="2882" y="3997"/>
                  </a:lnTo>
                  <a:lnTo>
                    <a:pt x="2866" y="4012"/>
                  </a:lnTo>
                  <a:lnTo>
                    <a:pt x="2854" y="4028"/>
                  </a:lnTo>
                  <a:lnTo>
                    <a:pt x="2845" y="4043"/>
                  </a:lnTo>
                  <a:lnTo>
                    <a:pt x="2843" y="4059"/>
                  </a:lnTo>
                  <a:lnTo>
                    <a:pt x="2852" y="4085"/>
                  </a:lnTo>
                  <a:lnTo>
                    <a:pt x="2864" y="4101"/>
                  </a:lnTo>
                  <a:lnTo>
                    <a:pt x="2873" y="4110"/>
                  </a:lnTo>
                  <a:lnTo>
                    <a:pt x="2878" y="4112"/>
                  </a:lnTo>
                  <a:lnTo>
                    <a:pt x="2801" y="4596"/>
                  </a:lnTo>
                  <a:lnTo>
                    <a:pt x="2827" y="4612"/>
                  </a:lnTo>
                  <a:lnTo>
                    <a:pt x="2933" y="4556"/>
                  </a:lnTo>
                  <a:lnTo>
                    <a:pt x="2937" y="4528"/>
                  </a:lnTo>
                  <a:lnTo>
                    <a:pt x="3177" y="4314"/>
                  </a:lnTo>
                  <a:lnTo>
                    <a:pt x="3622" y="47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Rectangle 47">
              <a:extLst>
                <a:ext uri="{FF2B5EF4-FFF2-40B4-BE49-F238E27FC236}">
                  <a16:creationId xmlns:a16="http://schemas.microsoft.com/office/drawing/2014/main" id="{8F8B35AC-8A3B-4748-98CD-C1C467816524}"/>
                </a:ext>
              </a:extLst>
            </p:cNvPr>
            <p:cNvSpPr>
              <a:spLocks noChangeArrowheads="1"/>
            </p:cNvSpPr>
            <p:nvPr/>
          </p:nvSpPr>
          <p:spPr bwMode="auto">
            <a:xfrm>
              <a:off x="225" y="4157"/>
              <a:ext cx="2071" cy="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 name="Freeform 48">
              <a:extLst>
                <a:ext uri="{FF2B5EF4-FFF2-40B4-BE49-F238E27FC236}">
                  <a16:creationId xmlns:a16="http://schemas.microsoft.com/office/drawing/2014/main" id="{EFDFD1E2-9224-4234-9B22-5E823D1F67F1}"/>
                </a:ext>
              </a:extLst>
            </p:cNvPr>
            <p:cNvSpPr>
              <a:spLocks/>
            </p:cNvSpPr>
            <p:nvPr/>
          </p:nvSpPr>
          <p:spPr bwMode="auto">
            <a:xfrm>
              <a:off x="500" y="3270"/>
              <a:ext cx="288" cy="309"/>
            </a:xfrm>
            <a:custGeom>
              <a:avLst/>
              <a:gdLst>
                <a:gd name="T0" fmla="*/ 350 w 576"/>
                <a:gd name="T1" fmla="*/ 49 h 619"/>
                <a:gd name="T2" fmla="*/ 576 w 576"/>
                <a:gd name="T3" fmla="*/ 535 h 619"/>
                <a:gd name="T4" fmla="*/ 572 w 576"/>
                <a:gd name="T5" fmla="*/ 535 h 619"/>
                <a:gd name="T6" fmla="*/ 562 w 576"/>
                <a:gd name="T7" fmla="*/ 535 h 619"/>
                <a:gd name="T8" fmla="*/ 546 w 576"/>
                <a:gd name="T9" fmla="*/ 535 h 619"/>
                <a:gd name="T10" fmla="*/ 525 w 576"/>
                <a:gd name="T11" fmla="*/ 533 h 619"/>
                <a:gd name="T12" fmla="*/ 500 w 576"/>
                <a:gd name="T13" fmla="*/ 533 h 619"/>
                <a:gd name="T14" fmla="*/ 472 w 576"/>
                <a:gd name="T15" fmla="*/ 533 h 619"/>
                <a:gd name="T16" fmla="*/ 442 w 576"/>
                <a:gd name="T17" fmla="*/ 533 h 619"/>
                <a:gd name="T18" fmla="*/ 412 w 576"/>
                <a:gd name="T19" fmla="*/ 535 h 619"/>
                <a:gd name="T20" fmla="*/ 380 w 576"/>
                <a:gd name="T21" fmla="*/ 535 h 619"/>
                <a:gd name="T22" fmla="*/ 348 w 576"/>
                <a:gd name="T23" fmla="*/ 537 h 619"/>
                <a:gd name="T24" fmla="*/ 320 w 576"/>
                <a:gd name="T25" fmla="*/ 539 h 619"/>
                <a:gd name="T26" fmla="*/ 293 w 576"/>
                <a:gd name="T27" fmla="*/ 542 h 619"/>
                <a:gd name="T28" fmla="*/ 270 w 576"/>
                <a:gd name="T29" fmla="*/ 546 h 619"/>
                <a:gd name="T30" fmla="*/ 251 w 576"/>
                <a:gd name="T31" fmla="*/ 550 h 619"/>
                <a:gd name="T32" fmla="*/ 237 w 576"/>
                <a:gd name="T33" fmla="*/ 555 h 619"/>
                <a:gd name="T34" fmla="*/ 230 w 576"/>
                <a:gd name="T35" fmla="*/ 562 h 619"/>
                <a:gd name="T36" fmla="*/ 223 w 576"/>
                <a:gd name="T37" fmla="*/ 588 h 619"/>
                <a:gd name="T38" fmla="*/ 224 w 576"/>
                <a:gd name="T39" fmla="*/ 608 h 619"/>
                <a:gd name="T40" fmla="*/ 221 w 576"/>
                <a:gd name="T41" fmla="*/ 619 h 619"/>
                <a:gd name="T42" fmla="*/ 198 w 576"/>
                <a:gd name="T43" fmla="*/ 615 h 619"/>
                <a:gd name="T44" fmla="*/ 177 w 576"/>
                <a:gd name="T45" fmla="*/ 604 h 619"/>
                <a:gd name="T46" fmla="*/ 148 w 576"/>
                <a:gd name="T47" fmla="*/ 590 h 619"/>
                <a:gd name="T48" fmla="*/ 118 w 576"/>
                <a:gd name="T49" fmla="*/ 570 h 619"/>
                <a:gd name="T50" fmla="*/ 87 w 576"/>
                <a:gd name="T51" fmla="*/ 548 h 619"/>
                <a:gd name="T52" fmla="*/ 58 w 576"/>
                <a:gd name="T53" fmla="*/ 526 h 619"/>
                <a:gd name="T54" fmla="*/ 34 w 576"/>
                <a:gd name="T55" fmla="*/ 508 h 619"/>
                <a:gd name="T56" fmla="*/ 16 w 576"/>
                <a:gd name="T57" fmla="*/ 497 h 619"/>
                <a:gd name="T58" fmla="*/ 11 w 576"/>
                <a:gd name="T59" fmla="*/ 491 h 619"/>
                <a:gd name="T60" fmla="*/ 0 w 576"/>
                <a:gd name="T61" fmla="*/ 266 h 619"/>
                <a:gd name="T62" fmla="*/ 30 w 576"/>
                <a:gd name="T63" fmla="*/ 266 h 619"/>
                <a:gd name="T64" fmla="*/ 94 w 576"/>
                <a:gd name="T65" fmla="*/ 28 h 619"/>
                <a:gd name="T66" fmla="*/ 131 w 576"/>
                <a:gd name="T67" fmla="*/ 39 h 619"/>
                <a:gd name="T68" fmla="*/ 171 w 576"/>
                <a:gd name="T69" fmla="*/ 17 h 619"/>
                <a:gd name="T70" fmla="*/ 173 w 576"/>
                <a:gd name="T71" fmla="*/ 17 h 619"/>
                <a:gd name="T72" fmla="*/ 177 w 576"/>
                <a:gd name="T73" fmla="*/ 15 h 619"/>
                <a:gd name="T74" fmla="*/ 182 w 576"/>
                <a:gd name="T75" fmla="*/ 11 h 619"/>
                <a:gd name="T76" fmla="*/ 191 w 576"/>
                <a:gd name="T77" fmla="*/ 8 h 619"/>
                <a:gd name="T78" fmla="*/ 198 w 576"/>
                <a:gd name="T79" fmla="*/ 6 h 619"/>
                <a:gd name="T80" fmla="*/ 207 w 576"/>
                <a:gd name="T81" fmla="*/ 2 h 619"/>
                <a:gd name="T82" fmla="*/ 216 w 576"/>
                <a:gd name="T83" fmla="*/ 0 h 619"/>
                <a:gd name="T84" fmla="*/ 224 w 576"/>
                <a:gd name="T85" fmla="*/ 0 h 619"/>
                <a:gd name="T86" fmla="*/ 235 w 576"/>
                <a:gd name="T87" fmla="*/ 2 h 619"/>
                <a:gd name="T88" fmla="*/ 253 w 576"/>
                <a:gd name="T89" fmla="*/ 8 h 619"/>
                <a:gd name="T90" fmla="*/ 274 w 576"/>
                <a:gd name="T91" fmla="*/ 17 h 619"/>
                <a:gd name="T92" fmla="*/ 295 w 576"/>
                <a:gd name="T93" fmla="*/ 24 h 619"/>
                <a:gd name="T94" fmla="*/ 316 w 576"/>
                <a:gd name="T95" fmla="*/ 33 h 619"/>
                <a:gd name="T96" fmla="*/ 334 w 576"/>
                <a:gd name="T97" fmla="*/ 42 h 619"/>
                <a:gd name="T98" fmla="*/ 345 w 576"/>
                <a:gd name="T99" fmla="*/ 48 h 619"/>
                <a:gd name="T100" fmla="*/ 350 w 576"/>
                <a:gd name="T101" fmla="*/ 4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6" h="619">
                  <a:moveTo>
                    <a:pt x="350" y="49"/>
                  </a:moveTo>
                  <a:lnTo>
                    <a:pt x="576" y="535"/>
                  </a:lnTo>
                  <a:lnTo>
                    <a:pt x="572" y="535"/>
                  </a:lnTo>
                  <a:lnTo>
                    <a:pt x="562" y="535"/>
                  </a:lnTo>
                  <a:lnTo>
                    <a:pt x="546" y="535"/>
                  </a:lnTo>
                  <a:lnTo>
                    <a:pt x="525" y="533"/>
                  </a:lnTo>
                  <a:lnTo>
                    <a:pt x="500" y="533"/>
                  </a:lnTo>
                  <a:lnTo>
                    <a:pt x="472" y="533"/>
                  </a:lnTo>
                  <a:lnTo>
                    <a:pt x="442" y="533"/>
                  </a:lnTo>
                  <a:lnTo>
                    <a:pt x="412" y="535"/>
                  </a:lnTo>
                  <a:lnTo>
                    <a:pt x="380" y="535"/>
                  </a:lnTo>
                  <a:lnTo>
                    <a:pt x="348" y="537"/>
                  </a:lnTo>
                  <a:lnTo>
                    <a:pt x="320" y="539"/>
                  </a:lnTo>
                  <a:lnTo>
                    <a:pt x="293" y="542"/>
                  </a:lnTo>
                  <a:lnTo>
                    <a:pt x="270" y="546"/>
                  </a:lnTo>
                  <a:lnTo>
                    <a:pt x="251" y="550"/>
                  </a:lnTo>
                  <a:lnTo>
                    <a:pt x="237" y="555"/>
                  </a:lnTo>
                  <a:lnTo>
                    <a:pt x="230" y="562"/>
                  </a:lnTo>
                  <a:lnTo>
                    <a:pt x="223" y="588"/>
                  </a:lnTo>
                  <a:lnTo>
                    <a:pt x="224" y="608"/>
                  </a:lnTo>
                  <a:lnTo>
                    <a:pt x="221" y="619"/>
                  </a:lnTo>
                  <a:lnTo>
                    <a:pt x="198" y="615"/>
                  </a:lnTo>
                  <a:lnTo>
                    <a:pt x="177" y="604"/>
                  </a:lnTo>
                  <a:lnTo>
                    <a:pt x="148" y="590"/>
                  </a:lnTo>
                  <a:lnTo>
                    <a:pt x="118" y="570"/>
                  </a:lnTo>
                  <a:lnTo>
                    <a:pt x="87" y="548"/>
                  </a:lnTo>
                  <a:lnTo>
                    <a:pt x="58" y="526"/>
                  </a:lnTo>
                  <a:lnTo>
                    <a:pt x="34" y="508"/>
                  </a:lnTo>
                  <a:lnTo>
                    <a:pt x="16" y="497"/>
                  </a:lnTo>
                  <a:lnTo>
                    <a:pt x="11" y="491"/>
                  </a:lnTo>
                  <a:lnTo>
                    <a:pt x="0" y="266"/>
                  </a:lnTo>
                  <a:lnTo>
                    <a:pt x="30" y="266"/>
                  </a:lnTo>
                  <a:lnTo>
                    <a:pt x="94" y="28"/>
                  </a:lnTo>
                  <a:lnTo>
                    <a:pt x="131" y="39"/>
                  </a:lnTo>
                  <a:lnTo>
                    <a:pt x="171" y="17"/>
                  </a:lnTo>
                  <a:lnTo>
                    <a:pt x="173" y="17"/>
                  </a:lnTo>
                  <a:lnTo>
                    <a:pt x="177" y="15"/>
                  </a:lnTo>
                  <a:lnTo>
                    <a:pt x="182" y="11"/>
                  </a:lnTo>
                  <a:lnTo>
                    <a:pt x="191" y="8"/>
                  </a:lnTo>
                  <a:lnTo>
                    <a:pt x="198" y="6"/>
                  </a:lnTo>
                  <a:lnTo>
                    <a:pt x="207" y="2"/>
                  </a:lnTo>
                  <a:lnTo>
                    <a:pt x="216" y="0"/>
                  </a:lnTo>
                  <a:lnTo>
                    <a:pt x="224" y="0"/>
                  </a:lnTo>
                  <a:lnTo>
                    <a:pt x="235" y="2"/>
                  </a:lnTo>
                  <a:lnTo>
                    <a:pt x="253" y="8"/>
                  </a:lnTo>
                  <a:lnTo>
                    <a:pt x="274" y="17"/>
                  </a:lnTo>
                  <a:lnTo>
                    <a:pt x="295" y="24"/>
                  </a:lnTo>
                  <a:lnTo>
                    <a:pt x="316" y="33"/>
                  </a:lnTo>
                  <a:lnTo>
                    <a:pt x="334" y="42"/>
                  </a:lnTo>
                  <a:lnTo>
                    <a:pt x="345" y="48"/>
                  </a:lnTo>
                  <a:lnTo>
                    <a:pt x="35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49">
              <a:extLst>
                <a:ext uri="{FF2B5EF4-FFF2-40B4-BE49-F238E27FC236}">
                  <a16:creationId xmlns:a16="http://schemas.microsoft.com/office/drawing/2014/main" id="{FFA94F51-C4A8-4B85-B734-C08705F35ABF}"/>
                </a:ext>
              </a:extLst>
            </p:cNvPr>
            <p:cNvSpPr>
              <a:spLocks/>
            </p:cNvSpPr>
            <p:nvPr/>
          </p:nvSpPr>
          <p:spPr bwMode="auto">
            <a:xfrm>
              <a:off x="227" y="2065"/>
              <a:ext cx="592" cy="1313"/>
            </a:xfrm>
            <a:custGeom>
              <a:avLst/>
              <a:gdLst>
                <a:gd name="T0" fmla="*/ 273 w 1183"/>
                <a:gd name="T1" fmla="*/ 2177 h 2628"/>
                <a:gd name="T2" fmla="*/ 287 w 1183"/>
                <a:gd name="T3" fmla="*/ 2340 h 2628"/>
                <a:gd name="T4" fmla="*/ 326 w 1183"/>
                <a:gd name="T5" fmla="*/ 2426 h 2628"/>
                <a:gd name="T6" fmla="*/ 363 w 1183"/>
                <a:gd name="T7" fmla="*/ 2502 h 2628"/>
                <a:gd name="T8" fmla="*/ 356 w 1183"/>
                <a:gd name="T9" fmla="*/ 2508 h 2628"/>
                <a:gd name="T10" fmla="*/ 319 w 1183"/>
                <a:gd name="T11" fmla="*/ 2504 h 2628"/>
                <a:gd name="T12" fmla="*/ 287 w 1183"/>
                <a:gd name="T13" fmla="*/ 2510 h 2628"/>
                <a:gd name="T14" fmla="*/ 312 w 1183"/>
                <a:gd name="T15" fmla="*/ 2606 h 2628"/>
                <a:gd name="T16" fmla="*/ 137 w 1183"/>
                <a:gd name="T17" fmla="*/ 2471 h 2628"/>
                <a:gd name="T18" fmla="*/ 127 w 1183"/>
                <a:gd name="T19" fmla="*/ 2486 h 2628"/>
                <a:gd name="T20" fmla="*/ 128 w 1183"/>
                <a:gd name="T21" fmla="*/ 2537 h 2628"/>
                <a:gd name="T22" fmla="*/ 90 w 1183"/>
                <a:gd name="T23" fmla="*/ 2537 h 2628"/>
                <a:gd name="T24" fmla="*/ 42 w 1183"/>
                <a:gd name="T25" fmla="*/ 2250 h 2628"/>
                <a:gd name="T26" fmla="*/ 68 w 1183"/>
                <a:gd name="T27" fmla="*/ 1722 h 2628"/>
                <a:gd name="T28" fmla="*/ 144 w 1183"/>
                <a:gd name="T29" fmla="*/ 1508 h 2628"/>
                <a:gd name="T30" fmla="*/ 215 w 1183"/>
                <a:gd name="T31" fmla="*/ 1289 h 2628"/>
                <a:gd name="T32" fmla="*/ 291 w 1183"/>
                <a:gd name="T33" fmla="*/ 1053 h 2628"/>
                <a:gd name="T34" fmla="*/ 319 w 1183"/>
                <a:gd name="T35" fmla="*/ 958 h 2628"/>
                <a:gd name="T36" fmla="*/ 346 w 1183"/>
                <a:gd name="T37" fmla="*/ 817 h 2628"/>
                <a:gd name="T38" fmla="*/ 367 w 1183"/>
                <a:gd name="T39" fmla="*/ 706 h 2628"/>
                <a:gd name="T40" fmla="*/ 395 w 1183"/>
                <a:gd name="T41" fmla="*/ 635 h 2628"/>
                <a:gd name="T42" fmla="*/ 441 w 1183"/>
                <a:gd name="T43" fmla="*/ 566 h 2628"/>
                <a:gd name="T44" fmla="*/ 473 w 1183"/>
                <a:gd name="T45" fmla="*/ 533 h 2628"/>
                <a:gd name="T46" fmla="*/ 524 w 1183"/>
                <a:gd name="T47" fmla="*/ 498 h 2628"/>
                <a:gd name="T48" fmla="*/ 598 w 1183"/>
                <a:gd name="T49" fmla="*/ 449 h 2628"/>
                <a:gd name="T50" fmla="*/ 676 w 1183"/>
                <a:gd name="T51" fmla="*/ 396 h 2628"/>
                <a:gd name="T52" fmla="*/ 739 w 1183"/>
                <a:gd name="T53" fmla="*/ 356 h 2628"/>
                <a:gd name="T54" fmla="*/ 764 w 1183"/>
                <a:gd name="T55" fmla="*/ 340 h 2628"/>
                <a:gd name="T56" fmla="*/ 948 w 1183"/>
                <a:gd name="T57" fmla="*/ 0 h 2628"/>
                <a:gd name="T58" fmla="*/ 1015 w 1183"/>
                <a:gd name="T59" fmla="*/ 151 h 2628"/>
                <a:gd name="T60" fmla="*/ 1176 w 1183"/>
                <a:gd name="T61" fmla="*/ 662 h 2628"/>
                <a:gd name="T62" fmla="*/ 1089 w 1183"/>
                <a:gd name="T63" fmla="*/ 658 h 2628"/>
                <a:gd name="T64" fmla="*/ 969 w 1183"/>
                <a:gd name="T65" fmla="*/ 671 h 2628"/>
                <a:gd name="T66" fmla="*/ 868 w 1183"/>
                <a:gd name="T67" fmla="*/ 740 h 2628"/>
                <a:gd name="T68" fmla="*/ 833 w 1183"/>
                <a:gd name="T69" fmla="*/ 831 h 2628"/>
                <a:gd name="T70" fmla="*/ 833 w 1183"/>
                <a:gd name="T71" fmla="*/ 873 h 2628"/>
                <a:gd name="T72" fmla="*/ 807 w 1183"/>
                <a:gd name="T73" fmla="*/ 906 h 2628"/>
                <a:gd name="T74" fmla="*/ 741 w 1183"/>
                <a:gd name="T75" fmla="*/ 966 h 2628"/>
                <a:gd name="T76" fmla="*/ 716 w 1183"/>
                <a:gd name="T77" fmla="*/ 1073 h 2628"/>
                <a:gd name="T78" fmla="*/ 443 w 1183"/>
                <a:gd name="T79" fmla="*/ 1166 h 2628"/>
                <a:gd name="T80" fmla="*/ 402 w 1183"/>
                <a:gd name="T81" fmla="*/ 1118 h 2628"/>
                <a:gd name="T82" fmla="*/ 367 w 1183"/>
                <a:gd name="T83" fmla="*/ 1104 h 2628"/>
                <a:gd name="T84" fmla="*/ 344 w 1183"/>
                <a:gd name="T85" fmla="*/ 1148 h 2628"/>
                <a:gd name="T86" fmla="*/ 326 w 1183"/>
                <a:gd name="T87" fmla="*/ 1208 h 2628"/>
                <a:gd name="T88" fmla="*/ 339 w 1183"/>
                <a:gd name="T89" fmla="*/ 1255 h 2628"/>
                <a:gd name="T90" fmla="*/ 381 w 1183"/>
                <a:gd name="T91" fmla="*/ 1333 h 2628"/>
                <a:gd name="T92" fmla="*/ 416 w 1183"/>
                <a:gd name="T93" fmla="*/ 1398 h 2628"/>
                <a:gd name="T94" fmla="*/ 354 w 1183"/>
                <a:gd name="T95" fmla="*/ 1446 h 2628"/>
                <a:gd name="T96" fmla="*/ 441 w 1183"/>
                <a:gd name="T97" fmla="*/ 1549 h 2628"/>
                <a:gd name="T98" fmla="*/ 520 w 1183"/>
                <a:gd name="T99" fmla="*/ 1668 h 2628"/>
                <a:gd name="T100" fmla="*/ 497 w 1183"/>
                <a:gd name="T101" fmla="*/ 1724 h 2628"/>
                <a:gd name="T102" fmla="*/ 434 w 1183"/>
                <a:gd name="T103" fmla="*/ 1784 h 2628"/>
                <a:gd name="T104" fmla="*/ 399 w 1183"/>
                <a:gd name="T105" fmla="*/ 1813 h 2628"/>
                <a:gd name="T106" fmla="*/ 370 w 1183"/>
                <a:gd name="T107" fmla="*/ 1797 h 2628"/>
                <a:gd name="T108" fmla="*/ 323 w 1183"/>
                <a:gd name="T109" fmla="*/ 1779 h 2628"/>
                <a:gd name="T110" fmla="*/ 301 w 1183"/>
                <a:gd name="T111" fmla="*/ 1797 h 2628"/>
                <a:gd name="T112" fmla="*/ 321 w 1183"/>
                <a:gd name="T113" fmla="*/ 1877 h 2628"/>
                <a:gd name="T114" fmla="*/ 344 w 1183"/>
                <a:gd name="T115" fmla="*/ 1948 h 2628"/>
                <a:gd name="T116" fmla="*/ 157 w 1183"/>
                <a:gd name="T117" fmla="*/ 1944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3" h="2628">
                  <a:moveTo>
                    <a:pt x="268" y="2046"/>
                  </a:moveTo>
                  <a:lnTo>
                    <a:pt x="270" y="2086"/>
                  </a:lnTo>
                  <a:lnTo>
                    <a:pt x="273" y="2177"/>
                  </a:lnTo>
                  <a:lnTo>
                    <a:pt x="279" y="2273"/>
                  </a:lnTo>
                  <a:lnTo>
                    <a:pt x="282" y="2326"/>
                  </a:lnTo>
                  <a:lnTo>
                    <a:pt x="287" y="2340"/>
                  </a:lnTo>
                  <a:lnTo>
                    <a:pt x="298" y="2364"/>
                  </a:lnTo>
                  <a:lnTo>
                    <a:pt x="312" y="2393"/>
                  </a:lnTo>
                  <a:lnTo>
                    <a:pt x="326" y="2426"/>
                  </a:lnTo>
                  <a:lnTo>
                    <a:pt x="342" y="2457"/>
                  </a:lnTo>
                  <a:lnTo>
                    <a:pt x="354" y="2484"/>
                  </a:lnTo>
                  <a:lnTo>
                    <a:pt x="363" y="2502"/>
                  </a:lnTo>
                  <a:lnTo>
                    <a:pt x="367" y="2510"/>
                  </a:lnTo>
                  <a:lnTo>
                    <a:pt x="363" y="2510"/>
                  </a:lnTo>
                  <a:lnTo>
                    <a:pt x="356" y="2508"/>
                  </a:lnTo>
                  <a:lnTo>
                    <a:pt x="346" y="2506"/>
                  </a:lnTo>
                  <a:lnTo>
                    <a:pt x="333" y="2506"/>
                  </a:lnTo>
                  <a:lnTo>
                    <a:pt x="319" y="2504"/>
                  </a:lnTo>
                  <a:lnTo>
                    <a:pt x="307" y="2504"/>
                  </a:lnTo>
                  <a:lnTo>
                    <a:pt x="296" y="2506"/>
                  </a:lnTo>
                  <a:lnTo>
                    <a:pt x="287" y="2510"/>
                  </a:lnTo>
                  <a:lnTo>
                    <a:pt x="286" y="2531"/>
                  </a:lnTo>
                  <a:lnTo>
                    <a:pt x="298" y="2570"/>
                  </a:lnTo>
                  <a:lnTo>
                    <a:pt x="312" y="2606"/>
                  </a:lnTo>
                  <a:lnTo>
                    <a:pt x="319" y="2622"/>
                  </a:lnTo>
                  <a:lnTo>
                    <a:pt x="257" y="2628"/>
                  </a:lnTo>
                  <a:lnTo>
                    <a:pt x="137" y="2471"/>
                  </a:lnTo>
                  <a:lnTo>
                    <a:pt x="135" y="2471"/>
                  </a:lnTo>
                  <a:lnTo>
                    <a:pt x="130" y="2475"/>
                  </a:lnTo>
                  <a:lnTo>
                    <a:pt x="127" y="2486"/>
                  </a:lnTo>
                  <a:lnTo>
                    <a:pt x="127" y="2504"/>
                  </a:lnTo>
                  <a:lnTo>
                    <a:pt x="128" y="2524"/>
                  </a:lnTo>
                  <a:lnTo>
                    <a:pt x="128" y="2537"/>
                  </a:lnTo>
                  <a:lnTo>
                    <a:pt x="127" y="2544"/>
                  </a:lnTo>
                  <a:lnTo>
                    <a:pt x="127" y="2546"/>
                  </a:lnTo>
                  <a:lnTo>
                    <a:pt x="90" y="2537"/>
                  </a:lnTo>
                  <a:lnTo>
                    <a:pt x="5" y="2460"/>
                  </a:lnTo>
                  <a:lnTo>
                    <a:pt x="21" y="2266"/>
                  </a:lnTo>
                  <a:lnTo>
                    <a:pt x="42" y="2250"/>
                  </a:lnTo>
                  <a:lnTo>
                    <a:pt x="0" y="2035"/>
                  </a:lnTo>
                  <a:lnTo>
                    <a:pt x="79" y="1744"/>
                  </a:lnTo>
                  <a:lnTo>
                    <a:pt x="68" y="1722"/>
                  </a:lnTo>
                  <a:lnTo>
                    <a:pt x="95" y="1566"/>
                  </a:lnTo>
                  <a:lnTo>
                    <a:pt x="137" y="1528"/>
                  </a:lnTo>
                  <a:lnTo>
                    <a:pt x="144" y="1508"/>
                  </a:lnTo>
                  <a:lnTo>
                    <a:pt x="160" y="1455"/>
                  </a:lnTo>
                  <a:lnTo>
                    <a:pt x="185" y="1378"/>
                  </a:lnTo>
                  <a:lnTo>
                    <a:pt x="215" y="1289"/>
                  </a:lnTo>
                  <a:lnTo>
                    <a:pt x="243" y="1198"/>
                  </a:lnTo>
                  <a:lnTo>
                    <a:pt x="271" y="1117"/>
                  </a:lnTo>
                  <a:lnTo>
                    <a:pt x="291" y="1053"/>
                  </a:lnTo>
                  <a:lnTo>
                    <a:pt x="303" y="1018"/>
                  </a:lnTo>
                  <a:lnTo>
                    <a:pt x="310" y="995"/>
                  </a:lnTo>
                  <a:lnTo>
                    <a:pt x="319" y="958"/>
                  </a:lnTo>
                  <a:lnTo>
                    <a:pt x="328" y="915"/>
                  </a:lnTo>
                  <a:lnTo>
                    <a:pt x="337" y="866"/>
                  </a:lnTo>
                  <a:lnTo>
                    <a:pt x="346" y="817"/>
                  </a:lnTo>
                  <a:lnTo>
                    <a:pt x="354" y="771"/>
                  </a:lnTo>
                  <a:lnTo>
                    <a:pt x="362" y="733"/>
                  </a:lnTo>
                  <a:lnTo>
                    <a:pt x="367" y="706"/>
                  </a:lnTo>
                  <a:lnTo>
                    <a:pt x="374" y="684"/>
                  </a:lnTo>
                  <a:lnTo>
                    <a:pt x="383" y="660"/>
                  </a:lnTo>
                  <a:lnTo>
                    <a:pt x="395" y="635"/>
                  </a:lnTo>
                  <a:lnTo>
                    <a:pt x="411" y="609"/>
                  </a:lnTo>
                  <a:lnTo>
                    <a:pt x="425" y="586"/>
                  </a:lnTo>
                  <a:lnTo>
                    <a:pt x="441" y="566"/>
                  </a:lnTo>
                  <a:lnTo>
                    <a:pt x="455" y="549"/>
                  </a:lnTo>
                  <a:lnTo>
                    <a:pt x="466" y="538"/>
                  </a:lnTo>
                  <a:lnTo>
                    <a:pt x="473" y="533"/>
                  </a:lnTo>
                  <a:lnTo>
                    <a:pt x="487" y="524"/>
                  </a:lnTo>
                  <a:lnTo>
                    <a:pt x="503" y="511"/>
                  </a:lnTo>
                  <a:lnTo>
                    <a:pt x="524" y="498"/>
                  </a:lnTo>
                  <a:lnTo>
                    <a:pt x="547" y="482"/>
                  </a:lnTo>
                  <a:lnTo>
                    <a:pt x="572" y="466"/>
                  </a:lnTo>
                  <a:lnTo>
                    <a:pt x="598" y="449"/>
                  </a:lnTo>
                  <a:lnTo>
                    <a:pt x="625" y="431"/>
                  </a:lnTo>
                  <a:lnTo>
                    <a:pt x="651" y="413"/>
                  </a:lnTo>
                  <a:lnTo>
                    <a:pt x="676" y="396"/>
                  </a:lnTo>
                  <a:lnTo>
                    <a:pt x="701" y="382"/>
                  </a:lnTo>
                  <a:lnTo>
                    <a:pt x="722" y="367"/>
                  </a:lnTo>
                  <a:lnTo>
                    <a:pt x="739" y="356"/>
                  </a:lnTo>
                  <a:lnTo>
                    <a:pt x="752" y="347"/>
                  </a:lnTo>
                  <a:lnTo>
                    <a:pt x="761" y="342"/>
                  </a:lnTo>
                  <a:lnTo>
                    <a:pt x="764" y="340"/>
                  </a:lnTo>
                  <a:lnTo>
                    <a:pt x="780" y="351"/>
                  </a:lnTo>
                  <a:lnTo>
                    <a:pt x="863" y="86"/>
                  </a:lnTo>
                  <a:lnTo>
                    <a:pt x="948" y="0"/>
                  </a:lnTo>
                  <a:lnTo>
                    <a:pt x="927" y="55"/>
                  </a:lnTo>
                  <a:lnTo>
                    <a:pt x="927" y="102"/>
                  </a:lnTo>
                  <a:lnTo>
                    <a:pt x="1015" y="151"/>
                  </a:lnTo>
                  <a:lnTo>
                    <a:pt x="1004" y="291"/>
                  </a:lnTo>
                  <a:lnTo>
                    <a:pt x="1183" y="662"/>
                  </a:lnTo>
                  <a:lnTo>
                    <a:pt x="1176" y="662"/>
                  </a:lnTo>
                  <a:lnTo>
                    <a:pt x="1154" y="660"/>
                  </a:lnTo>
                  <a:lnTo>
                    <a:pt x="1124" y="658"/>
                  </a:lnTo>
                  <a:lnTo>
                    <a:pt x="1089" y="658"/>
                  </a:lnTo>
                  <a:lnTo>
                    <a:pt x="1048" y="660"/>
                  </a:lnTo>
                  <a:lnTo>
                    <a:pt x="1008" y="664"/>
                  </a:lnTo>
                  <a:lnTo>
                    <a:pt x="969" y="671"/>
                  </a:lnTo>
                  <a:lnTo>
                    <a:pt x="937" y="684"/>
                  </a:lnTo>
                  <a:lnTo>
                    <a:pt x="897" y="711"/>
                  </a:lnTo>
                  <a:lnTo>
                    <a:pt x="868" y="740"/>
                  </a:lnTo>
                  <a:lnTo>
                    <a:pt x="849" y="773"/>
                  </a:lnTo>
                  <a:lnTo>
                    <a:pt x="838" y="802"/>
                  </a:lnTo>
                  <a:lnTo>
                    <a:pt x="833" y="831"/>
                  </a:lnTo>
                  <a:lnTo>
                    <a:pt x="831" y="853"/>
                  </a:lnTo>
                  <a:lnTo>
                    <a:pt x="833" y="867"/>
                  </a:lnTo>
                  <a:lnTo>
                    <a:pt x="833" y="873"/>
                  </a:lnTo>
                  <a:lnTo>
                    <a:pt x="828" y="895"/>
                  </a:lnTo>
                  <a:lnTo>
                    <a:pt x="822" y="898"/>
                  </a:lnTo>
                  <a:lnTo>
                    <a:pt x="807" y="906"/>
                  </a:lnTo>
                  <a:lnTo>
                    <a:pt x="785" y="920"/>
                  </a:lnTo>
                  <a:lnTo>
                    <a:pt x="762" y="940"/>
                  </a:lnTo>
                  <a:lnTo>
                    <a:pt x="741" y="966"/>
                  </a:lnTo>
                  <a:lnTo>
                    <a:pt x="724" y="997"/>
                  </a:lnTo>
                  <a:lnTo>
                    <a:pt x="715" y="1033"/>
                  </a:lnTo>
                  <a:lnTo>
                    <a:pt x="716" y="1073"/>
                  </a:lnTo>
                  <a:lnTo>
                    <a:pt x="455" y="1180"/>
                  </a:lnTo>
                  <a:lnTo>
                    <a:pt x="452" y="1177"/>
                  </a:lnTo>
                  <a:lnTo>
                    <a:pt x="443" y="1166"/>
                  </a:lnTo>
                  <a:lnTo>
                    <a:pt x="432" y="1151"/>
                  </a:lnTo>
                  <a:lnTo>
                    <a:pt x="416" y="1135"/>
                  </a:lnTo>
                  <a:lnTo>
                    <a:pt x="402" y="1118"/>
                  </a:lnTo>
                  <a:lnTo>
                    <a:pt x="388" y="1108"/>
                  </a:lnTo>
                  <a:lnTo>
                    <a:pt x="376" y="1102"/>
                  </a:lnTo>
                  <a:lnTo>
                    <a:pt x="367" y="1104"/>
                  </a:lnTo>
                  <a:lnTo>
                    <a:pt x="360" y="1115"/>
                  </a:lnTo>
                  <a:lnTo>
                    <a:pt x="353" y="1129"/>
                  </a:lnTo>
                  <a:lnTo>
                    <a:pt x="344" y="1148"/>
                  </a:lnTo>
                  <a:lnTo>
                    <a:pt x="337" y="1168"/>
                  </a:lnTo>
                  <a:lnTo>
                    <a:pt x="330" y="1188"/>
                  </a:lnTo>
                  <a:lnTo>
                    <a:pt x="326" y="1208"/>
                  </a:lnTo>
                  <a:lnTo>
                    <a:pt x="326" y="1224"/>
                  </a:lnTo>
                  <a:lnTo>
                    <a:pt x="330" y="1238"/>
                  </a:lnTo>
                  <a:lnTo>
                    <a:pt x="339" y="1255"/>
                  </a:lnTo>
                  <a:lnTo>
                    <a:pt x="351" y="1278"/>
                  </a:lnTo>
                  <a:lnTo>
                    <a:pt x="365" y="1306"/>
                  </a:lnTo>
                  <a:lnTo>
                    <a:pt x="381" y="1333"/>
                  </a:lnTo>
                  <a:lnTo>
                    <a:pt x="395" y="1360"/>
                  </a:lnTo>
                  <a:lnTo>
                    <a:pt x="407" y="1382"/>
                  </a:lnTo>
                  <a:lnTo>
                    <a:pt x="416" y="1398"/>
                  </a:lnTo>
                  <a:lnTo>
                    <a:pt x="420" y="1404"/>
                  </a:lnTo>
                  <a:lnTo>
                    <a:pt x="346" y="1437"/>
                  </a:lnTo>
                  <a:lnTo>
                    <a:pt x="354" y="1446"/>
                  </a:lnTo>
                  <a:lnTo>
                    <a:pt x="376" y="1471"/>
                  </a:lnTo>
                  <a:lnTo>
                    <a:pt x="406" y="1508"/>
                  </a:lnTo>
                  <a:lnTo>
                    <a:pt x="441" y="1549"/>
                  </a:lnTo>
                  <a:lnTo>
                    <a:pt x="475" y="1593"/>
                  </a:lnTo>
                  <a:lnTo>
                    <a:pt x="503" y="1635"/>
                  </a:lnTo>
                  <a:lnTo>
                    <a:pt x="520" y="1668"/>
                  </a:lnTo>
                  <a:lnTo>
                    <a:pt x="524" y="1689"/>
                  </a:lnTo>
                  <a:lnTo>
                    <a:pt x="513" y="1706"/>
                  </a:lnTo>
                  <a:lnTo>
                    <a:pt x="497" y="1724"/>
                  </a:lnTo>
                  <a:lnTo>
                    <a:pt x="478" y="1746"/>
                  </a:lnTo>
                  <a:lnTo>
                    <a:pt x="455" y="1766"/>
                  </a:lnTo>
                  <a:lnTo>
                    <a:pt x="434" y="1784"/>
                  </a:lnTo>
                  <a:lnTo>
                    <a:pt x="416" y="1799"/>
                  </a:lnTo>
                  <a:lnTo>
                    <a:pt x="404" y="1809"/>
                  </a:lnTo>
                  <a:lnTo>
                    <a:pt x="399" y="1813"/>
                  </a:lnTo>
                  <a:lnTo>
                    <a:pt x="395" y="1811"/>
                  </a:lnTo>
                  <a:lnTo>
                    <a:pt x="384" y="1806"/>
                  </a:lnTo>
                  <a:lnTo>
                    <a:pt x="370" y="1797"/>
                  </a:lnTo>
                  <a:lnTo>
                    <a:pt x="354" y="1789"/>
                  </a:lnTo>
                  <a:lnTo>
                    <a:pt x="339" y="1782"/>
                  </a:lnTo>
                  <a:lnTo>
                    <a:pt x="323" y="1779"/>
                  </a:lnTo>
                  <a:lnTo>
                    <a:pt x="310" y="1777"/>
                  </a:lnTo>
                  <a:lnTo>
                    <a:pt x="303" y="1782"/>
                  </a:lnTo>
                  <a:lnTo>
                    <a:pt x="301" y="1797"/>
                  </a:lnTo>
                  <a:lnTo>
                    <a:pt x="305" y="1819"/>
                  </a:lnTo>
                  <a:lnTo>
                    <a:pt x="312" y="1846"/>
                  </a:lnTo>
                  <a:lnTo>
                    <a:pt x="321" y="1877"/>
                  </a:lnTo>
                  <a:lnTo>
                    <a:pt x="330" y="1906"/>
                  </a:lnTo>
                  <a:lnTo>
                    <a:pt x="337" y="1931"/>
                  </a:lnTo>
                  <a:lnTo>
                    <a:pt x="344" y="1948"/>
                  </a:lnTo>
                  <a:lnTo>
                    <a:pt x="346" y="1955"/>
                  </a:lnTo>
                  <a:lnTo>
                    <a:pt x="330" y="2002"/>
                  </a:lnTo>
                  <a:lnTo>
                    <a:pt x="157" y="1944"/>
                  </a:lnTo>
                  <a:lnTo>
                    <a:pt x="105" y="2024"/>
                  </a:lnTo>
                  <a:lnTo>
                    <a:pt x="268" y="20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50">
              <a:extLst>
                <a:ext uri="{FF2B5EF4-FFF2-40B4-BE49-F238E27FC236}">
                  <a16:creationId xmlns:a16="http://schemas.microsoft.com/office/drawing/2014/main" id="{C944391E-9CBE-453C-BFE1-E530F2142DFC}"/>
                </a:ext>
              </a:extLst>
            </p:cNvPr>
            <p:cNvSpPr>
              <a:spLocks/>
            </p:cNvSpPr>
            <p:nvPr/>
          </p:nvSpPr>
          <p:spPr bwMode="auto">
            <a:xfrm>
              <a:off x="680" y="2183"/>
              <a:ext cx="47" cy="105"/>
            </a:xfrm>
            <a:custGeom>
              <a:avLst/>
              <a:gdLst>
                <a:gd name="T0" fmla="*/ 0 w 94"/>
                <a:gd name="T1" fmla="*/ 173 h 211"/>
                <a:gd name="T2" fmla="*/ 69 w 94"/>
                <a:gd name="T3" fmla="*/ 211 h 211"/>
                <a:gd name="T4" fmla="*/ 94 w 94"/>
                <a:gd name="T5" fmla="*/ 184 h 211"/>
                <a:gd name="T6" fmla="*/ 89 w 94"/>
                <a:gd name="T7" fmla="*/ 168 h 211"/>
                <a:gd name="T8" fmla="*/ 80 w 94"/>
                <a:gd name="T9" fmla="*/ 124 h 211"/>
                <a:gd name="T10" fmla="*/ 75 w 94"/>
                <a:gd name="T11" fmla="*/ 66 h 211"/>
                <a:gd name="T12" fmla="*/ 83 w 94"/>
                <a:gd name="T13" fmla="*/ 0 h 211"/>
                <a:gd name="T14" fmla="*/ 80 w 94"/>
                <a:gd name="T15" fmla="*/ 0 h 211"/>
                <a:gd name="T16" fmla="*/ 73 w 94"/>
                <a:gd name="T17" fmla="*/ 2 h 211"/>
                <a:gd name="T18" fmla="*/ 62 w 94"/>
                <a:gd name="T19" fmla="*/ 8 h 211"/>
                <a:gd name="T20" fmla="*/ 50 w 94"/>
                <a:gd name="T21" fmla="*/ 20 h 211"/>
                <a:gd name="T22" fmla="*/ 36 w 94"/>
                <a:gd name="T23" fmla="*/ 40 h 211"/>
                <a:gd name="T24" fmla="*/ 22 w 94"/>
                <a:gd name="T25" fmla="*/ 71 h 211"/>
                <a:gd name="T26" fmla="*/ 9 w 94"/>
                <a:gd name="T27" fmla="*/ 115 h 211"/>
                <a:gd name="T28" fmla="*/ 0 w 94"/>
                <a:gd name="T29" fmla="*/ 17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211">
                  <a:moveTo>
                    <a:pt x="0" y="173"/>
                  </a:moveTo>
                  <a:lnTo>
                    <a:pt x="69" y="211"/>
                  </a:lnTo>
                  <a:lnTo>
                    <a:pt x="94" y="184"/>
                  </a:lnTo>
                  <a:lnTo>
                    <a:pt x="89" y="168"/>
                  </a:lnTo>
                  <a:lnTo>
                    <a:pt x="80" y="124"/>
                  </a:lnTo>
                  <a:lnTo>
                    <a:pt x="75" y="66"/>
                  </a:lnTo>
                  <a:lnTo>
                    <a:pt x="83" y="0"/>
                  </a:lnTo>
                  <a:lnTo>
                    <a:pt x="80" y="0"/>
                  </a:lnTo>
                  <a:lnTo>
                    <a:pt x="73" y="2"/>
                  </a:lnTo>
                  <a:lnTo>
                    <a:pt x="62" y="8"/>
                  </a:lnTo>
                  <a:lnTo>
                    <a:pt x="50" y="20"/>
                  </a:lnTo>
                  <a:lnTo>
                    <a:pt x="36" y="40"/>
                  </a:lnTo>
                  <a:lnTo>
                    <a:pt x="22" y="71"/>
                  </a:lnTo>
                  <a:lnTo>
                    <a:pt x="9" y="115"/>
                  </a:lnTo>
                  <a:lnTo>
                    <a:pt x="0"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51">
              <a:extLst>
                <a:ext uri="{FF2B5EF4-FFF2-40B4-BE49-F238E27FC236}">
                  <a16:creationId xmlns:a16="http://schemas.microsoft.com/office/drawing/2014/main" id="{0D84A362-AE35-486F-9873-0E3F40F88117}"/>
                </a:ext>
              </a:extLst>
            </p:cNvPr>
            <p:cNvSpPr>
              <a:spLocks/>
            </p:cNvSpPr>
            <p:nvPr/>
          </p:nvSpPr>
          <p:spPr bwMode="auto">
            <a:xfrm>
              <a:off x="395" y="2906"/>
              <a:ext cx="382" cy="354"/>
            </a:xfrm>
            <a:custGeom>
              <a:avLst/>
              <a:gdLst>
                <a:gd name="T0" fmla="*/ 4 w 765"/>
                <a:gd name="T1" fmla="*/ 462 h 707"/>
                <a:gd name="T2" fmla="*/ 0 w 765"/>
                <a:gd name="T3" fmla="*/ 620 h 707"/>
                <a:gd name="T4" fmla="*/ 102 w 765"/>
                <a:gd name="T5" fmla="*/ 676 h 707"/>
                <a:gd name="T6" fmla="*/ 125 w 765"/>
                <a:gd name="T7" fmla="*/ 627 h 707"/>
                <a:gd name="T8" fmla="*/ 178 w 765"/>
                <a:gd name="T9" fmla="*/ 646 h 707"/>
                <a:gd name="T10" fmla="*/ 245 w 765"/>
                <a:gd name="T11" fmla="*/ 656 h 707"/>
                <a:gd name="T12" fmla="*/ 284 w 765"/>
                <a:gd name="T13" fmla="*/ 642 h 707"/>
                <a:gd name="T14" fmla="*/ 313 w 765"/>
                <a:gd name="T15" fmla="*/ 629 h 707"/>
                <a:gd name="T16" fmla="*/ 325 w 765"/>
                <a:gd name="T17" fmla="*/ 626 h 707"/>
                <a:gd name="T18" fmla="*/ 743 w 765"/>
                <a:gd name="T19" fmla="*/ 420 h 707"/>
                <a:gd name="T20" fmla="*/ 696 w 765"/>
                <a:gd name="T21" fmla="*/ 420 h 707"/>
                <a:gd name="T22" fmla="*/ 590 w 765"/>
                <a:gd name="T23" fmla="*/ 475 h 707"/>
                <a:gd name="T24" fmla="*/ 523 w 765"/>
                <a:gd name="T25" fmla="*/ 518 h 707"/>
                <a:gd name="T26" fmla="*/ 466 w 765"/>
                <a:gd name="T27" fmla="*/ 515 h 707"/>
                <a:gd name="T28" fmla="*/ 358 w 765"/>
                <a:gd name="T29" fmla="*/ 513 h 707"/>
                <a:gd name="T30" fmla="*/ 288 w 765"/>
                <a:gd name="T31" fmla="*/ 496 h 707"/>
                <a:gd name="T32" fmla="*/ 357 w 765"/>
                <a:gd name="T33" fmla="*/ 487 h 707"/>
                <a:gd name="T34" fmla="*/ 480 w 765"/>
                <a:gd name="T35" fmla="*/ 467 h 707"/>
                <a:gd name="T36" fmla="*/ 544 w 765"/>
                <a:gd name="T37" fmla="*/ 444 h 707"/>
                <a:gd name="T38" fmla="*/ 634 w 765"/>
                <a:gd name="T39" fmla="*/ 396 h 707"/>
                <a:gd name="T40" fmla="*/ 717 w 765"/>
                <a:gd name="T41" fmla="*/ 336 h 707"/>
                <a:gd name="T42" fmla="*/ 736 w 765"/>
                <a:gd name="T43" fmla="*/ 275 h 707"/>
                <a:gd name="T44" fmla="*/ 733 w 765"/>
                <a:gd name="T45" fmla="*/ 267 h 707"/>
                <a:gd name="T46" fmla="*/ 666 w 765"/>
                <a:gd name="T47" fmla="*/ 285 h 707"/>
                <a:gd name="T48" fmla="*/ 592 w 765"/>
                <a:gd name="T49" fmla="*/ 316 h 707"/>
                <a:gd name="T50" fmla="*/ 540 w 765"/>
                <a:gd name="T51" fmla="*/ 333 h 707"/>
                <a:gd name="T52" fmla="*/ 404 w 765"/>
                <a:gd name="T53" fmla="*/ 347 h 707"/>
                <a:gd name="T54" fmla="*/ 320 w 765"/>
                <a:gd name="T55" fmla="*/ 367 h 707"/>
                <a:gd name="T56" fmla="*/ 321 w 765"/>
                <a:gd name="T57" fmla="*/ 331 h 707"/>
                <a:gd name="T58" fmla="*/ 341 w 765"/>
                <a:gd name="T59" fmla="*/ 315 h 707"/>
                <a:gd name="T60" fmla="*/ 406 w 765"/>
                <a:gd name="T61" fmla="*/ 298 h 707"/>
                <a:gd name="T62" fmla="*/ 503 w 765"/>
                <a:gd name="T63" fmla="*/ 273 h 707"/>
                <a:gd name="T64" fmla="*/ 604 w 765"/>
                <a:gd name="T65" fmla="*/ 245 h 707"/>
                <a:gd name="T66" fmla="*/ 682 w 765"/>
                <a:gd name="T67" fmla="*/ 222 h 707"/>
                <a:gd name="T68" fmla="*/ 719 w 765"/>
                <a:gd name="T69" fmla="*/ 202 h 707"/>
                <a:gd name="T70" fmla="*/ 747 w 765"/>
                <a:gd name="T71" fmla="*/ 167 h 707"/>
                <a:gd name="T72" fmla="*/ 763 w 765"/>
                <a:gd name="T73" fmla="*/ 142 h 707"/>
                <a:gd name="T74" fmla="*/ 745 w 765"/>
                <a:gd name="T75" fmla="*/ 140 h 707"/>
                <a:gd name="T76" fmla="*/ 659 w 765"/>
                <a:gd name="T77" fmla="*/ 144 h 707"/>
                <a:gd name="T78" fmla="*/ 533 w 765"/>
                <a:gd name="T79" fmla="*/ 151 h 707"/>
                <a:gd name="T80" fmla="*/ 406 w 765"/>
                <a:gd name="T81" fmla="*/ 160 h 707"/>
                <a:gd name="T82" fmla="*/ 311 w 765"/>
                <a:gd name="T83" fmla="*/ 171 h 707"/>
                <a:gd name="T84" fmla="*/ 277 w 765"/>
                <a:gd name="T85" fmla="*/ 162 h 707"/>
                <a:gd name="T86" fmla="*/ 302 w 765"/>
                <a:gd name="T87" fmla="*/ 145 h 707"/>
                <a:gd name="T88" fmla="*/ 344 w 765"/>
                <a:gd name="T89" fmla="*/ 115 h 707"/>
                <a:gd name="T90" fmla="*/ 528 w 765"/>
                <a:gd name="T91" fmla="*/ 76 h 707"/>
                <a:gd name="T92" fmla="*/ 283 w 765"/>
                <a:gd name="T93"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5" h="707">
                  <a:moveTo>
                    <a:pt x="11" y="367"/>
                  </a:moveTo>
                  <a:lnTo>
                    <a:pt x="9" y="396"/>
                  </a:lnTo>
                  <a:lnTo>
                    <a:pt x="4" y="462"/>
                  </a:lnTo>
                  <a:lnTo>
                    <a:pt x="2" y="533"/>
                  </a:lnTo>
                  <a:lnTo>
                    <a:pt x="5" y="576"/>
                  </a:lnTo>
                  <a:lnTo>
                    <a:pt x="0" y="620"/>
                  </a:lnTo>
                  <a:lnTo>
                    <a:pt x="85" y="707"/>
                  </a:lnTo>
                  <a:lnTo>
                    <a:pt x="90" y="698"/>
                  </a:lnTo>
                  <a:lnTo>
                    <a:pt x="102" y="676"/>
                  </a:lnTo>
                  <a:lnTo>
                    <a:pt x="115" y="649"/>
                  </a:lnTo>
                  <a:lnTo>
                    <a:pt x="120" y="626"/>
                  </a:lnTo>
                  <a:lnTo>
                    <a:pt x="125" y="627"/>
                  </a:lnTo>
                  <a:lnTo>
                    <a:pt x="138" y="633"/>
                  </a:lnTo>
                  <a:lnTo>
                    <a:pt x="157" y="638"/>
                  </a:lnTo>
                  <a:lnTo>
                    <a:pt x="178" y="646"/>
                  </a:lnTo>
                  <a:lnTo>
                    <a:pt x="203" y="651"/>
                  </a:lnTo>
                  <a:lnTo>
                    <a:pt x="226" y="655"/>
                  </a:lnTo>
                  <a:lnTo>
                    <a:pt x="245" y="656"/>
                  </a:lnTo>
                  <a:lnTo>
                    <a:pt x="261" y="653"/>
                  </a:lnTo>
                  <a:lnTo>
                    <a:pt x="274" y="647"/>
                  </a:lnTo>
                  <a:lnTo>
                    <a:pt x="284" y="642"/>
                  </a:lnTo>
                  <a:lnTo>
                    <a:pt x="295" y="636"/>
                  </a:lnTo>
                  <a:lnTo>
                    <a:pt x="306" y="633"/>
                  </a:lnTo>
                  <a:lnTo>
                    <a:pt x="313" y="629"/>
                  </a:lnTo>
                  <a:lnTo>
                    <a:pt x="320" y="627"/>
                  </a:lnTo>
                  <a:lnTo>
                    <a:pt x="323" y="626"/>
                  </a:lnTo>
                  <a:lnTo>
                    <a:pt x="325" y="626"/>
                  </a:lnTo>
                  <a:lnTo>
                    <a:pt x="346" y="631"/>
                  </a:lnTo>
                  <a:lnTo>
                    <a:pt x="523" y="576"/>
                  </a:lnTo>
                  <a:lnTo>
                    <a:pt x="743" y="420"/>
                  </a:lnTo>
                  <a:lnTo>
                    <a:pt x="728" y="406"/>
                  </a:lnTo>
                  <a:lnTo>
                    <a:pt x="719" y="409"/>
                  </a:lnTo>
                  <a:lnTo>
                    <a:pt x="696" y="420"/>
                  </a:lnTo>
                  <a:lnTo>
                    <a:pt x="664" y="436"/>
                  </a:lnTo>
                  <a:lnTo>
                    <a:pt x="627" y="456"/>
                  </a:lnTo>
                  <a:lnTo>
                    <a:pt x="590" y="475"/>
                  </a:lnTo>
                  <a:lnTo>
                    <a:pt x="556" y="495"/>
                  </a:lnTo>
                  <a:lnTo>
                    <a:pt x="533" y="509"/>
                  </a:lnTo>
                  <a:lnTo>
                    <a:pt x="523" y="518"/>
                  </a:lnTo>
                  <a:lnTo>
                    <a:pt x="516" y="518"/>
                  </a:lnTo>
                  <a:lnTo>
                    <a:pt x="494" y="516"/>
                  </a:lnTo>
                  <a:lnTo>
                    <a:pt x="466" y="515"/>
                  </a:lnTo>
                  <a:lnTo>
                    <a:pt x="431" y="513"/>
                  </a:lnTo>
                  <a:lnTo>
                    <a:pt x="394" y="513"/>
                  </a:lnTo>
                  <a:lnTo>
                    <a:pt x="358" y="513"/>
                  </a:lnTo>
                  <a:lnTo>
                    <a:pt x="327" y="516"/>
                  </a:lnTo>
                  <a:lnTo>
                    <a:pt x="304" y="524"/>
                  </a:lnTo>
                  <a:lnTo>
                    <a:pt x="288" y="496"/>
                  </a:lnTo>
                  <a:lnTo>
                    <a:pt x="297" y="495"/>
                  </a:lnTo>
                  <a:lnTo>
                    <a:pt x="321" y="493"/>
                  </a:lnTo>
                  <a:lnTo>
                    <a:pt x="357" y="487"/>
                  </a:lnTo>
                  <a:lnTo>
                    <a:pt x="399" y="480"/>
                  </a:lnTo>
                  <a:lnTo>
                    <a:pt x="441" y="475"/>
                  </a:lnTo>
                  <a:lnTo>
                    <a:pt x="480" y="467"/>
                  </a:lnTo>
                  <a:lnTo>
                    <a:pt x="510" y="460"/>
                  </a:lnTo>
                  <a:lnTo>
                    <a:pt x="528" y="453"/>
                  </a:lnTo>
                  <a:lnTo>
                    <a:pt x="544" y="444"/>
                  </a:lnTo>
                  <a:lnTo>
                    <a:pt x="569" y="431"/>
                  </a:lnTo>
                  <a:lnTo>
                    <a:pt x="600" y="415"/>
                  </a:lnTo>
                  <a:lnTo>
                    <a:pt x="634" y="396"/>
                  </a:lnTo>
                  <a:lnTo>
                    <a:pt x="668" y="376"/>
                  </a:lnTo>
                  <a:lnTo>
                    <a:pt x="696" y="355"/>
                  </a:lnTo>
                  <a:lnTo>
                    <a:pt x="717" y="336"/>
                  </a:lnTo>
                  <a:lnTo>
                    <a:pt x="728" y="318"/>
                  </a:lnTo>
                  <a:lnTo>
                    <a:pt x="733" y="291"/>
                  </a:lnTo>
                  <a:lnTo>
                    <a:pt x="736" y="275"/>
                  </a:lnTo>
                  <a:lnTo>
                    <a:pt x="738" y="267"/>
                  </a:lnTo>
                  <a:lnTo>
                    <a:pt x="738" y="265"/>
                  </a:lnTo>
                  <a:lnTo>
                    <a:pt x="733" y="267"/>
                  </a:lnTo>
                  <a:lnTo>
                    <a:pt x="715" y="271"/>
                  </a:lnTo>
                  <a:lnTo>
                    <a:pt x="692" y="276"/>
                  </a:lnTo>
                  <a:lnTo>
                    <a:pt x="666" y="285"/>
                  </a:lnTo>
                  <a:lnTo>
                    <a:pt x="638" y="295"/>
                  </a:lnTo>
                  <a:lnTo>
                    <a:pt x="613" y="305"/>
                  </a:lnTo>
                  <a:lnTo>
                    <a:pt x="592" y="316"/>
                  </a:lnTo>
                  <a:lnTo>
                    <a:pt x="581" y="329"/>
                  </a:lnTo>
                  <a:lnTo>
                    <a:pt x="570" y="331"/>
                  </a:lnTo>
                  <a:lnTo>
                    <a:pt x="540" y="333"/>
                  </a:lnTo>
                  <a:lnTo>
                    <a:pt x="500" y="336"/>
                  </a:lnTo>
                  <a:lnTo>
                    <a:pt x="452" y="342"/>
                  </a:lnTo>
                  <a:lnTo>
                    <a:pt x="404" y="347"/>
                  </a:lnTo>
                  <a:lnTo>
                    <a:pt x="362" y="355"/>
                  </a:lnTo>
                  <a:lnTo>
                    <a:pt x="332" y="362"/>
                  </a:lnTo>
                  <a:lnTo>
                    <a:pt x="320" y="367"/>
                  </a:lnTo>
                  <a:lnTo>
                    <a:pt x="314" y="376"/>
                  </a:lnTo>
                  <a:lnTo>
                    <a:pt x="318" y="358"/>
                  </a:lnTo>
                  <a:lnTo>
                    <a:pt x="321" y="331"/>
                  </a:lnTo>
                  <a:lnTo>
                    <a:pt x="325" y="318"/>
                  </a:lnTo>
                  <a:lnTo>
                    <a:pt x="328" y="316"/>
                  </a:lnTo>
                  <a:lnTo>
                    <a:pt x="341" y="315"/>
                  </a:lnTo>
                  <a:lnTo>
                    <a:pt x="357" y="311"/>
                  </a:lnTo>
                  <a:lnTo>
                    <a:pt x="380" y="304"/>
                  </a:lnTo>
                  <a:lnTo>
                    <a:pt x="406" y="298"/>
                  </a:lnTo>
                  <a:lnTo>
                    <a:pt x="438" y="289"/>
                  </a:lnTo>
                  <a:lnTo>
                    <a:pt x="470" y="282"/>
                  </a:lnTo>
                  <a:lnTo>
                    <a:pt x="503" y="273"/>
                  </a:lnTo>
                  <a:lnTo>
                    <a:pt x="539" y="264"/>
                  </a:lnTo>
                  <a:lnTo>
                    <a:pt x="572" y="255"/>
                  </a:lnTo>
                  <a:lnTo>
                    <a:pt x="604" y="245"/>
                  </a:lnTo>
                  <a:lnTo>
                    <a:pt x="634" y="236"/>
                  </a:lnTo>
                  <a:lnTo>
                    <a:pt x="659" y="229"/>
                  </a:lnTo>
                  <a:lnTo>
                    <a:pt x="682" y="222"/>
                  </a:lnTo>
                  <a:lnTo>
                    <a:pt x="698" y="216"/>
                  </a:lnTo>
                  <a:lnTo>
                    <a:pt x="706" y="211"/>
                  </a:lnTo>
                  <a:lnTo>
                    <a:pt x="719" y="202"/>
                  </a:lnTo>
                  <a:lnTo>
                    <a:pt x="729" y="191"/>
                  </a:lnTo>
                  <a:lnTo>
                    <a:pt x="738" y="178"/>
                  </a:lnTo>
                  <a:lnTo>
                    <a:pt x="747" y="167"/>
                  </a:lnTo>
                  <a:lnTo>
                    <a:pt x="754" y="156"/>
                  </a:lnTo>
                  <a:lnTo>
                    <a:pt x="759" y="147"/>
                  </a:lnTo>
                  <a:lnTo>
                    <a:pt x="763" y="142"/>
                  </a:lnTo>
                  <a:lnTo>
                    <a:pt x="765" y="140"/>
                  </a:lnTo>
                  <a:lnTo>
                    <a:pt x="759" y="140"/>
                  </a:lnTo>
                  <a:lnTo>
                    <a:pt x="745" y="140"/>
                  </a:lnTo>
                  <a:lnTo>
                    <a:pt x="722" y="142"/>
                  </a:lnTo>
                  <a:lnTo>
                    <a:pt x="692" y="144"/>
                  </a:lnTo>
                  <a:lnTo>
                    <a:pt x="659" y="144"/>
                  </a:lnTo>
                  <a:lnTo>
                    <a:pt x="620" y="145"/>
                  </a:lnTo>
                  <a:lnTo>
                    <a:pt x="577" y="149"/>
                  </a:lnTo>
                  <a:lnTo>
                    <a:pt x="533" y="151"/>
                  </a:lnTo>
                  <a:lnTo>
                    <a:pt x="489" y="153"/>
                  </a:lnTo>
                  <a:lnTo>
                    <a:pt x="447" y="156"/>
                  </a:lnTo>
                  <a:lnTo>
                    <a:pt x="406" y="160"/>
                  </a:lnTo>
                  <a:lnTo>
                    <a:pt x="369" y="164"/>
                  </a:lnTo>
                  <a:lnTo>
                    <a:pt x="337" y="167"/>
                  </a:lnTo>
                  <a:lnTo>
                    <a:pt x="311" y="171"/>
                  </a:lnTo>
                  <a:lnTo>
                    <a:pt x="293" y="175"/>
                  </a:lnTo>
                  <a:lnTo>
                    <a:pt x="283" y="178"/>
                  </a:lnTo>
                  <a:lnTo>
                    <a:pt x="277" y="162"/>
                  </a:lnTo>
                  <a:lnTo>
                    <a:pt x="281" y="160"/>
                  </a:lnTo>
                  <a:lnTo>
                    <a:pt x="290" y="155"/>
                  </a:lnTo>
                  <a:lnTo>
                    <a:pt x="302" y="145"/>
                  </a:lnTo>
                  <a:lnTo>
                    <a:pt x="318" y="136"/>
                  </a:lnTo>
                  <a:lnTo>
                    <a:pt x="332" y="125"/>
                  </a:lnTo>
                  <a:lnTo>
                    <a:pt x="344" y="115"/>
                  </a:lnTo>
                  <a:lnTo>
                    <a:pt x="353" y="105"/>
                  </a:lnTo>
                  <a:lnTo>
                    <a:pt x="357" y="98"/>
                  </a:lnTo>
                  <a:lnTo>
                    <a:pt x="528" y="76"/>
                  </a:lnTo>
                  <a:lnTo>
                    <a:pt x="664" y="65"/>
                  </a:lnTo>
                  <a:lnTo>
                    <a:pt x="645" y="22"/>
                  </a:lnTo>
                  <a:lnTo>
                    <a:pt x="283" y="0"/>
                  </a:lnTo>
                  <a:lnTo>
                    <a:pt x="104" y="162"/>
                  </a:lnTo>
                  <a:lnTo>
                    <a:pt x="11"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52">
              <a:extLst>
                <a:ext uri="{FF2B5EF4-FFF2-40B4-BE49-F238E27FC236}">
                  <a16:creationId xmlns:a16="http://schemas.microsoft.com/office/drawing/2014/main" id="{960BF8A2-A680-4687-B895-589F6206B170}"/>
                </a:ext>
              </a:extLst>
            </p:cNvPr>
            <p:cNvSpPr>
              <a:spLocks/>
            </p:cNvSpPr>
            <p:nvPr/>
          </p:nvSpPr>
          <p:spPr bwMode="auto">
            <a:xfrm>
              <a:off x="616" y="2411"/>
              <a:ext cx="314" cy="196"/>
            </a:xfrm>
            <a:custGeom>
              <a:avLst/>
              <a:gdLst>
                <a:gd name="T0" fmla="*/ 604 w 629"/>
                <a:gd name="T1" fmla="*/ 53 h 393"/>
                <a:gd name="T2" fmla="*/ 601 w 629"/>
                <a:gd name="T3" fmla="*/ 49 h 393"/>
                <a:gd name="T4" fmla="*/ 596 w 629"/>
                <a:gd name="T5" fmla="*/ 44 h 393"/>
                <a:gd name="T6" fmla="*/ 587 w 629"/>
                <a:gd name="T7" fmla="*/ 40 h 393"/>
                <a:gd name="T8" fmla="*/ 574 w 629"/>
                <a:gd name="T9" fmla="*/ 36 h 393"/>
                <a:gd name="T10" fmla="*/ 560 w 629"/>
                <a:gd name="T11" fmla="*/ 34 h 393"/>
                <a:gd name="T12" fmla="*/ 544 w 629"/>
                <a:gd name="T13" fmla="*/ 34 h 393"/>
                <a:gd name="T14" fmla="*/ 525 w 629"/>
                <a:gd name="T15" fmla="*/ 38 h 393"/>
                <a:gd name="T16" fmla="*/ 506 w 629"/>
                <a:gd name="T17" fmla="*/ 44 h 393"/>
                <a:gd name="T18" fmla="*/ 484 w 629"/>
                <a:gd name="T19" fmla="*/ 49 h 393"/>
                <a:gd name="T20" fmla="*/ 465 w 629"/>
                <a:gd name="T21" fmla="*/ 53 h 393"/>
                <a:gd name="T22" fmla="*/ 447 w 629"/>
                <a:gd name="T23" fmla="*/ 53 h 393"/>
                <a:gd name="T24" fmla="*/ 431 w 629"/>
                <a:gd name="T25" fmla="*/ 51 h 393"/>
                <a:gd name="T26" fmla="*/ 419 w 629"/>
                <a:gd name="T27" fmla="*/ 49 h 393"/>
                <a:gd name="T28" fmla="*/ 408 w 629"/>
                <a:gd name="T29" fmla="*/ 47 h 393"/>
                <a:gd name="T30" fmla="*/ 401 w 629"/>
                <a:gd name="T31" fmla="*/ 44 h 393"/>
                <a:gd name="T32" fmla="*/ 400 w 629"/>
                <a:gd name="T33" fmla="*/ 44 h 393"/>
                <a:gd name="T34" fmla="*/ 391 w 629"/>
                <a:gd name="T35" fmla="*/ 31 h 393"/>
                <a:gd name="T36" fmla="*/ 377 w 629"/>
                <a:gd name="T37" fmla="*/ 20 h 393"/>
                <a:gd name="T38" fmla="*/ 359 w 629"/>
                <a:gd name="T39" fmla="*/ 11 h 393"/>
                <a:gd name="T40" fmla="*/ 336 w 629"/>
                <a:gd name="T41" fmla="*/ 4 h 393"/>
                <a:gd name="T42" fmla="*/ 310 w 629"/>
                <a:gd name="T43" fmla="*/ 0 h 393"/>
                <a:gd name="T44" fmla="*/ 281 w 629"/>
                <a:gd name="T45" fmla="*/ 0 h 393"/>
                <a:gd name="T46" fmla="*/ 251 w 629"/>
                <a:gd name="T47" fmla="*/ 5 h 393"/>
                <a:gd name="T48" fmla="*/ 221 w 629"/>
                <a:gd name="T49" fmla="*/ 16 h 393"/>
                <a:gd name="T50" fmla="*/ 193 w 629"/>
                <a:gd name="T51" fmla="*/ 33 h 393"/>
                <a:gd name="T52" fmla="*/ 168 w 629"/>
                <a:gd name="T53" fmla="*/ 51 h 393"/>
                <a:gd name="T54" fmla="*/ 147 w 629"/>
                <a:gd name="T55" fmla="*/ 73 h 393"/>
                <a:gd name="T56" fmla="*/ 131 w 629"/>
                <a:gd name="T57" fmla="*/ 94 h 393"/>
                <a:gd name="T58" fmla="*/ 119 w 629"/>
                <a:gd name="T59" fmla="*/ 116 h 393"/>
                <a:gd name="T60" fmla="*/ 114 w 629"/>
                <a:gd name="T61" fmla="*/ 138 h 393"/>
                <a:gd name="T62" fmla="*/ 110 w 629"/>
                <a:gd name="T63" fmla="*/ 156 h 393"/>
                <a:gd name="T64" fmla="*/ 114 w 629"/>
                <a:gd name="T65" fmla="*/ 171 h 393"/>
                <a:gd name="T66" fmla="*/ 114 w 629"/>
                <a:gd name="T67" fmla="*/ 173 h 393"/>
                <a:gd name="T68" fmla="*/ 115 w 629"/>
                <a:gd name="T69" fmla="*/ 173 h 393"/>
                <a:gd name="T70" fmla="*/ 115 w 629"/>
                <a:gd name="T71" fmla="*/ 174 h 393"/>
                <a:gd name="T72" fmla="*/ 117 w 629"/>
                <a:gd name="T73" fmla="*/ 176 h 393"/>
                <a:gd name="T74" fmla="*/ 112 w 629"/>
                <a:gd name="T75" fmla="*/ 200 h 393"/>
                <a:gd name="T76" fmla="*/ 103 w 629"/>
                <a:gd name="T77" fmla="*/ 218 h 393"/>
                <a:gd name="T78" fmla="*/ 89 w 629"/>
                <a:gd name="T79" fmla="*/ 233 h 393"/>
                <a:gd name="T80" fmla="*/ 73 w 629"/>
                <a:gd name="T81" fmla="*/ 245 h 393"/>
                <a:gd name="T82" fmla="*/ 55 w 629"/>
                <a:gd name="T83" fmla="*/ 258 h 393"/>
                <a:gd name="T84" fmla="*/ 39 w 629"/>
                <a:gd name="T85" fmla="*/ 267 h 393"/>
                <a:gd name="T86" fmla="*/ 23 w 629"/>
                <a:gd name="T87" fmla="*/ 278 h 393"/>
                <a:gd name="T88" fmla="*/ 11 w 629"/>
                <a:gd name="T89" fmla="*/ 289 h 393"/>
                <a:gd name="T90" fmla="*/ 0 w 629"/>
                <a:gd name="T91" fmla="*/ 318 h 393"/>
                <a:gd name="T92" fmla="*/ 6 w 629"/>
                <a:gd name="T93" fmla="*/ 351 h 393"/>
                <a:gd name="T94" fmla="*/ 16 w 629"/>
                <a:gd name="T95" fmla="*/ 380 h 393"/>
                <a:gd name="T96" fmla="*/ 22 w 629"/>
                <a:gd name="T97" fmla="*/ 393 h 393"/>
                <a:gd name="T98" fmla="*/ 629 w 629"/>
                <a:gd name="T99" fmla="*/ 113 h 393"/>
                <a:gd name="T100" fmla="*/ 626 w 629"/>
                <a:gd name="T101" fmla="*/ 105 h 393"/>
                <a:gd name="T102" fmla="*/ 619 w 629"/>
                <a:gd name="T103" fmla="*/ 87 h 393"/>
                <a:gd name="T104" fmla="*/ 610 w 629"/>
                <a:gd name="T105" fmla="*/ 67 h 393"/>
                <a:gd name="T106" fmla="*/ 604 w 629"/>
                <a:gd name="T107" fmla="*/ 5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9" h="393">
                  <a:moveTo>
                    <a:pt x="604" y="53"/>
                  </a:moveTo>
                  <a:lnTo>
                    <a:pt x="601" y="49"/>
                  </a:lnTo>
                  <a:lnTo>
                    <a:pt x="596" y="44"/>
                  </a:lnTo>
                  <a:lnTo>
                    <a:pt x="587" y="40"/>
                  </a:lnTo>
                  <a:lnTo>
                    <a:pt x="574" y="36"/>
                  </a:lnTo>
                  <a:lnTo>
                    <a:pt x="560" y="34"/>
                  </a:lnTo>
                  <a:lnTo>
                    <a:pt x="544" y="34"/>
                  </a:lnTo>
                  <a:lnTo>
                    <a:pt x="525" y="38"/>
                  </a:lnTo>
                  <a:lnTo>
                    <a:pt x="506" y="44"/>
                  </a:lnTo>
                  <a:lnTo>
                    <a:pt x="484" y="49"/>
                  </a:lnTo>
                  <a:lnTo>
                    <a:pt x="465" y="53"/>
                  </a:lnTo>
                  <a:lnTo>
                    <a:pt x="447" y="53"/>
                  </a:lnTo>
                  <a:lnTo>
                    <a:pt x="431" y="51"/>
                  </a:lnTo>
                  <a:lnTo>
                    <a:pt x="419" y="49"/>
                  </a:lnTo>
                  <a:lnTo>
                    <a:pt x="408" y="47"/>
                  </a:lnTo>
                  <a:lnTo>
                    <a:pt x="401" y="44"/>
                  </a:lnTo>
                  <a:lnTo>
                    <a:pt x="400" y="44"/>
                  </a:lnTo>
                  <a:lnTo>
                    <a:pt x="391" y="31"/>
                  </a:lnTo>
                  <a:lnTo>
                    <a:pt x="377" y="20"/>
                  </a:lnTo>
                  <a:lnTo>
                    <a:pt x="359" y="11"/>
                  </a:lnTo>
                  <a:lnTo>
                    <a:pt x="336" y="4"/>
                  </a:lnTo>
                  <a:lnTo>
                    <a:pt x="310" y="0"/>
                  </a:lnTo>
                  <a:lnTo>
                    <a:pt x="281" y="0"/>
                  </a:lnTo>
                  <a:lnTo>
                    <a:pt x="251" y="5"/>
                  </a:lnTo>
                  <a:lnTo>
                    <a:pt x="221" y="16"/>
                  </a:lnTo>
                  <a:lnTo>
                    <a:pt x="193" y="33"/>
                  </a:lnTo>
                  <a:lnTo>
                    <a:pt x="168" y="51"/>
                  </a:lnTo>
                  <a:lnTo>
                    <a:pt x="147" y="73"/>
                  </a:lnTo>
                  <a:lnTo>
                    <a:pt x="131" y="94"/>
                  </a:lnTo>
                  <a:lnTo>
                    <a:pt x="119" y="116"/>
                  </a:lnTo>
                  <a:lnTo>
                    <a:pt x="114" y="138"/>
                  </a:lnTo>
                  <a:lnTo>
                    <a:pt x="110" y="156"/>
                  </a:lnTo>
                  <a:lnTo>
                    <a:pt x="114" y="171"/>
                  </a:lnTo>
                  <a:lnTo>
                    <a:pt x="114" y="173"/>
                  </a:lnTo>
                  <a:lnTo>
                    <a:pt x="115" y="173"/>
                  </a:lnTo>
                  <a:lnTo>
                    <a:pt x="115" y="174"/>
                  </a:lnTo>
                  <a:lnTo>
                    <a:pt x="117" y="176"/>
                  </a:lnTo>
                  <a:lnTo>
                    <a:pt x="112" y="200"/>
                  </a:lnTo>
                  <a:lnTo>
                    <a:pt x="103" y="218"/>
                  </a:lnTo>
                  <a:lnTo>
                    <a:pt x="89" y="233"/>
                  </a:lnTo>
                  <a:lnTo>
                    <a:pt x="73" y="245"/>
                  </a:lnTo>
                  <a:lnTo>
                    <a:pt x="55" y="258"/>
                  </a:lnTo>
                  <a:lnTo>
                    <a:pt x="39" y="267"/>
                  </a:lnTo>
                  <a:lnTo>
                    <a:pt x="23" y="278"/>
                  </a:lnTo>
                  <a:lnTo>
                    <a:pt x="11" y="289"/>
                  </a:lnTo>
                  <a:lnTo>
                    <a:pt x="0" y="318"/>
                  </a:lnTo>
                  <a:lnTo>
                    <a:pt x="6" y="351"/>
                  </a:lnTo>
                  <a:lnTo>
                    <a:pt x="16" y="380"/>
                  </a:lnTo>
                  <a:lnTo>
                    <a:pt x="22" y="393"/>
                  </a:lnTo>
                  <a:lnTo>
                    <a:pt x="629" y="113"/>
                  </a:lnTo>
                  <a:lnTo>
                    <a:pt x="626" y="105"/>
                  </a:lnTo>
                  <a:lnTo>
                    <a:pt x="619" y="87"/>
                  </a:lnTo>
                  <a:lnTo>
                    <a:pt x="610" y="67"/>
                  </a:lnTo>
                  <a:lnTo>
                    <a:pt x="60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53">
              <a:extLst>
                <a:ext uri="{FF2B5EF4-FFF2-40B4-BE49-F238E27FC236}">
                  <a16:creationId xmlns:a16="http://schemas.microsoft.com/office/drawing/2014/main" id="{424ECFD7-EF81-40E5-A932-B1D84BD2F703}"/>
                </a:ext>
              </a:extLst>
            </p:cNvPr>
            <p:cNvSpPr>
              <a:spLocks/>
            </p:cNvSpPr>
            <p:nvPr/>
          </p:nvSpPr>
          <p:spPr bwMode="auto">
            <a:xfrm>
              <a:off x="705" y="2441"/>
              <a:ext cx="76" cy="45"/>
            </a:xfrm>
            <a:custGeom>
              <a:avLst/>
              <a:gdLst>
                <a:gd name="T0" fmla="*/ 88 w 152"/>
                <a:gd name="T1" fmla="*/ 78 h 91"/>
                <a:gd name="T2" fmla="*/ 72 w 152"/>
                <a:gd name="T3" fmla="*/ 84 h 91"/>
                <a:gd name="T4" fmla="*/ 58 w 152"/>
                <a:gd name="T5" fmla="*/ 89 h 91"/>
                <a:gd name="T6" fmla="*/ 44 w 152"/>
                <a:gd name="T7" fmla="*/ 91 h 91"/>
                <a:gd name="T8" fmla="*/ 32 w 152"/>
                <a:gd name="T9" fmla="*/ 91 h 91"/>
                <a:gd name="T10" fmla="*/ 21 w 152"/>
                <a:gd name="T11" fmla="*/ 91 h 91"/>
                <a:gd name="T12" fmla="*/ 12 w 152"/>
                <a:gd name="T13" fmla="*/ 89 h 91"/>
                <a:gd name="T14" fmla="*/ 5 w 152"/>
                <a:gd name="T15" fmla="*/ 84 h 91"/>
                <a:gd name="T16" fmla="*/ 2 w 152"/>
                <a:gd name="T17" fmla="*/ 78 h 91"/>
                <a:gd name="T18" fmla="*/ 0 w 152"/>
                <a:gd name="T19" fmla="*/ 71 h 91"/>
                <a:gd name="T20" fmla="*/ 2 w 152"/>
                <a:gd name="T21" fmla="*/ 64 h 91"/>
                <a:gd name="T22" fmla="*/ 7 w 152"/>
                <a:gd name="T23" fmla="*/ 56 h 91"/>
                <a:gd name="T24" fmla="*/ 14 w 152"/>
                <a:gd name="T25" fmla="*/ 47 h 91"/>
                <a:gd name="T26" fmla="*/ 23 w 152"/>
                <a:gd name="T27" fmla="*/ 38 h 91"/>
                <a:gd name="T28" fmla="*/ 35 w 152"/>
                <a:gd name="T29" fmla="*/ 29 h 91"/>
                <a:gd name="T30" fmla="*/ 48 w 152"/>
                <a:gd name="T31" fmla="*/ 22 h 91"/>
                <a:gd name="T32" fmla="*/ 63 w 152"/>
                <a:gd name="T33" fmla="*/ 14 h 91"/>
                <a:gd name="T34" fmla="*/ 79 w 152"/>
                <a:gd name="T35" fmla="*/ 9 h 91"/>
                <a:gd name="T36" fmla="*/ 93 w 152"/>
                <a:gd name="T37" fmla="*/ 4 h 91"/>
                <a:gd name="T38" fmla="*/ 108 w 152"/>
                <a:gd name="T39" fmla="*/ 2 h 91"/>
                <a:gd name="T40" fmla="*/ 120 w 152"/>
                <a:gd name="T41" fmla="*/ 0 h 91"/>
                <a:gd name="T42" fmla="*/ 131 w 152"/>
                <a:gd name="T43" fmla="*/ 2 h 91"/>
                <a:gd name="T44" fmla="*/ 139 w 152"/>
                <a:gd name="T45" fmla="*/ 4 h 91"/>
                <a:gd name="T46" fmla="*/ 146 w 152"/>
                <a:gd name="T47" fmla="*/ 9 h 91"/>
                <a:gd name="T48" fmla="*/ 150 w 152"/>
                <a:gd name="T49" fmla="*/ 14 h 91"/>
                <a:gd name="T50" fmla="*/ 152 w 152"/>
                <a:gd name="T51" fmla="*/ 22 h 91"/>
                <a:gd name="T52" fmla="*/ 150 w 152"/>
                <a:gd name="T53" fmla="*/ 29 h 91"/>
                <a:gd name="T54" fmla="*/ 145 w 152"/>
                <a:gd name="T55" fmla="*/ 36 h 91"/>
                <a:gd name="T56" fmla="*/ 138 w 152"/>
                <a:gd name="T57" fmla="*/ 45 h 91"/>
                <a:gd name="T58" fmla="*/ 129 w 152"/>
                <a:gd name="T59" fmla="*/ 54 h 91"/>
                <a:gd name="T60" fmla="*/ 116 w 152"/>
                <a:gd name="T61" fmla="*/ 64 h 91"/>
                <a:gd name="T62" fmla="*/ 104 w 152"/>
                <a:gd name="T63" fmla="*/ 71 h 91"/>
                <a:gd name="T64" fmla="*/ 88 w 152"/>
                <a:gd name="T65"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91">
                  <a:moveTo>
                    <a:pt x="88" y="78"/>
                  </a:moveTo>
                  <a:lnTo>
                    <a:pt x="72" y="84"/>
                  </a:lnTo>
                  <a:lnTo>
                    <a:pt x="58" y="89"/>
                  </a:lnTo>
                  <a:lnTo>
                    <a:pt x="44" y="91"/>
                  </a:lnTo>
                  <a:lnTo>
                    <a:pt x="32" y="91"/>
                  </a:lnTo>
                  <a:lnTo>
                    <a:pt x="21" y="91"/>
                  </a:lnTo>
                  <a:lnTo>
                    <a:pt x="12" y="89"/>
                  </a:lnTo>
                  <a:lnTo>
                    <a:pt x="5" y="84"/>
                  </a:lnTo>
                  <a:lnTo>
                    <a:pt x="2" y="78"/>
                  </a:lnTo>
                  <a:lnTo>
                    <a:pt x="0" y="71"/>
                  </a:lnTo>
                  <a:lnTo>
                    <a:pt x="2" y="64"/>
                  </a:lnTo>
                  <a:lnTo>
                    <a:pt x="7" y="56"/>
                  </a:lnTo>
                  <a:lnTo>
                    <a:pt x="14" y="47"/>
                  </a:lnTo>
                  <a:lnTo>
                    <a:pt x="23" y="38"/>
                  </a:lnTo>
                  <a:lnTo>
                    <a:pt x="35" y="29"/>
                  </a:lnTo>
                  <a:lnTo>
                    <a:pt x="48" y="22"/>
                  </a:lnTo>
                  <a:lnTo>
                    <a:pt x="63" y="14"/>
                  </a:lnTo>
                  <a:lnTo>
                    <a:pt x="79" y="9"/>
                  </a:lnTo>
                  <a:lnTo>
                    <a:pt x="93" y="4"/>
                  </a:lnTo>
                  <a:lnTo>
                    <a:pt x="108" y="2"/>
                  </a:lnTo>
                  <a:lnTo>
                    <a:pt x="120" y="0"/>
                  </a:lnTo>
                  <a:lnTo>
                    <a:pt x="131" y="2"/>
                  </a:lnTo>
                  <a:lnTo>
                    <a:pt x="139" y="4"/>
                  </a:lnTo>
                  <a:lnTo>
                    <a:pt x="146" y="9"/>
                  </a:lnTo>
                  <a:lnTo>
                    <a:pt x="150" y="14"/>
                  </a:lnTo>
                  <a:lnTo>
                    <a:pt x="152" y="22"/>
                  </a:lnTo>
                  <a:lnTo>
                    <a:pt x="150" y="29"/>
                  </a:lnTo>
                  <a:lnTo>
                    <a:pt x="145" y="36"/>
                  </a:lnTo>
                  <a:lnTo>
                    <a:pt x="138" y="45"/>
                  </a:lnTo>
                  <a:lnTo>
                    <a:pt x="129" y="54"/>
                  </a:lnTo>
                  <a:lnTo>
                    <a:pt x="116" y="64"/>
                  </a:lnTo>
                  <a:lnTo>
                    <a:pt x="104" y="71"/>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54">
              <a:extLst>
                <a:ext uri="{FF2B5EF4-FFF2-40B4-BE49-F238E27FC236}">
                  <a16:creationId xmlns:a16="http://schemas.microsoft.com/office/drawing/2014/main" id="{A42D56E6-6D65-4919-B629-593F0A969C15}"/>
                </a:ext>
              </a:extLst>
            </p:cNvPr>
            <p:cNvSpPr>
              <a:spLocks/>
            </p:cNvSpPr>
            <p:nvPr/>
          </p:nvSpPr>
          <p:spPr bwMode="auto">
            <a:xfrm>
              <a:off x="929" y="2266"/>
              <a:ext cx="490" cy="165"/>
            </a:xfrm>
            <a:custGeom>
              <a:avLst/>
              <a:gdLst>
                <a:gd name="T0" fmla="*/ 0 w 980"/>
                <a:gd name="T1" fmla="*/ 280 h 329"/>
                <a:gd name="T2" fmla="*/ 6 w 980"/>
                <a:gd name="T3" fmla="*/ 285 h 329"/>
                <a:gd name="T4" fmla="*/ 18 w 980"/>
                <a:gd name="T5" fmla="*/ 298 h 329"/>
                <a:gd name="T6" fmla="*/ 30 w 980"/>
                <a:gd name="T7" fmla="*/ 314 h 329"/>
                <a:gd name="T8" fmla="*/ 36 w 980"/>
                <a:gd name="T9" fmla="*/ 329 h 329"/>
                <a:gd name="T10" fmla="*/ 294 w 980"/>
                <a:gd name="T11" fmla="*/ 216 h 329"/>
                <a:gd name="T12" fmla="*/ 297 w 980"/>
                <a:gd name="T13" fmla="*/ 216 h 329"/>
                <a:gd name="T14" fmla="*/ 308 w 980"/>
                <a:gd name="T15" fmla="*/ 216 h 329"/>
                <a:gd name="T16" fmla="*/ 322 w 980"/>
                <a:gd name="T17" fmla="*/ 216 h 329"/>
                <a:gd name="T18" fmla="*/ 339 w 980"/>
                <a:gd name="T19" fmla="*/ 218 h 329"/>
                <a:gd name="T20" fmla="*/ 357 w 980"/>
                <a:gd name="T21" fmla="*/ 222 h 329"/>
                <a:gd name="T22" fmla="*/ 375 w 980"/>
                <a:gd name="T23" fmla="*/ 229 h 329"/>
                <a:gd name="T24" fmla="*/ 389 w 980"/>
                <a:gd name="T25" fmla="*/ 242 h 329"/>
                <a:gd name="T26" fmla="*/ 398 w 980"/>
                <a:gd name="T27" fmla="*/ 258 h 329"/>
                <a:gd name="T28" fmla="*/ 408 w 980"/>
                <a:gd name="T29" fmla="*/ 289 h 329"/>
                <a:gd name="T30" fmla="*/ 414 w 980"/>
                <a:gd name="T31" fmla="*/ 305 h 329"/>
                <a:gd name="T32" fmla="*/ 417 w 980"/>
                <a:gd name="T33" fmla="*/ 313 h 329"/>
                <a:gd name="T34" fmla="*/ 419 w 980"/>
                <a:gd name="T35" fmla="*/ 314 h 329"/>
                <a:gd name="T36" fmla="*/ 980 w 980"/>
                <a:gd name="T37" fmla="*/ 0 h 329"/>
                <a:gd name="T38" fmla="*/ 444 w 980"/>
                <a:gd name="T39" fmla="*/ 23 h 329"/>
                <a:gd name="T40" fmla="*/ 0 w 980"/>
                <a:gd name="T41" fmla="*/ 28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0" h="329">
                  <a:moveTo>
                    <a:pt x="0" y="280"/>
                  </a:moveTo>
                  <a:lnTo>
                    <a:pt x="6" y="285"/>
                  </a:lnTo>
                  <a:lnTo>
                    <a:pt x="18" y="298"/>
                  </a:lnTo>
                  <a:lnTo>
                    <a:pt x="30" y="314"/>
                  </a:lnTo>
                  <a:lnTo>
                    <a:pt x="36" y="329"/>
                  </a:lnTo>
                  <a:lnTo>
                    <a:pt x="294" y="216"/>
                  </a:lnTo>
                  <a:lnTo>
                    <a:pt x="297" y="216"/>
                  </a:lnTo>
                  <a:lnTo>
                    <a:pt x="308" y="216"/>
                  </a:lnTo>
                  <a:lnTo>
                    <a:pt x="322" y="216"/>
                  </a:lnTo>
                  <a:lnTo>
                    <a:pt x="339" y="218"/>
                  </a:lnTo>
                  <a:lnTo>
                    <a:pt x="357" y="222"/>
                  </a:lnTo>
                  <a:lnTo>
                    <a:pt x="375" y="229"/>
                  </a:lnTo>
                  <a:lnTo>
                    <a:pt x="389" y="242"/>
                  </a:lnTo>
                  <a:lnTo>
                    <a:pt x="398" y="258"/>
                  </a:lnTo>
                  <a:lnTo>
                    <a:pt x="408" y="289"/>
                  </a:lnTo>
                  <a:lnTo>
                    <a:pt x="414" y="305"/>
                  </a:lnTo>
                  <a:lnTo>
                    <a:pt x="417" y="313"/>
                  </a:lnTo>
                  <a:lnTo>
                    <a:pt x="419" y="314"/>
                  </a:lnTo>
                  <a:lnTo>
                    <a:pt x="980" y="0"/>
                  </a:lnTo>
                  <a:lnTo>
                    <a:pt x="444" y="23"/>
                  </a:lnTo>
                  <a:lnTo>
                    <a:pt x="0"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55">
              <a:extLst>
                <a:ext uri="{FF2B5EF4-FFF2-40B4-BE49-F238E27FC236}">
                  <a16:creationId xmlns:a16="http://schemas.microsoft.com/office/drawing/2014/main" id="{18A1C4D1-61EA-47A3-89E3-04757A142D13}"/>
                </a:ext>
              </a:extLst>
            </p:cNvPr>
            <p:cNvSpPr>
              <a:spLocks/>
            </p:cNvSpPr>
            <p:nvPr/>
          </p:nvSpPr>
          <p:spPr bwMode="auto">
            <a:xfrm>
              <a:off x="1163" y="2377"/>
              <a:ext cx="328" cy="309"/>
            </a:xfrm>
            <a:custGeom>
              <a:avLst/>
              <a:gdLst>
                <a:gd name="T0" fmla="*/ 0 w 655"/>
                <a:gd name="T1" fmla="*/ 194 h 616"/>
                <a:gd name="T2" fmla="*/ 191 w 655"/>
                <a:gd name="T3" fmla="*/ 616 h 616"/>
                <a:gd name="T4" fmla="*/ 195 w 655"/>
                <a:gd name="T5" fmla="*/ 614 h 616"/>
                <a:gd name="T6" fmla="*/ 202 w 655"/>
                <a:gd name="T7" fmla="*/ 611 h 616"/>
                <a:gd name="T8" fmla="*/ 214 w 655"/>
                <a:gd name="T9" fmla="*/ 603 h 616"/>
                <a:gd name="T10" fmla="*/ 226 w 655"/>
                <a:gd name="T11" fmla="*/ 596 h 616"/>
                <a:gd name="T12" fmla="*/ 240 w 655"/>
                <a:gd name="T13" fmla="*/ 587 h 616"/>
                <a:gd name="T14" fmla="*/ 251 w 655"/>
                <a:gd name="T15" fmla="*/ 582 h 616"/>
                <a:gd name="T16" fmla="*/ 260 w 655"/>
                <a:gd name="T17" fmla="*/ 576 h 616"/>
                <a:gd name="T18" fmla="*/ 263 w 655"/>
                <a:gd name="T19" fmla="*/ 572 h 616"/>
                <a:gd name="T20" fmla="*/ 263 w 655"/>
                <a:gd name="T21" fmla="*/ 567 h 616"/>
                <a:gd name="T22" fmla="*/ 263 w 655"/>
                <a:gd name="T23" fmla="*/ 558 h 616"/>
                <a:gd name="T24" fmla="*/ 263 w 655"/>
                <a:gd name="T25" fmla="*/ 551 h 616"/>
                <a:gd name="T26" fmla="*/ 263 w 655"/>
                <a:gd name="T27" fmla="*/ 547 h 616"/>
                <a:gd name="T28" fmla="*/ 325 w 655"/>
                <a:gd name="T29" fmla="*/ 423 h 616"/>
                <a:gd name="T30" fmla="*/ 604 w 655"/>
                <a:gd name="T31" fmla="*/ 363 h 616"/>
                <a:gd name="T32" fmla="*/ 611 w 655"/>
                <a:gd name="T33" fmla="*/ 283 h 616"/>
                <a:gd name="T34" fmla="*/ 103 w 655"/>
                <a:gd name="T35" fmla="*/ 292 h 616"/>
                <a:gd name="T36" fmla="*/ 101 w 655"/>
                <a:gd name="T37" fmla="*/ 287 h 616"/>
                <a:gd name="T38" fmla="*/ 101 w 655"/>
                <a:gd name="T39" fmla="*/ 276 h 616"/>
                <a:gd name="T40" fmla="*/ 106 w 655"/>
                <a:gd name="T41" fmla="*/ 263 h 616"/>
                <a:gd name="T42" fmla="*/ 122 w 655"/>
                <a:gd name="T43" fmla="*/ 254 h 616"/>
                <a:gd name="T44" fmla="*/ 133 w 655"/>
                <a:gd name="T45" fmla="*/ 252 h 616"/>
                <a:gd name="T46" fmla="*/ 150 w 655"/>
                <a:gd name="T47" fmla="*/ 247 h 616"/>
                <a:gd name="T48" fmla="*/ 177 w 655"/>
                <a:gd name="T49" fmla="*/ 241 h 616"/>
                <a:gd name="T50" fmla="*/ 209 w 655"/>
                <a:gd name="T51" fmla="*/ 236 h 616"/>
                <a:gd name="T52" fmla="*/ 244 w 655"/>
                <a:gd name="T53" fmla="*/ 227 h 616"/>
                <a:gd name="T54" fmla="*/ 285 w 655"/>
                <a:gd name="T55" fmla="*/ 220 h 616"/>
                <a:gd name="T56" fmla="*/ 327 w 655"/>
                <a:gd name="T57" fmla="*/ 211 h 616"/>
                <a:gd name="T58" fmla="*/ 371 w 655"/>
                <a:gd name="T59" fmla="*/ 200 h 616"/>
                <a:gd name="T60" fmla="*/ 414 w 655"/>
                <a:gd name="T61" fmla="*/ 191 h 616"/>
                <a:gd name="T62" fmla="*/ 454 w 655"/>
                <a:gd name="T63" fmla="*/ 183 h 616"/>
                <a:gd name="T64" fmla="*/ 493 w 655"/>
                <a:gd name="T65" fmla="*/ 174 h 616"/>
                <a:gd name="T66" fmla="*/ 527 w 655"/>
                <a:gd name="T67" fmla="*/ 167 h 616"/>
                <a:gd name="T68" fmla="*/ 557 w 655"/>
                <a:gd name="T69" fmla="*/ 161 h 616"/>
                <a:gd name="T70" fmla="*/ 578 w 655"/>
                <a:gd name="T71" fmla="*/ 156 h 616"/>
                <a:gd name="T72" fmla="*/ 592 w 655"/>
                <a:gd name="T73" fmla="*/ 154 h 616"/>
                <a:gd name="T74" fmla="*/ 597 w 655"/>
                <a:gd name="T75" fmla="*/ 152 h 616"/>
                <a:gd name="T76" fmla="*/ 655 w 655"/>
                <a:gd name="T77" fmla="*/ 0 h 616"/>
                <a:gd name="T78" fmla="*/ 0 w 655"/>
                <a:gd name="T79" fmla="*/ 19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5" h="616">
                  <a:moveTo>
                    <a:pt x="0" y="194"/>
                  </a:moveTo>
                  <a:lnTo>
                    <a:pt x="191" y="616"/>
                  </a:lnTo>
                  <a:lnTo>
                    <a:pt x="195" y="614"/>
                  </a:lnTo>
                  <a:lnTo>
                    <a:pt x="202" y="611"/>
                  </a:lnTo>
                  <a:lnTo>
                    <a:pt x="214" y="603"/>
                  </a:lnTo>
                  <a:lnTo>
                    <a:pt x="226" y="596"/>
                  </a:lnTo>
                  <a:lnTo>
                    <a:pt x="240" y="587"/>
                  </a:lnTo>
                  <a:lnTo>
                    <a:pt x="251" y="582"/>
                  </a:lnTo>
                  <a:lnTo>
                    <a:pt x="260" y="576"/>
                  </a:lnTo>
                  <a:lnTo>
                    <a:pt x="263" y="572"/>
                  </a:lnTo>
                  <a:lnTo>
                    <a:pt x="263" y="567"/>
                  </a:lnTo>
                  <a:lnTo>
                    <a:pt x="263" y="558"/>
                  </a:lnTo>
                  <a:lnTo>
                    <a:pt x="263" y="551"/>
                  </a:lnTo>
                  <a:lnTo>
                    <a:pt x="263" y="547"/>
                  </a:lnTo>
                  <a:lnTo>
                    <a:pt x="325" y="423"/>
                  </a:lnTo>
                  <a:lnTo>
                    <a:pt x="604" y="363"/>
                  </a:lnTo>
                  <a:lnTo>
                    <a:pt x="611" y="283"/>
                  </a:lnTo>
                  <a:lnTo>
                    <a:pt x="103" y="292"/>
                  </a:lnTo>
                  <a:lnTo>
                    <a:pt x="101" y="287"/>
                  </a:lnTo>
                  <a:lnTo>
                    <a:pt x="101" y="276"/>
                  </a:lnTo>
                  <a:lnTo>
                    <a:pt x="106" y="263"/>
                  </a:lnTo>
                  <a:lnTo>
                    <a:pt x="122" y="254"/>
                  </a:lnTo>
                  <a:lnTo>
                    <a:pt x="133" y="252"/>
                  </a:lnTo>
                  <a:lnTo>
                    <a:pt x="150" y="247"/>
                  </a:lnTo>
                  <a:lnTo>
                    <a:pt x="177" y="241"/>
                  </a:lnTo>
                  <a:lnTo>
                    <a:pt x="209" y="236"/>
                  </a:lnTo>
                  <a:lnTo>
                    <a:pt x="244" y="227"/>
                  </a:lnTo>
                  <a:lnTo>
                    <a:pt x="285" y="220"/>
                  </a:lnTo>
                  <a:lnTo>
                    <a:pt x="327" y="211"/>
                  </a:lnTo>
                  <a:lnTo>
                    <a:pt x="371" y="200"/>
                  </a:lnTo>
                  <a:lnTo>
                    <a:pt x="414" y="191"/>
                  </a:lnTo>
                  <a:lnTo>
                    <a:pt x="454" y="183"/>
                  </a:lnTo>
                  <a:lnTo>
                    <a:pt x="493" y="174"/>
                  </a:lnTo>
                  <a:lnTo>
                    <a:pt x="527" y="167"/>
                  </a:lnTo>
                  <a:lnTo>
                    <a:pt x="557" y="161"/>
                  </a:lnTo>
                  <a:lnTo>
                    <a:pt x="578" y="156"/>
                  </a:lnTo>
                  <a:lnTo>
                    <a:pt x="592" y="154"/>
                  </a:lnTo>
                  <a:lnTo>
                    <a:pt x="597" y="152"/>
                  </a:lnTo>
                  <a:lnTo>
                    <a:pt x="655" y="0"/>
                  </a:lnTo>
                  <a:lnTo>
                    <a:pt x="0"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56">
              <a:extLst>
                <a:ext uri="{FF2B5EF4-FFF2-40B4-BE49-F238E27FC236}">
                  <a16:creationId xmlns:a16="http://schemas.microsoft.com/office/drawing/2014/main" id="{D8EAF119-BC79-4F10-87E3-BEC004B1424D}"/>
                </a:ext>
              </a:extLst>
            </p:cNvPr>
            <p:cNvSpPr>
              <a:spLocks/>
            </p:cNvSpPr>
            <p:nvPr/>
          </p:nvSpPr>
          <p:spPr bwMode="auto">
            <a:xfrm>
              <a:off x="1636" y="2550"/>
              <a:ext cx="163" cy="255"/>
            </a:xfrm>
            <a:custGeom>
              <a:avLst/>
              <a:gdLst>
                <a:gd name="T0" fmla="*/ 0 w 327"/>
                <a:gd name="T1" fmla="*/ 0 h 509"/>
                <a:gd name="T2" fmla="*/ 134 w 327"/>
                <a:gd name="T3" fmla="*/ 387 h 509"/>
                <a:gd name="T4" fmla="*/ 327 w 327"/>
                <a:gd name="T5" fmla="*/ 509 h 509"/>
                <a:gd name="T6" fmla="*/ 136 w 327"/>
                <a:gd name="T7" fmla="*/ 46 h 509"/>
                <a:gd name="T8" fmla="*/ 0 w 327"/>
                <a:gd name="T9" fmla="*/ 0 h 509"/>
              </a:gdLst>
              <a:ahLst/>
              <a:cxnLst>
                <a:cxn ang="0">
                  <a:pos x="T0" y="T1"/>
                </a:cxn>
                <a:cxn ang="0">
                  <a:pos x="T2" y="T3"/>
                </a:cxn>
                <a:cxn ang="0">
                  <a:pos x="T4" y="T5"/>
                </a:cxn>
                <a:cxn ang="0">
                  <a:pos x="T6" y="T7"/>
                </a:cxn>
                <a:cxn ang="0">
                  <a:pos x="T8" y="T9"/>
                </a:cxn>
              </a:cxnLst>
              <a:rect l="0" t="0" r="r" b="b"/>
              <a:pathLst>
                <a:path w="327" h="509">
                  <a:moveTo>
                    <a:pt x="0" y="0"/>
                  </a:moveTo>
                  <a:lnTo>
                    <a:pt x="134" y="387"/>
                  </a:lnTo>
                  <a:lnTo>
                    <a:pt x="327" y="509"/>
                  </a:lnTo>
                  <a:lnTo>
                    <a:pt x="136" y="4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57">
              <a:extLst>
                <a:ext uri="{FF2B5EF4-FFF2-40B4-BE49-F238E27FC236}">
                  <a16:creationId xmlns:a16="http://schemas.microsoft.com/office/drawing/2014/main" id="{7C2DF580-9245-4F0F-9B34-5CF9F954F3A9}"/>
                </a:ext>
              </a:extLst>
            </p:cNvPr>
            <p:cNvSpPr>
              <a:spLocks/>
            </p:cNvSpPr>
            <p:nvPr/>
          </p:nvSpPr>
          <p:spPr bwMode="auto">
            <a:xfrm>
              <a:off x="1703" y="2898"/>
              <a:ext cx="513" cy="577"/>
            </a:xfrm>
            <a:custGeom>
              <a:avLst/>
              <a:gdLst>
                <a:gd name="T0" fmla="*/ 9 w 1026"/>
                <a:gd name="T1" fmla="*/ 1022 h 1153"/>
                <a:gd name="T2" fmla="*/ 69 w 1026"/>
                <a:gd name="T3" fmla="*/ 1042 h 1153"/>
                <a:gd name="T4" fmla="*/ 152 w 1026"/>
                <a:gd name="T5" fmla="*/ 1080 h 1153"/>
                <a:gd name="T6" fmla="*/ 223 w 1026"/>
                <a:gd name="T7" fmla="*/ 1127 h 1153"/>
                <a:gd name="T8" fmla="*/ 472 w 1026"/>
                <a:gd name="T9" fmla="*/ 978 h 1153"/>
                <a:gd name="T10" fmla="*/ 465 w 1026"/>
                <a:gd name="T11" fmla="*/ 960 h 1153"/>
                <a:gd name="T12" fmla="*/ 445 w 1026"/>
                <a:gd name="T13" fmla="*/ 916 h 1153"/>
                <a:gd name="T14" fmla="*/ 413 w 1026"/>
                <a:gd name="T15" fmla="*/ 869 h 1153"/>
                <a:gd name="T16" fmla="*/ 373 w 1026"/>
                <a:gd name="T17" fmla="*/ 836 h 1153"/>
                <a:gd name="T18" fmla="*/ 369 w 1026"/>
                <a:gd name="T19" fmla="*/ 823 h 1153"/>
                <a:gd name="T20" fmla="*/ 385 w 1026"/>
                <a:gd name="T21" fmla="*/ 800 h 1153"/>
                <a:gd name="T22" fmla="*/ 431 w 1026"/>
                <a:gd name="T23" fmla="*/ 785 h 1153"/>
                <a:gd name="T24" fmla="*/ 507 w 1026"/>
                <a:gd name="T25" fmla="*/ 762 h 1153"/>
                <a:gd name="T26" fmla="*/ 578 w 1026"/>
                <a:gd name="T27" fmla="*/ 734 h 1153"/>
                <a:gd name="T28" fmla="*/ 613 w 1026"/>
                <a:gd name="T29" fmla="*/ 703 h 1153"/>
                <a:gd name="T30" fmla="*/ 636 w 1026"/>
                <a:gd name="T31" fmla="*/ 909 h 1153"/>
                <a:gd name="T32" fmla="*/ 712 w 1026"/>
                <a:gd name="T33" fmla="*/ 349 h 1153"/>
                <a:gd name="T34" fmla="*/ 719 w 1026"/>
                <a:gd name="T35" fmla="*/ 347 h 1153"/>
                <a:gd name="T36" fmla="*/ 733 w 1026"/>
                <a:gd name="T37" fmla="*/ 342 h 1153"/>
                <a:gd name="T38" fmla="*/ 751 w 1026"/>
                <a:gd name="T39" fmla="*/ 338 h 1153"/>
                <a:gd name="T40" fmla="*/ 767 w 1026"/>
                <a:gd name="T41" fmla="*/ 336 h 1153"/>
                <a:gd name="T42" fmla="*/ 797 w 1026"/>
                <a:gd name="T43" fmla="*/ 334 h 1153"/>
                <a:gd name="T44" fmla="*/ 848 w 1026"/>
                <a:gd name="T45" fmla="*/ 327 h 1153"/>
                <a:gd name="T46" fmla="*/ 897 w 1026"/>
                <a:gd name="T47" fmla="*/ 321 h 1153"/>
                <a:gd name="T48" fmla="*/ 919 w 1026"/>
                <a:gd name="T49" fmla="*/ 320 h 1153"/>
                <a:gd name="T50" fmla="*/ 929 w 1026"/>
                <a:gd name="T51" fmla="*/ 312 h 1153"/>
                <a:gd name="T52" fmla="*/ 954 w 1026"/>
                <a:gd name="T53" fmla="*/ 298 h 1153"/>
                <a:gd name="T54" fmla="*/ 980 w 1026"/>
                <a:gd name="T55" fmla="*/ 280 h 1153"/>
                <a:gd name="T56" fmla="*/ 998 w 1026"/>
                <a:gd name="T57" fmla="*/ 271 h 1153"/>
                <a:gd name="T58" fmla="*/ 1019 w 1026"/>
                <a:gd name="T59" fmla="*/ 258 h 1153"/>
                <a:gd name="T60" fmla="*/ 1024 w 1026"/>
                <a:gd name="T61" fmla="*/ 240 h 1153"/>
                <a:gd name="T62" fmla="*/ 982 w 1026"/>
                <a:gd name="T63" fmla="*/ 234 h 1153"/>
                <a:gd name="T64" fmla="*/ 901 w 1026"/>
                <a:gd name="T65" fmla="*/ 232 h 1153"/>
                <a:gd name="T66" fmla="*/ 821 w 1026"/>
                <a:gd name="T67" fmla="*/ 232 h 1153"/>
                <a:gd name="T68" fmla="*/ 786 w 1026"/>
                <a:gd name="T69" fmla="*/ 234 h 1153"/>
                <a:gd name="T70" fmla="*/ 742 w 1026"/>
                <a:gd name="T71" fmla="*/ 127 h 1153"/>
                <a:gd name="T72" fmla="*/ 809 w 1026"/>
                <a:gd name="T73" fmla="*/ 107 h 1153"/>
                <a:gd name="T74" fmla="*/ 904 w 1026"/>
                <a:gd name="T75" fmla="*/ 80 h 1153"/>
                <a:gd name="T76" fmla="*/ 986 w 1026"/>
                <a:gd name="T77" fmla="*/ 65 h 1153"/>
                <a:gd name="T78" fmla="*/ 899 w 1026"/>
                <a:gd name="T79" fmla="*/ 0 h 1153"/>
                <a:gd name="T80" fmla="*/ 549 w 1026"/>
                <a:gd name="T81" fmla="*/ 158 h 1153"/>
                <a:gd name="T82" fmla="*/ 535 w 1026"/>
                <a:gd name="T83" fmla="*/ 161 h 1153"/>
                <a:gd name="T84" fmla="*/ 519 w 1026"/>
                <a:gd name="T85" fmla="*/ 181 h 1153"/>
                <a:gd name="T86" fmla="*/ 525 w 1026"/>
                <a:gd name="T87" fmla="*/ 238 h 1153"/>
                <a:gd name="T88" fmla="*/ 530 w 1026"/>
                <a:gd name="T89" fmla="*/ 276 h 1153"/>
                <a:gd name="T90" fmla="*/ 369 w 1026"/>
                <a:gd name="T91" fmla="*/ 567 h 1153"/>
                <a:gd name="T92" fmla="*/ 189 w 1026"/>
                <a:gd name="T93" fmla="*/ 845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6" h="1153">
                  <a:moveTo>
                    <a:pt x="0" y="1018"/>
                  </a:moveTo>
                  <a:lnTo>
                    <a:pt x="9" y="1022"/>
                  </a:lnTo>
                  <a:lnTo>
                    <a:pt x="34" y="1029"/>
                  </a:lnTo>
                  <a:lnTo>
                    <a:pt x="69" y="1042"/>
                  </a:lnTo>
                  <a:lnTo>
                    <a:pt x="110" y="1060"/>
                  </a:lnTo>
                  <a:lnTo>
                    <a:pt x="152" y="1080"/>
                  </a:lnTo>
                  <a:lnTo>
                    <a:pt x="191" y="1102"/>
                  </a:lnTo>
                  <a:lnTo>
                    <a:pt x="223" y="1127"/>
                  </a:lnTo>
                  <a:lnTo>
                    <a:pt x="240" y="1153"/>
                  </a:lnTo>
                  <a:lnTo>
                    <a:pt x="472" y="978"/>
                  </a:lnTo>
                  <a:lnTo>
                    <a:pt x="470" y="973"/>
                  </a:lnTo>
                  <a:lnTo>
                    <a:pt x="465" y="960"/>
                  </a:lnTo>
                  <a:lnTo>
                    <a:pt x="456" y="940"/>
                  </a:lnTo>
                  <a:lnTo>
                    <a:pt x="445" y="916"/>
                  </a:lnTo>
                  <a:lnTo>
                    <a:pt x="431" y="893"/>
                  </a:lnTo>
                  <a:lnTo>
                    <a:pt x="413" y="869"/>
                  </a:lnTo>
                  <a:lnTo>
                    <a:pt x="394" y="849"/>
                  </a:lnTo>
                  <a:lnTo>
                    <a:pt x="373" y="836"/>
                  </a:lnTo>
                  <a:lnTo>
                    <a:pt x="371" y="832"/>
                  </a:lnTo>
                  <a:lnTo>
                    <a:pt x="369" y="823"/>
                  </a:lnTo>
                  <a:lnTo>
                    <a:pt x="373" y="811"/>
                  </a:lnTo>
                  <a:lnTo>
                    <a:pt x="385" y="800"/>
                  </a:lnTo>
                  <a:lnTo>
                    <a:pt x="403" y="794"/>
                  </a:lnTo>
                  <a:lnTo>
                    <a:pt x="431" y="785"/>
                  </a:lnTo>
                  <a:lnTo>
                    <a:pt x="468" y="774"/>
                  </a:lnTo>
                  <a:lnTo>
                    <a:pt x="507" y="762"/>
                  </a:lnTo>
                  <a:lnTo>
                    <a:pt x="546" y="749"/>
                  </a:lnTo>
                  <a:lnTo>
                    <a:pt x="578" y="734"/>
                  </a:lnTo>
                  <a:lnTo>
                    <a:pt x="602" y="718"/>
                  </a:lnTo>
                  <a:lnTo>
                    <a:pt x="613" y="703"/>
                  </a:lnTo>
                  <a:lnTo>
                    <a:pt x="632" y="720"/>
                  </a:lnTo>
                  <a:lnTo>
                    <a:pt x="636" y="909"/>
                  </a:lnTo>
                  <a:lnTo>
                    <a:pt x="802" y="749"/>
                  </a:lnTo>
                  <a:lnTo>
                    <a:pt x="712" y="349"/>
                  </a:lnTo>
                  <a:lnTo>
                    <a:pt x="714" y="349"/>
                  </a:lnTo>
                  <a:lnTo>
                    <a:pt x="719" y="347"/>
                  </a:lnTo>
                  <a:lnTo>
                    <a:pt x="724" y="345"/>
                  </a:lnTo>
                  <a:lnTo>
                    <a:pt x="733" y="342"/>
                  </a:lnTo>
                  <a:lnTo>
                    <a:pt x="742" y="340"/>
                  </a:lnTo>
                  <a:lnTo>
                    <a:pt x="751" y="338"/>
                  </a:lnTo>
                  <a:lnTo>
                    <a:pt x="760" y="336"/>
                  </a:lnTo>
                  <a:lnTo>
                    <a:pt x="767" y="336"/>
                  </a:lnTo>
                  <a:lnTo>
                    <a:pt x="777" y="336"/>
                  </a:lnTo>
                  <a:lnTo>
                    <a:pt x="797" y="334"/>
                  </a:lnTo>
                  <a:lnTo>
                    <a:pt x="821" y="331"/>
                  </a:lnTo>
                  <a:lnTo>
                    <a:pt x="848" y="327"/>
                  </a:lnTo>
                  <a:lnTo>
                    <a:pt x="874" y="325"/>
                  </a:lnTo>
                  <a:lnTo>
                    <a:pt x="897" y="321"/>
                  </a:lnTo>
                  <a:lnTo>
                    <a:pt x="913" y="320"/>
                  </a:lnTo>
                  <a:lnTo>
                    <a:pt x="919" y="320"/>
                  </a:lnTo>
                  <a:lnTo>
                    <a:pt x="922" y="318"/>
                  </a:lnTo>
                  <a:lnTo>
                    <a:pt x="929" y="312"/>
                  </a:lnTo>
                  <a:lnTo>
                    <a:pt x="940" y="305"/>
                  </a:lnTo>
                  <a:lnTo>
                    <a:pt x="954" y="298"/>
                  </a:lnTo>
                  <a:lnTo>
                    <a:pt x="968" y="289"/>
                  </a:lnTo>
                  <a:lnTo>
                    <a:pt x="980" y="280"/>
                  </a:lnTo>
                  <a:lnTo>
                    <a:pt x="991" y="274"/>
                  </a:lnTo>
                  <a:lnTo>
                    <a:pt x="998" y="271"/>
                  </a:lnTo>
                  <a:lnTo>
                    <a:pt x="1009" y="265"/>
                  </a:lnTo>
                  <a:lnTo>
                    <a:pt x="1019" y="258"/>
                  </a:lnTo>
                  <a:lnTo>
                    <a:pt x="1026" y="249"/>
                  </a:lnTo>
                  <a:lnTo>
                    <a:pt x="1024" y="240"/>
                  </a:lnTo>
                  <a:lnTo>
                    <a:pt x="1010" y="236"/>
                  </a:lnTo>
                  <a:lnTo>
                    <a:pt x="982" y="234"/>
                  </a:lnTo>
                  <a:lnTo>
                    <a:pt x="945" y="232"/>
                  </a:lnTo>
                  <a:lnTo>
                    <a:pt x="901" y="232"/>
                  </a:lnTo>
                  <a:lnTo>
                    <a:pt x="858" y="232"/>
                  </a:lnTo>
                  <a:lnTo>
                    <a:pt x="821" y="232"/>
                  </a:lnTo>
                  <a:lnTo>
                    <a:pt x="797" y="234"/>
                  </a:lnTo>
                  <a:lnTo>
                    <a:pt x="786" y="234"/>
                  </a:lnTo>
                  <a:lnTo>
                    <a:pt x="731" y="131"/>
                  </a:lnTo>
                  <a:lnTo>
                    <a:pt x="742" y="127"/>
                  </a:lnTo>
                  <a:lnTo>
                    <a:pt x="768" y="118"/>
                  </a:lnTo>
                  <a:lnTo>
                    <a:pt x="809" y="107"/>
                  </a:lnTo>
                  <a:lnTo>
                    <a:pt x="855" y="92"/>
                  </a:lnTo>
                  <a:lnTo>
                    <a:pt x="904" y="80"/>
                  </a:lnTo>
                  <a:lnTo>
                    <a:pt x="949" y="71"/>
                  </a:lnTo>
                  <a:lnTo>
                    <a:pt x="986" y="65"/>
                  </a:lnTo>
                  <a:lnTo>
                    <a:pt x="1009" y="65"/>
                  </a:lnTo>
                  <a:lnTo>
                    <a:pt x="899" y="0"/>
                  </a:lnTo>
                  <a:lnTo>
                    <a:pt x="671" y="21"/>
                  </a:lnTo>
                  <a:lnTo>
                    <a:pt x="549" y="158"/>
                  </a:lnTo>
                  <a:lnTo>
                    <a:pt x="544" y="158"/>
                  </a:lnTo>
                  <a:lnTo>
                    <a:pt x="535" y="161"/>
                  </a:lnTo>
                  <a:lnTo>
                    <a:pt x="525" y="167"/>
                  </a:lnTo>
                  <a:lnTo>
                    <a:pt x="519" y="181"/>
                  </a:lnTo>
                  <a:lnTo>
                    <a:pt x="521" y="207"/>
                  </a:lnTo>
                  <a:lnTo>
                    <a:pt x="525" y="238"/>
                  </a:lnTo>
                  <a:lnTo>
                    <a:pt x="528" y="265"/>
                  </a:lnTo>
                  <a:lnTo>
                    <a:pt x="530" y="276"/>
                  </a:lnTo>
                  <a:lnTo>
                    <a:pt x="429" y="534"/>
                  </a:lnTo>
                  <a:lnTo>
                    <a:pt x="369" y="567"/>
                  </a:lnTo>
                  <a:lnTo>
                    <a:pt x="240" y="836"/>
                  </a:lnTo>
                  <a:lnTo>
                    <a:pt x="189" y="845"/>
                  </a:lnTo>
                  <a:lnTo>
                    <a:pt x="0" y="10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58">
              <a:extLst>
                <a:ext uri="{FF2B5EF4-FFF2-40B4-BE49-F238E27FC236}">
                  <a16:creationId xmlns:a16="http://schemas.microsoft.com/office/drawing/2014/main" id="{FD950CE2-DF70-41D5-A146-01EDF4C80CD4}"/>
                </a:ext>
              </a:extLst>
            </p:cNvPr>
            <p:cNvSpPr>
              <a:spLocks/>
            </p:cNvSpPr>
            <p:nvPr/>
          </p:nvSpPr>
          <p:spPr bwMode="auto">
            <a:xfrm>
              <a:off x="1161" y="3426"/>
              <a:ext cx="648" cy="426"/>
            </a:xfrm>
            <a:custGeom>
              <a:avLst/>
              <a:gdLst>
                <a:gd name="T0" fmla="*/ 957 w 1294"/>
                <a:gd name="T1" fmla="*/ 69 h 853"/>
                <a:gd name="T2" fmla="*/ 1015 w 1294"/>
                <a:gd name="T3" fmla="*/ 26 h 853"/>
                <a:gd name="T4" fmla="*/ 1059 w 1294"/>
                <a:gd name="T5" fmla="*/ 0 h 853"/>
                <a:gd name="T6" fmla="*/ 1093 w 1294"/>
                <a:gd name="T7" fmla="*/ 20 h 853"/>
                <a:gd name="T8" fmla="*/ 1119 w 1294"/>
                <a:gd name="T9" fmla="*/ 37 h 853"/>
                <a:gd name="T10" fmla="*/ 1188 w 1294"/>
                <a:gd name="T11" fmla="*/ 53 h 853"/>
                <a:gd name="T12" fmla="*/ 1252 w 1294"/>
                <a:gd name="T13" fmla="*/ 86 h 853"/>
                <a:gd name="T14" fmla="*/ 1275 w 1294"/>
                <a:gd name="T15" fmla="*/ 199 h 853"/>
                <a:gd name="T16" fmla="*/ 1185 w 1294"/>
                <a:gd name="T17" fmla="*/ 264 h 853"/>
                <a:gd name="T18" fmla="*/ 1158 w 1294"/>
                <a:gd name="T19" fmla="*/ 288 h 853"/>
                <a:gd name="T20" fmla="*/ 1118 w 1294"/>
                <a:gd name="T21" fmla="*/ 333 h 853"/>
                <a:gd name="T22" fmla="*/ 1063 w 1294"/>
                <a:gd name="T23" fmla="*/ 331 h 853"/>
                <a:gd name="T24" fmla="*/ 1010 w 1294"/>
                <a:gd name="T25" fmla="*/ 333 h 853"/>
                <a:gd name="T26" fmla="*/ 969 w 1294"/>
                <a:gd name="T27" fmla="*/ 342 h 853"/>
                <a:gd name="T28" fmla="*/ 881 w 1294"/>
                <a:gd name="T29" fmla="*/ 375 h 853"/>
                <a:gd name="T30" fmla="*/ 803 w 1294"/>
                <a:gd name="T31" fmla="*/ 406 h 853"/>
                <a:gd name="T32" fmla="*/ 710 w 1294"/>
                <a:gd name="T33" fmla="*/ 591 h 853"/>
                <a:gd name="T34" fmla="*/ 623 w 1294"/>
                <a:gd name="T35" fmla="*/ 762 h 853"/>
                <a:gd name="T36" fmla="*/ 605 w 1294"/>
                <a:gd name="T37" fmla="*/ 733 h 853"/>
                <a:gd name="T38" fmla="*/ 600 w 1294"/>
                <a:gd name="T39" fmla="*/ 644 h 853"/>
                <a:gd name="T40" fmla="*/ 669 w 1294"/>
                <a:gd name="T41" fmla="*/ 455 h 853"/>
                <a:gd name="T42" fmla="*/ 653 w 1294"/>
                <a:gd name="T43" fmla="*/ 446 h 853"/>
                <a:gd name="T44" fmla="*/ 556 w 1294"/>
                <a:gd name="T45" fmla="*/ 508 h 853"/>
                <a:gd name="T46" fmla="*/ 464 w 1294"/>
                <a:gd name="T47" fmla="*/ 573 h 853"/>
                <a:gd name="T48" fmla="*/ 334 w 1294"/>
                <a:gd name="T49" fmla="*/ 817 h 853"/>
                <a:gd name="T50" fmla="*/ 236 w 1294"/>
                <a:gd name="T51" fmla="*/ 819 h 853"/>
                <a:gd name="T52" fmla="*/ 296 w 1294"/>
                <a:gd name="T53" fmla="*/ 673 h 853"/>
                <a:gd name="T54" fmla="*/ 364 w 1294"/>
                <a:gd name="T55" fmla="*/ 520 h 853"/>
                <a:gd name="T56" fmla="*/ 408 w 1294"/>
                <a:gd name="T57" fmla="*/ 477 h 853"/>
                <a:gd name="T58" fmla="*/ 484 w 1294"/>
                <a:gd name="T59" fmla="*/ 413 h 853"/>
                <a:gd name="T60" fmla="*/ 526 w 1294"/>
                <a:gd name="T61" fmla="*/ 377 h 853"/>
                <a:gd name="T62" fmla="*/ 505 w 1294"/>
                <a:gd name="T63" fmla="*/ 359 h 853"/>
                <a:gd name="T64" fmla="*/ 447 w 1294"/>
                <a:gd name="T65" fmla="*/ 380 h 853"/>
                <a:gd name="T66" fmla="*/ 328 w 1294"/>
                <a:gd name="T67" fmla="*/ 455 h 853"/>
                <a:gd name="T68" fmla="*/ 259 w 1294"/>
                <a:gd name="T69" fmla="*/ 499 h 853"/>
                <a:gd name="T70" fmla="*/ 104 w 1294"/>
                <a:gd name="T71" fmla="*/ 702 h 853"/>
                <a:gd name="T72" fmla="*/ 69 w 1294"/>
                <a:gd name="T73" fmla="*/ 704 h 853"/>
                <a:gd name="T74" fmla="*/ 56 w 1294"/>
                <a:gd name="T75" fmla="*/ 691 h 853"/>
                <a:gd name="T76" fmla="*/ 108 w 1294"/>
                <a:gd name="T77" fmla="*/ 600 h 853"/>
                <a:gd name="T78" fmla="*/ 189 w 1294"/>
                <a:gd name="T79" fmla="*/ 462 h 853"/>
                <a:gd name="T80" fmla="*/ 240 w 1294"/>
                <a:gd name="T81" fmla="*/ 400 h 853"/>
                <a:gd name="T82" fmla="*/ 334 w 1294"/>
                <a:gd name="T83" fmla="*/ 335 h 853"/>
                <a:gd name="T84" fmla="*/ 420 w 1294"/>
                <a:gd name="T85" fmla="*/ 277 h 853"/>
                <a:gd name="T86" fmla="*/ 425 w 1294"/>
                <a:gd name="T87" fmla="*/ 266 h 853"/>
                <a:gd name="T88" fmla="*/ 402 w 1294"/>
                <a:gd name="T89" fmla="*/ 262 h 853"/>
                <a:gd name="T90" fmla="*/ 286 w 1294"/>
                <a:gd name="T91" fmla="*/ 289 h 853"/>
                <a:gd name="T92" fmla="*/ 175 w 1294"/>
                <a:gd name="T93" fmla="*/ 319 h 853"/>
                <a:gd name="T94" fmla="*/ 150 w 1294"/>
                <a:gd name="T95" fmla="*/ 337 h 853"/>
                <a:gd name="T96" fmla="*/ 88 w 1294"/>
                <a:gd name="T97" fmla="*/ 382 h 853"/>
                <a:gd name="T98" fmla="*/ 9 w 1294"/>
                <a:gd name="T99" fmla="*/ 377 h 853"/>
                <a:gd name="T100" fmla="*/ 5 w 1294"/>
                <a:gd name="T101" fmla="*/ 340 h 853"/>
                <a:gd name="T102" fmla="*/ 40 w 1294"/>
                <a:gd name="T103" fmla="*/ 313 h 853"/>
                <a:gd name="T104" fmla="*/ 65 w 1294"/>
                <a:gd name="T105" fmla="*/ 284 h 853"/>
                <a:gd name="T106" fmla="*/ 150 w 1294"/>
                <a:gd name="T107" fmla="*/ 231 h 853"/>
                <a:gd name="T108" fmla="*/ 233 w 1294"/>
                <a:gd name="T109" fmla="*/ 182 h 853"/>
                <a:gd name="T110" fmla="*/ 475 w 1294"/>
                <a:gd name="T111" fmla="*/ 159 h 853"/>
                <a:gd name="T112" fmla="*/ 542 w 1294"/>
                <a:gd name="T113" fmla="*/ 120 h 853"/>
                <a:gd name="T114" fmla="*/ 613 w 1294"/>
                <a:gd name="T115" fmla="*/ 108 h 853"/>
                <a:gd name="T116" fmla="*/ 717 w 1294"/>
                <a:gd name="T117" fmla="*/ 93 h 853"/>
                <a:gd name="T118" fmla="*/ 824 w 1294"/>
                <a:gd name="T119" fmla="*/ 80 h 853"/>
                <a:gd name="T120" fmla="*/ 909 w 1294"/>
                <a:gd name="T121" fmla="*/ 7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4" h="853">
                  <a:moveTo>
                    <a:pt x="941" y="82"/>
                  </a:moveTo>
                  <a:lnTo>
                    <a:pt x="946" y="79"/>
                  </a:lnTo>
                  <a:lnTo>
                    <a:pt x="957" y="69"/>
                  </a:lnTo>
                  <a:lnTo>
                    <a:pt x="975" y="57"/>
                  </a:lnTo>
                  <a:lnTo>
                    <a:pt x="994" y="40"/>
                  </a:lnTo>
                  <a:lnTo>
                    <a:pt x="1015" y="26"/>
                  </a:lnTo>
                  <a:lnTo>
                    <a:pt x="1035" y="13"/>
                  </a:lnTo>
                  <a:lnTo>
                    <a:pt x="1050" y="4"/>
                  </a:lnTo>
                  <a:lnTo>
                    <a:pt x="1059" y="0"/>
                  </a:lnTo>
                  <a:lnTo>
                    <a:pt x="1065" y="2"/>
                  </a:lnTo>
                  <a:lnTo>
                    <a:pt x="1079" y="9"/>
                  </a:lnTo>
                  <a:lnTo>
                    <a:pt x="1093" y="20"/>
                  </a:lnTo>
                  <a:lnTo>
                    <a:pt x="1102" y="33"/>
                  </a:lnTo>
                  <a:lnTo>
                    <a:pt x="1107" y="33"/>
                  </a:lnTo>
                  <a:lnTo>
                    <a:pt x="1119" y="37"/>
                  </a:lnTo>
                  <a:lnTo>
                    <a:pt x="1141" y="40"/>
                  </a:lnTo>
                  <a:lnTo>
                    <a:pt x="1164" y="46"/>
                  </a:lnTo>
                  <a:lnTo>
                    <a:pt x="1188" y="53"/>
                  </a:lnTo>
                  <a:lnTo>
                    <a:pt x="1213" y="62"/>
                  </a:lnTo>
                  <a:lnTo>
                    <a:pt x="1236" y="73"/>
                  </a:lnTo>
                  <a:lnTo>
                    <a:pt x="1252" y="86"/>
                  </a:lnTo>
                  <a:lnTo>
                    <a:pt x="1294" y="151"/>
                  </a:lnTo>
                  <a:lnTo>
                    <a:pt x="1294" y="188"/>
                  </a:lnTo>
                  <a:lnTo>
                    <a:pt x="1275" y="199"/>
                  </a:lnTo>
                  <a:lnTo>
                    <a:pt x="1201" y="268"/>
                  </a:lnTo>
                  <a:lnTo>
                    <a:pt x="1195" y="266"/>
                  </a:lnTo>
                  <a:lnTo>
                    <a:pt x="1185" y="264"/>
                  </a:lnTo>
                  <a:lnTo>
                    <a:pt x="1171" y="264"/>
                  </a:lnTo>
                  <a:lnTo>
                    <a:pt x="1162" y="271"/>
                  </a:lnTo>
                  <a:lnTo>
                    <a:pt x="1158" y="288"/>
                  </a:lnTo>
                  <a:lnTo>
                    <a:pt x="1153" y="308"/>
                  </a:lnTo>
                  <a:lnTo>
                    <a:pt x="1142" y="326"/>
                  </a:lnTo>
                  <a:lnTo>
                    <a:pt x="1118" y="333"/>
                  </a:lnTo>
                  <a:lnTo>
                    <a:pt x="1100" y="333"/>
                  </a:lnTo>
                  <a:lnTo>
                    <a:pt x="1082" y="333"/>
                  </a:lnTo>
                  <a:lnTo>
                    <a:pt x="1063" y="331"/>
                  </a:lnTo>
                  <a:lnTo>
                    <a:pt x="1043" y="331"/>
                  </a:lnTo>
                  <a:lnTo>
                    <a:pt x="1026" y="331"/>
                  </a:lnTo>
                  <a:lnTo>
                    <a:pt x="1010" y="333"/>
                  </a:lnTo>
                  <a:lnTo>
                    <a:pt x="996" y="333"/>
                  </a:lnTo>
                  <a:lnTo>
                    <a:pt x="985" y="337"/>
                  </a:lnTo>
                  <a:lnTo>
                    <a:pt x="969" y="342"/>
                  </a:lnTo>
                  <a:lnTo>
                    <a:pt x="945" y="351"/>
                  </a:lnTo>
                  <a:lnTo>
                    <a:pt x="915" y="362"/>
                  </a:lnTo>
                  <a:lnTo>
                    <a:pt x="881" y="375"/>
                  </a:lnTo>
                  <a:lnTo>
                    <a:pt x="849" y="388"/>
                  </a:lnTo>
                  <a:lnTo>
                    <a:pt x="823" y="399"/>
                  </a:lnTo>
                  <a:lnTo>
                    <a:pt x="803" y="406"/>
                  </a:lnTo>
                  <a:lnTo>
                    <a:pt x="796" y="410"/>
                  </a:lnTo>
                  <a:lnTo>
                    <a:pt x="722" y="582"/>
                  </a:lnTo>
                  <a:lnTo>
                    <a:pt x="710" y="591"/>
                  </a:lnTo>
                  <a:lnTo>
                    <a:pt x="639" y="757"/>
                  </a:lnTo>
                  <a:lnTo>
                    <a:pt x="634" y="759"/>
                  </a:lnTo>
                  <a:lnTo>
                    <a:pt x="623" y="762"/>
                  </a:lnTo>
                  <a:lnTo>
                    <a:pt x="613" y="762"/>
                  </a:lnTo>
                  <a:lnTo>
                    <a:pt x="607" y="757"/>
                  </a:lnTo>
                  <a:lnTo>
                    <a:pt x="605" y="733"/>
                  </a:lnTo>
                  <a:lnTo>
                    <a:pt x="604" y="695"/>
                  </a:lnTo>
                  <a:lnTo>
                    <a:pt x="602" y="660"/>
                  </a:lnTo>
                  <a:lnTo>
                    <a:pt x="600" y="644"/>
                  </a:lnTo>
                  <a:lnTo>
                    <a:pt x="658" y="462"/>
                  </a:lnTo>
                  <a:lnTo>
                    <a:pt x="662" y="460"/>
                  </a:lnTo>
                  <a:lnTo>
                    <a:pt x="669" y="455"/>
                  </a:lnTo>
                  <a:lnTo>
                    <a:pt x="673" y="448"/>
                  </a:lnTo>
                  <a:lnTo>
                    <a:pt x="667" y="442"/>
                  </a:lnTo>
                  <a:lnTo>
                    <a:pt x="653" y="446"/>
                  </a:lnTo>
                  <a:lnTo>
                    <a:pt x="627" y="460"/>
                  </a:lnTo>
                  <a:lnTo>
                    <a:pt x="593" y="482"/>
                  </a:lnTo>
                  <a:lnTo>
                    <a:pt x="556" y="508"/>
                  </a:lnTo>
                  <a:lnTo>
                    <a:pt x="519" y="533"/>
                  </a:lnTo>
                  <a:lnTo>
                    <a:pt x="485" y="557"/>
                  </a:lnTo>
                  <a:lnTo>
                    <a:pt x="464" y="573"/>
                  </a:lnTo>
                  <a:lnTo>
                    <a:pt x="455" y="579"/>
                  </a:lnTo>
                  <a:lnTo>
                    <a:pt x="427" y="604"/>
                  </a:lnTo>
                  <a:lnTo>
                    <a:pt x="334" y="817"/>
                  </a:lnTo>
                  <a:lnTo>
                    <a:pt x="259" y="853"/>
                  </a:lnTo>
                  <a:lnTo>
                    <a:pt x="231" y="833"/>
                  </a:lnTo>
                  <a:lnTo>
                    <a:pt x="236" y="819"/>
                  </a:lnTo>
                  <a:lnTo>
                    <a:pt x="251" y="784"/>
                  </a:lnTo>
                  <a:lnTo>
                    <a:pt x="272" y="731"/>
                  </a:lnTo>
                  <a:lnTo>
                    <a:pt x="296" y="673"/>
                  </a:lnTo>
                  <a:lnTo>
                    <a:pt x="321" y="613"/>
                  </a:lnTo>
                  <a:lnTo>
                    <a:pt x="346" y="559"/>
                  </a:lnTo>
                  <a:lnTo>
                    <a:pt x="364" y="520"/>
                  </a:lnTo>
                  <a:lnTo>
                    <a:pt x="376" y="502"/>
                  </a:lnTo>
                  <a:lnTo>
                    <a:pt x="388" y="493"/>
                  </a:lnTo>
                  <a:lnTo>
                    <a:pt x="408" y="477"/>
                  </a:lnTo>
                  <a:lnTo>
                    <a:pt x="432" y="457"/>
                  </a:lnTo>
                  <a:lnTo>
                    <a:pt x="459" y="435"/>
                  </a:lnTo>
                  <a:lnTo>
                    <a:pt x="484" y="413"/>
                  </a:lnTo>
                  <a:lnTo>
                    <a:pt x="505" y="395"/>
                  </a:lnTo>
                  <a:lnTo>
                    <a:pt x="521" y="382"/>
                  </a:lnTo>
                  <a:lnTo>
                    <a:pt x="526" y="377"/>
                  </a:lnTo>
                  <a:lnTo>
                    <a:pt x="522" y="373"/>
                  </a:lnTo>
                  <a:lnTo>
                    <a:pt x="515" y="366"/>
                  </a:lnTo>
                  <a:lnTo>
                    <a:pt x="505" y="359"/>
                  </a:lnTo>
                  <a:lnTo>
                    <a:pt x="491" y="357"/>
                  </a:lnTo>
                  <a:lnTo>
                    <a:pt x="475" y="364"/>
                  </a:lnTo>
                  <a:lnTo>
                    <a:pt x="447" y="380"/>
                  </a:lnTo>
                  <a:lnTo>
                    <a:pt x="409" y="404"/>
                  </a:lnTo>
                  <a:lnTo>
                    <a:pt x="367" y="430"/>
                  </a:lnTo>
                  <a:lnTo>
                    <a:pt x="328" y="455"/>
                  </a:lnTo>
                  <a:lnTo>
                    <a:pt x="293" y="477"/>
                  </a:lnTo>
                  <a:lnTo>
                    <a:pt x="268" y="493"/>
                  </a:lnTo>
                  <a:lnTo>
                    <a:pt x="259" y="499"/>
                  </a:lnTo>
                  <a:lnTo>
                    <a:pt x="115" y="700"/>
                  </a:lnTo>
                  <a:lnTo>
                    <a:pt x="111" y="700"/>
                  </a:lnTo>
                  <a:lnTo>
                    <a:pt x="104" y="702"/>
                  </a:lnTo>
                  <a:lnTo>
                    <a:pt x="93" y="704"/>
                  </a:lnTo>
                  <a:lnTo>
                    <a:pt x="81" y="704"/>
                  </a:lnTo>
                  <a:lnTo>
                    <a:pt x="69" y="704"/>
                  </a:lnTo>
                  <a:lnTo>
                    <a:pt x="60" y="702"/>
                  </a:lnTo>
                  <a:lnTo>
                    <a:pt x="55" y="699"/>
                  </a:lnTo>
                  <a:lnTo>
                    <a:pt x="56" y="691"/>
                  </a:lnTo>
                  <a:lnTo>
                    <a:pt x="67" y="675"/>
                  </a:lnTo>
                  <a:lnTo>
                    <a:pt x="85" y="642"/>
                  </a:lnTo>
                  <a:lnTo>
                    <a:pt x="108" y="600"/>
                  </a:lnTo>
                  <a:lnTo>
                    <a:pt x="136" y="551"/>
                  </a:lnTo>
                  <a:lnTo>
                    <a:pt x="164" y="504"/>
                  </a:lnTo>
                  <a:lnTo>
                    <a:pt x="189" y="462"/>
                  </a:lnTo>
                  <a:lnTo>
                    <a:pt x="210" y="430"/>
                  </a:lnTo>
                  <a:lnTo>
                    <a:pt x="224" y="413"/>
                  </a:lnTo>
                  <a:lnTo>
                    <a:pt x="240" y="400"/>
                  </a:lnTo>
                  <a:lnTo>
                    <a:pt x="265" y="382"/>
                  </a:lnTo>
                  <a:lnTo>
                    <a:pt x="298" y="359"/>
                  </a:lnTo>
                  <a:lnTo>
                    <a:pt x="334" y="335"/>
                  </a:lnTo>
                  <a:lnTo>
                    <a:pt x="369" y="311"/>
                  </a:lnTo>
                  <a:lnTo>
                    <a:pt x="399" y="291"/>
                  </a:lnTo>
                  <a:lnTo>
                    <a:pt x="420" y="277"/>
                  </a:lnTo>
                  <a:lnTo>
                    <a:pt x="427" y="271"/>
                  </a:lnTo>
                  <a:lnTo>
                    <a:pt x="427" y="269"/>
                  </a:lnTo>
                  <a:lnTo>
                    <a:pt x="425" y="266"/>
                  </a:lnTo>
                  <a:lnTo>
                    <a:pt x="422" y="262"/>
                  </a:lnTo>
                  <a:lnTo>
                    <a:pt x="417" y="260"/>
                  </a:lnTo>
                  <a:lnTo>
                    <a:pt x="402" y="262"/>
                  </a:lnTo>
                  <a:lnTo>
                    <a:pt x="372" y="269"/>
                  </a:lnTo>
                  <a:lnTo>
                    <a:pt x="332" y="279"/>
                  </a:lnTo>
                  <a:lnTo>
                    <a:pt x="286" y="289"/>
                  </a:lnTo>
                  <a:lnTo>
                    <a:pt x="240" y="302"/>
                  </a:lnTo>
                  <a:lnTo>
                    <a:pt x="201" y="311"/>
                  </a:lnTo>
                  <a:lnTo>
                    <a:pt x="175" y="319"/>
                  </a:lnTo>
                  <a:lnTo>
                    <a:pt x="164" y="320"/>
                  </a:lnTo>
                  <a:lnTo>
                    <a:pt x="160" y="326"/>
                  </a:lnTo>
                  <a:lnTo>
                    <a:pt x="150" y="337"/>
                  </a:lnTo>
                  <a:lnTo>
                    <a:pt x="134" y="353"/>
                  </a:lnTo>
                  <a:lnTo>
                    <a:pt x="113" y="370"/>
                  </a:lnTo>
                  <a:lnTo>
                    <a:pt x="88" y="382"/>
                  </a:lnTo>
                  <a:lnTo>
                    <a:pt x="63" y="391"/>
                  </a:lnTo>
                  <a:lnTo>
                    <a:pt x="35" y="390"/>
                  </a:lnTo>
                  <a:lnTo>
                    <a:pt x="9" y="377"/>
                  </a:lnTo>
                  <a:lnTo>
                    <a:pt x="2" y="366"/>
                  </a:lnTo>
                  <a:lnTo>
                    <a:pt x="0" y="353"/>
                  </a:lnTo>
                  <a:lnTo>
                    <a:pt x="5" y="340"/>
                  </a:lnTo>
                  <a:lnTo>
                    <a:pt x="14" y="333"/>
                  </a:lnTo>
                  <a:lnTo>
                    <a:pt x="26" y="324"/>
                  </a:lnTo>
                  <a:lnTo>
                    <a:pt x="40" y="313"/>
                  </a:lnTo>
                  <a:lnTo>
                    <a:pt x="51" y="302"/>
                  </a:lnTo>
                  <a:lnTo>
                    <a:pt x="56" y="291"/>
                  </a:lnTo>
                  <a:lnTo>
                    <a:pt x="65" y="284"/>
                  </a:lnTo>
                  <a:lnTo>
                    <a:pt x="86" y="269"/>
                  </a:lnTo>
                  <a:lnTo>
                    <a:pt x="116" y="251"/>
                  </a:lnTo>
                  <a:lnTo>
                    <a:pt x="150" y="231"/>
                  </a:lnTo>
                  <a:lnTo>
                    <a:pt x="183" y="211"/>
                  </a:lnTo>
                  <a:lnTo>
                    <a:pt x="212" y="195"/>
                  </a:lnTo>
                  <a:lnTo>
                    <a:pt x="233" y="182"/>
                  </a:lnTo>
                  <a:lnTo>
                    <a:pt x="240" y="179"/>
                  </a:lnTo>
                  <a:lnTo>
                    <a:pt x="462" y="142"/>
                  </a:lnTo>
                  <a:lnTo>
                    <a:pt x="475" y="159"/>
                  </a:lnTo>
                  <a:lnTo>
                    <a:pt x="526" y="122"/>
                  </a:lnTo>
                  <a:lnTo>
                    <a:pt x="530" y="122"/>
                  </a:lnTo>
                  <a:lnTo>
                    <a:pt x="542" y="120"/>
                  </a:lnTo>
                  <a:lnTo>
                    <a:pt x="560" y="117"/>
                  </a:lnTo>
                  <a:lnTo>
                    <a:pt x="584" y="113"/>
                  </a:lnTo>
                  <a:lnTo>
                    <a:pt x="613" y="108"/>
                  </a:lnTo>
                  <a:lnTo>
                    <a:pt x="646" y="104"/>
                  </a:lnTo>
                  <a:lnTo>
                    <a:pt x="680" y="99"/>
                  </a:lnTo>
                  <a:lnTo>
                    <a:pt x="717" y="93"/>
                  </a:lnTo>
                  <a:lnTo>
                    <a:pt x="754" y="89"/>
                  </a:lnTo>
                  <a:lnTo>
                    <a:pt x="789" y="84"/>
                  </a:lnTo>
                  <a:lnTo>
                    <a:pt x="824" y="80"/>
                  </a:lnTo>
                  <a:lnTo>
                    <a:pt x="856" y="79"/>
                  </a:lnTo>
                  <a:lnTo>
                    <a:pt x="886" y="77"/>
                  </a:lnTo>
                  <a:lnTo>
                    <a:pt x="909" y="77"/>
                  </a:lnTo>
                  <a:lnTo>
                    <a:pt x="929" y="79"/>
                  </a:lnTo>
                  <a:lnTo>
                    <a:pt x="941"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59">
              <a:extLst>
                <a:ext uri="{FF2B5EF4-FFF2-40B4-BE49-F238E27FC236}">
                  <a16:creationId xmlns:a16="http://schemas.microsoft.com/office/drawing/2014/main" id="{865AF3A4-14C7-465D-A799-30E80CAA9B67}"/>
                </a:ext>
              </a:extLst>
            </p:cNvPr>
            <p:cNvSpPr>
              <a:spLocks/>
            </p:cNvSpPr>
            <p:nvPr/>
          </p:nvSpPr>
          <p:spPr bwMode="auto">
            <a:xfrm>
              <a:off x="452" y="2401"/>
              <a:ext cx="1036" cy="1196"/>
            </a:xfrm>
            <a:custGeom>
              <a:avLst/>
              <a:gdLst>
                <a:gd name="T0" fmla="*/ 302 w 2071"/>
                <a:gd name="T1" fmla="*/ 460 h 2391"/>
                <a:gd name="T2" fmla="*/ 1026 w 2071"/>
                <a:gd name="T3" fmla="*/ 160 h 2391"/>
                <a:gd name="T4" fmla="*/ 1017 w 2071"/>
                <a:gd name="T5" fmla="*/ 125 h 2391"/>
                <a:gd name="T6" fmla="*/ 1261 w 2071"/>
                <a:gd name="T7" fmla="*/ 2 h 2391"/>
                <a:gd name="T8" fmla="*/ 1291 w 2071"/>
                <a:gd name="T9" fmla="*/ 31 h 2391"/>
                <a:gd name="T10" fmla="*/ 2071 w 2071"/>
                <a:gd name="T11" fmla="*/ 1782 h 2391"/>
                <a:gd name="T12" fmla="*/ 2052 w 2071"/>
                <a:gd name="T13" fmla="*/ 1824 h 2391"/>
                <a:gd name="T14" fmla="*/ 1999 w 2071"/>
                <a:gd name="T15" fmla="*/ 1851 h 2391"/>
                <a:gd name="T16" fmla="*/ 1902 w 2071"/>
                <a:gd name="T17" fmla="*/ 1898 h 2391"/>
                <a:gd name="T18" fmla="*/ 1767 w 2071"/>
                <a:gd name="T19" fmla="*/ 1960 h 2391"/>
                <a:gd name="T20" fmla="*/ 1612 w 2071"/>
                <a:gd name="T21" fmla="*/ 2033 h 2391"/>
                <a:gd name="T22" fmla="*/ 1444 w 2071"/>
                <a:gd name="T23" fmla="*/ 2111 h 2391"/>
                <a:gd name="T24" fmla="*/ 1278 w 2071"/>
                <a:gd name="T25" fmla="*/ 2188 h 2391"/>
                <a:gd name="T26" fmla="*/ 1125 w 2071"/>
                <a:gd name="T27" fmla="*/ 2258 h 2391"/>
                <a:gd name="T28" fmla="*/ 994 w 2071"/>
                <a:gd name="T29" fmla="*/ 2318 h 2391"/>
                <a:gd name="T30" fmla="*/ 899 w 2071"/>
                <a:gd name="T31" fmla="*/ 2362 h 2391"/>
                <a:gd name="T32" fmla="*/ 851 w 2071"/>
                <a:gd name="T33" fmla="*/ 2384 h 2391"/>
                <a:gd name="T34" fmla="*/ 826 w 2071"/>
                <a:gd name="T35" fmla="*/ 2391 h 2391"/>
                <a:gd name="T36" fmla="*/ 791 w 2071"/>
                <a:gd name="T37" fmla="*/ 2366 h 2391"/>
                <a:gd name="T38" fmla="*/ 745 w 2071"/>
                <a:gd name="T39" fmla="*/ 2264 h 2391"/>
                <a:gd name="T40" fmla="*/ 673 w 2071"/>
                <a:gd name="T41" fmla="*/ 2100 h 2391"/>
                <a:gd name="T42" fmla="*/ 593 w 2071"/>
                <a:gd name="T43" fmla="*/ 1922 h 2391"/>
                <a:gd name="T44" fmla="*/ 531 w 2071"/>
                <a:gd name="T45" fmla="*/ 1780 h 2391"/>
                <a:gd name="T46" fmla="*/ 505 w 2071"/>
                <a:gd name="T47" fmla="*/ 1722 h 2391"/>
                <a:gd name="T48" fmla="*/ 538 w 2071"/>
                <a:gd name="T49" fmla="*/ 1660 h 2391"/>
                <a:gd name="T50" fmla="*/ 572 w 2071"/>
                <a:gd name="T51" fmla="*/ 1649 h 2391"/>
                <a:gd name="T52" fmla="*/ 574 w 2071"/>
                <a:gd name="T53" fmla="*/ 1646 h 2391"/>
                <a:gd name="T54" fmla="*/ 595 w 2071"/>
                <a:gd name="T55" fmla="*/ 1611 h 2391"/>
                <a:gd name="T56" fmla="*/ 644 w 2071"/>
                <a:gd name="T57" fmla="*/ 1560 h 2391"/>
                <a:gd name="T58" fmla="*/ 699 w 2071"/>
                <a:gd name="T59" fmla="*/ 1524 h 2391"/>
                <a:gd name="T60" fmla="*/ 708 w 2071"/>
                <a:gd name="T61" fmla="*/ 1502 h 2391"/>
                <a:gd name="T62" fmla="*/ 701 w 2071"/>
                <a:gd name="T63" fmla="*/ 1484 h 2391"/>
                <a:gd name="T64" fmla="*/ 688 w 2071"/>
                <a:gd name="T65" fmla="*/ 1415 h 2391"/>
                <a:gd name="T66" fmla="*/ 722 w 2071"/>
                <a:gd name="T67" fmla="*/ 1377 h 2391"/>
                <a:gd name="T68" fmla="*/ 711 w 2071"/>
                <a:gd name="T69" fmla="*/ 1313 h 2391"/>
                <a:gd name="T70" fmla="*/ 701 w 2071"/>
                <a:gd name="T71" fmla="*/ 1278 h 2391"/>
                <a:gd name="T72" fmla="*/ 743 w 2071"/>
                <a:gd name="T73" fmla="*/ 1258 h 2391"/>
                <a:gd name="T74" fmla="*/ 694 w 2071"/>
                <a:gd name="T75" fmla="*/ 1116 h 2391"/>
                <a:gd name="T76" fmla="*/ 598 w 2071"/>
                <a:gd name="T77" fmla="*/ 1080 h 2391"/>
                <a:gd name="T78" fmla="*/ 575 w 2071"/>
                <a:gd name="T79" fmla="*/ 1040 h 2391"/>
                <a:gd name="T80" fmla="*/ 538 w 2071"/>
                <a:gd name="T81" fmla="*/ 998 h 2391"/>
                <a:gd name="T82" fmla="*/ 498 w 2071"/>
                <a:gd name="T83" fmla="*/ 987 h 2391"/>
                <a:gd name="T84" fmla="*/ 422 w 2071"/>
                <a:gd name="T85" fmla="*/ 984 h 2391"/>
                <a:gd name="T86" fmla="*/ 325 w 2071"/>
                <a:gd name="T87" fmla="*/ 980 h 2391"/>
                <a:gd name="T88" fmla="*/ 231 w 2071"/>
                <a:gd name="T89" fmla="*/ 976 h 2391"/>
                <a:gd name="T90" fmla="*/ 166 w 2071"/>
                <a:gd name="T91" fmla="*/ 975 h 2391"/>
                <a:gd name="T92" fmla="*/ 0 w 2071"/>
                <a:gd name="T93" fmla="*/ 625 h 2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1" h="2391">
                  <a:moveTo>
                    <a:pt x="298" y="435"/>
                  </a:moveTo>
                  <a:lnTo>
                    <a:pt x="298" y="444"/>
                  </a:lnTo>
                  <a:lnTo>
                    <a:pt x="302" y="460"/>
                  </a:lnTo>
                  <a:lnTo>
                    <a:pt x="314" y="475"/>
                  </a:lnTo>
                  <a:lnTo>
                    <a:pt x="342" y="475"/>
                  </a:lnTo>
                  <a:lnTo>
                    <a:pt x="1026" y="160"/>
                  </a:lnTo>
                  <a:lnTo>
                    <a:pt x="1024" y="154"/>
                  </a:lnTo>
                  <a:lnTo>
                    <a:pt x="1022" y="140"/>
                  </a:lnTo>
                  <a:lnTo>
                    <a:pt x="1017" y="125"/>
                  </a:lnTo>
                  <a:lnTo>
                    <a:pt x="1010" y="114"/>
                  </a:lnTo>
                  <a:lnTo>
                    <a:pt x="1255" y="0"/>
                  </a:lnTo>
                  <a:lnTo>
                    <a:pt x="1261" y="2"/>
                  </a:lnTo>
                  <a:lnTo>
                    <a:pt x="1271" y="5"/>
                  </a:lnTo>
                  <a:lnTo>
                    <a:pt x="1284" y="14"/>
                  </a:lnTo>
                  <a:lnTo>
                    <a:pt x="1291" y="31"/>
                  </a:lnTo>
                  <a:lnTo>
                    <a:pt x="2069" y="1758"/>
                  </a:lnTo>
                  <a:lnTo>
                    <a:pt x="2069" y="1766"/>
                  </a:lnTo>
                  <a:lnTo>
                    <a:pt x="2071" y="1782"/>
                  </a:lnTo>
                  <a:lnTo>
                    <a:pt x="2068" y="1802"/>
                  </a:lnTo>
                  <a:lnTo>
                    <a:pt x="2057" y="1820"/>
                  </a:lnTo>
                  <a:lnTo>
                    <a:pt x="2052" y="1824"/>
                  </a:lnTo>
                  <a:lnTo>
                    <a:pt x="2039" y="1829"/>
                  </a:lnTo>
                  <a:lnTo>
                    <a:pt x="2023" y="1838"/>
                  </a:lnTo>
                  <a:lnTo>
                    <a:pt x="1999" y="1851"/>
                  </a:lnTo>
                  <a:lnTo>
                    <a:pt x="1971" y="1864"/>
                  </a:lnTo>
                  <a:lnTo>
                    <a:pt x="1939" y="1880"/>
                  </a:lnTo>
                  <a:lnTo>
                    <a:pt x="1902" y="1898"/>
                  </a:lnTo>
                  <a:lnTo>
                    <a:pt x="1859" y="1917"/>
                  </a:lnTo>
                  <a:lnTo>
                    <a:pt x="1815" y="1938"/>
                  </a:lnTo>
                  <a:lnTo>
                    <a:pt x="1767" y="1960"/>
                  </a:lnTo>
                  <a:lnTo>
                    <a:pt x="1718" y="1984"/>
                  </a:lnTo>
                  <a:lnTo>
                    <a:pt x="1665" y="2008"/>
                  </a:lnTo>
                  <a:lnTo>
                    <a:pt x="1612" y="2033"/>
                  </a:lnTo>
                  <a:lnTo>
                    <a:pt x="1557" y="2058"/>
                  </a:lnTo>
                  <a:lnTo>
                    <a:pt x="1501" y="2084"/>
                  </a:lnTo>
                  <a:lnTo>
                    <a:pt x="1444" y="2111"/>
                  </a:lnTo>
                  <a:lnTo>
                    <a:pt x="1390" y="2137"/>
                  </a:lnTo>
                  <a:lnTo>
                    <a:pt x="1333" y="2162"/>
                  </a:lnTo>
                  <a:lnTo>
                    <a:pt x="1278" y="2188"/>
                  </a:lnTo>
                  <a:lnTo>
                    <a:pt x="1225" y="2211"/>
                  </a:lnTo>
                  <a:lnTo>
                    <a:pt x="1174" y="2237"/>
                  </a:lnTo>
                  <a:lnTo>
                    <a:pt x="1125" y="2258"/>
                  </a:lnTo>
                  <a:lnTo>
                    <a:pt x="1077" y="2280"/>
                  </a:lnTo>
                  <a:lnTo>
                    <a:pt x="1033" y="2300"/>
                  </a:lnTo>
                  <a:lnTo>
                    <a:pt x="994" y="2318"/>
                  </a:lnTo>
                  <a:lnTo>
                    <a:pt x="957" y="2335"/>
                  </a:lnTo>
                  <a:lnTo>
                    <a:pt x="925" y="2349"/>
                  </a:lnTo>
                  <a:lnTo>
                    <a:pt x="899" y="2362"/>
                  </a:lnTo>
                  <a:lnTo>
                    <a:pt x="877" y="2373"/>
                  </a:lnTo>
                  <a:lnTo>
                    <a:pt x="862" y="2380"/>
                  </a:lnTo>
                  <a:lnTo>
                    <a:pt x="851" y="2384"/>
                  </a:lnTo>
                  <a:lnTo>
                    <a:pt x="847" y="2386"/>
                  </a:lnTo>
                  <a:lnTo>
                    <a:pt x="840" y="2388"/>
                  </a:lnTo>
                  <a:lnTo>
                    <a:pt x="826" y="2391"/>
                  </a:lnTo>
                  <a:lnTo>
                    <a:pt x="809" y="2389"/>
                  </a:lnTo>
                  <a:lnTo>
                    <a:pt x="796" y="2377"/>
                  </a:lnTo>
                  <a:lnTo>
                    <a:pt x="791" y="2366"/>
                  </a:lnTo>
                  <a:lnTo>
                    <a:pt x="780" y="2342"/>
                  </a:lnTo>
                  <a:lnTo>
                    <a:pt x="764" y="2308"/>
                  </a:lnTo>
                  <a:lnTo>
                    <a:pt x="745" y="2264"/>
                  </a:lnTo>
                  <a:lnTo>
                    <a:pt x="724" y="2215"/>
                  </a:lnTo>
                  <a:lnTo>
                    <a:pt x="699" y="2158"/>
                  </a:lnTo>
                  <a:lnTo>
                    <a:pt x="673" y="2100"/>
                  </a:lnTo>
                  <a:lnTo>
                    <a:pt x="646" y="2040"/>
                  </a:lnTo>
                  <a:lnTo>
                    <a:pt x="620" y="1980"/>
                  </a:lnTo>
                  <a:lnTo>
                    <a:pt x="593" y="1922"/>
                  </a:lnTo>
                  <a:lnTo>
                    <a:pt x="570" y="1869"/>
                  </a:lnTo>
                  <a:lnTo>
                    <a:pt x="549" y="1820"/>
                  </a:lnTo>
                  <a:lnTo>
                    <a:pt x="531" y="1780"/>
                  </a:lnTo>
                  <a:lnTo>
                    <a:pt x="517" y="1749"/>
                  </a:lnTo>
                  <a:lnTo>
                    <a:pt x="508" y="1729"/>
                  </a:lnTo>
                  <a:lnTo>
                    <a:pt x="505" y="1722"/>
                  </a:lnTo>
                  <a:lnTo>
                    <a:pt x="510" y="1711"/>
                  </a:lnTo>
                  <a:lnTo>
                    <a:pt x="523" y="1686"/>
                  </a:lnTo>
                  <a:lnTo>
                    <a:pt x="538" y="1660"/>
                  </a:lnTo>
                  <a:lnTo>
                    <a:pt x="556" y="1649"/>
                  </a:lnTo>
                  <a:lnTo>
                    <a:pt x="568" y="1649"/>
                  </a:lnTo>
                  <a:lnTo>
                    <a:pt x="572" y="1649"/>
                  </a:lnTo>
                  <a:lnTo>
                    <a:pt x="572" y="1649"/>
                  </a:lnTo>
                  <a:lnTo>
                    <a:pt x="572" y="1649"/>
                  </a:lnTo>
                  <a:lnTo>
                    <a:pt x="574" y="1646"/>
                  </a:lnTo>
                  <a:lnTo>
                    <a:pt x="577" y="1638"/>
                  </a:lnTo>
                  <a:lnTo>
                    <a:pt x="586" y="1626"/>
                  </a:lnTo>
                  <a:lnTo>
                    <a:pt x="595" y="1611"/>
                  </a:lnTo>
                  <a:lnTo>
                    <a:pt x="609" y="1595"/>
                  </a:lnTo>
                  <a:lnTo>
                    <a:pt x="625" y="1577"/>
                  </a:lnTo>
                  <a:lnTo>
                    <a:pt x="644" y="1560"/>
                  </a:lnTo>
                  <a:lnTo>
                    <a:pt x="666" y="1546"/>
                  </a:lnTo>
                  <a:lnTo>
                    <a:pt x="685" y="1533"/>
                  </a:lnTo>
                  <a:lnTo>
                    <a:pt x="699" y="1524"/>
                  </a:lnTo>
                  <a:lnTo>
                    <a:pt x="706" y="1515"/>
                  </a:lnTo>
                  <a:lnTo>
                    <a:pt x="710" y="1509"/>
                  </a:lnTo>
                  <a:lnTo>
                    <a:pt x="708" y="1502"/>
                  </a:lnTo>
                  <a:lnTo>
                    <a:pt x="706" y="1497"/>
                  </a:lnTo>
                  <a:lnTo>
                    <a:pt x="703" y="1491"/>
                  </a:lnTo>
                  <a:lnTo>
                    <a:pt x="701" y="1484"/>
                  </a:lnTo>
                  <a:lnTo>
                    <a:pt x="696" y="1464"/>
                  </a:lnTo>
                  <a:lnTo>
                    <a:pt x="690" y="1438"/>
                  </a:lnTo>
                  <a:lnTo>
                    <a:pt x="688" y="1415"/>
                  </a:lnTo>
                  <a:lnTo>
                    <a:pt x="694" y="1400"/>
                  </a:lnTo>
                  <a:lnTo>
                    <a:pt x="708" y="1389"/>
                  </a:lnTo>
                  <a:lnTo>
                    <a:pt x="722" y="1377"/>
                  </a:lnTo>
                  <a:lnTo>
                    <a:pt x="729" y="1358"/>
                  </a:lnTo>
                  <a:lnTo>
                    <a:pt x="726" y="1335"/>
                  </a:lnTo>
                  <a:lnTo>
                    <a:pt x="711" y="1313"/>
                  </a:lnTo>
                  <a:lnTo>
                    <a:pt x="701" y="1298"/>
                  </a:lnTo>
                  <a:lnTo>
                    <a:pt x="694" y="1289"/>
                  </a:lnTo>
                  <a:lnTo>
                    <a:pt x="701" y="1278"/>
                  </a:lnTo>
                  <a:lnTo>
                    <a:pt x="717" y="1267"/>
                  </a:lnTo>
                  <a:lnTo>
                    <a:pt x="733" y="1262"/>
                  </a:lnTo>
                  <a:lnTo>
                    <a:pt x="743" y="1258"/>
                  </a:lnTo>
                  <a:lnTo>
                    <a:pt x="749" y="1258"/>
                  </a:lnTo>
                  <a:lnTo>
                    <a:pt x="745" y="1209"/>
                  </a:lnTo>
                  <a:lnTo>
                    <a:pt x="694" y="1116"/>
                  </a:lnTo>
                  <a:lnTo>
                    <a:pt x="614" y="1113"/>
                  </a:lnTo>
                  <a:lnTo>
                    <a:pt x="600" y="1084"/>
                  </a:lnTo>
                  <a:lnTo>
                    <a:pt x="598" y="1080"/>
                  </a:lnTo>
                  <a:lnTo>
                    <a:pt x="593" y="1071"/>
                  </a:lnTo>
                  <a:lnTo>
                    <a:pt x="586" y="1056"/>
                  </a:lnTo>
                  <a:lnTo>
                    <a:pt x="575" y="1040"/>
                  </a:lnTo>
                  <a:lnTo>
                    <a:pt x="563" y="1024"/>
                  </a:lnTo>
                  <a:lnTo>
                    <a:pt x="551" y="1009"/>
                  </a:lnTo>
                  <a:lnTo>
                    <a:pt x="538" y="998"/>
                  </a:lnTo>
                  <a:lnTo>
                    <a:pt x="524" y="991"/>
                  </a:lnTo>
                  <a:lnTo>
                    <a:pt x="514" y="989"/>
                  </a:lnTo>
                  <a:lnTo>
                    <a:pt x="498" y="987"/>
                  </a:lnTo>
                  <a:lnTo>
                    <a:pt x="477" y="987"/>
                  </a:lnTo>
                  <a:lnTo>
                    <a:pt x="452" y="986"/>
                  </a:lnTo>
                  <a:lnTo>
                    <a:pt x="422" y="984"/>
                  </a:lnTo>
                  <a:lnTo>
                    <a:pt x="390" y="982"/>
                  </a:lnTo>
                  <a:lnTo>
                    <a:pt x="358" y="982"/>
                  </a:lnTo>
                  <a:lnTo>
                    <a:pt x="325" y="980"/>
                  </a:lnTo>
                  <a:lnTo>
                    <a:pt x="291" y="978"/>
                  </a:lnTo>
                  <a:lnTo>
                    <a:pt x="259" y="978"/>
                  </a:lnTo>
                  <a:lnTo>
                    <a:pt x="231" y="976"/>
                  </a:lnTo>
                  <a:lnTo>
                    <a:pt x="205" y="976"/>
                  </a:lnTo>
                  <a:lnTo>
                    <a:pt x="183" y="975"/>
                  </a:lnTo>
                  <a:lnTo>
                    <a:pt x="166" y="975"/>
                  </a:lnTo>
                  <a:lnTo>
                    <a:pt x="155" y="975"/>
                  </a:lnTo>
                  <a:lnTo>
                    <a:pt x="152" y="975"/>
                  </a:lnTo>
                  <a:lnTo>
                    <a:pt x="0" y="625"/>
                  </a:lnTo>
                  <a:lnTo>
                    <a:pt x="14" y="560"/>
                  </a:lnTo>
                  <a:lnTo>
                    <a:pt x="298" y="4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60">
              <a:extLst>
                <a:ext uri="{FF2B5EF4-FFF2-40B4-BE49-F238E27FC236}">
                  <a16:creationId xmlns:a16="http://schemas.microsoft.com/office/drawing/2014/main" id="{1BDA4FD7-FD67-408A-8DE2-F930092D3BBB}"/>
                </a:ext>
              </a:extLst>
            </p:cNvPr>
            <p:cNvSpPr>
              <a:spLocks/>
            </p:cNvSpPr>
            <p:nvPr/>
          </p:nvSpPr>
          <p:spPr bwMode="auto">
            <a:xfrm>
              <a:off x="694" y="1469"/>
              <a:ext cx="451" cy="921"/>
            </a:xfrm>
            <a:custGeom>
              <a:avLst/>
              <a:gdLst>
                <a:gd name="T0" fmla="*/ 415 w 900"/>
                <a:gd name="T1" fmla="*/ 1728 h 1842"/>
                <a:gd name="T2" fmla="*/ 579 w 900"/>
                <a:gd name="T3" fmla="*/ 1593 h 1842"/>
                <a:gd name="T4" fmla="*/ 711 w 900"/>
                <a:gd name="T5" fmla="*/ 1480 h 1842"/>
                <a:gd name="T6" fmla="*/ 747 w 900"/>
                <a:gd name="T7" fmla="*/ 1400 h 1842"/>
                <a:gd name="T8" fmla="*/ 831 w 900"/>
                <a:gd name="T9" fmla="*/ 1349 h 1842"/>
                <a:gd name="T10" fmla="*/ 861 w 900"/>
                <a:gd name="T11" fmla="*/ 1257 h 1842"/>
                <a:gd name="T12" fmla="*/ 651 w 900"/>
                <a:gd name="T13" fmla="*/ 1246 h 1842"/>
                <a:gd name="T14" fmla="*/ 579 w 900"/>
                <a:gd name="T15" fmla="*/ 956 h 1842"/>
                <a:gd name="T16" fmla="*/ 468 w 900"/>
                <a:gd name="T17" fmla="*/ 915 h 1842"/>
                <a:gd name="T18" fmla="*/ 489 w 900"/>
                <a:gd name="T19" fmla="*/ 856 h 1842"/>
                <a:gd name="T20" fmla="*/ 619 w 900"/>
                <a:gd name="T21" fmla="*/ 811 h 1842"/>
                <a:gd name="T22" fmla="*/ 745 w 900"/>
                <a:gd name="T23" fmla="*/ 806 h 1842"/>
                <a:gd name="T24" fmla="*/ 808 w 900"/>
                <a:gd name="T25" fmla="*/ 782 h 1842"/>
                <a:gd name="T26" fmla="*/ 861 w 900"/>
                <a:gd name="T27" fmla="*/ 742 h 1842"/>
                <a:gd name="T28" fmla="*/ 853 w 900"/>
                <a:gd name="T29" fmla="*/ 644 h 1842"/>
                <a:gd name="T30" fmla="*/ 844 w 900"/>
                <a:gd name="T31" fmla="*/ 585 h 1842"/>
                <a:gd name="T32" fmla="*/ 842 w 900"/>
                <a:gd name="T33" fmla="*/ 531 h 1842"/>
                <a:gd name="T34" fmla="*/ 750 w 900"/>
                <a:gd name="T35" fmla="*/ 540 h 1842"/>
                <a:gd name="T36" fmla="*/ 676 w 900"/>
                <a:gd name="T37" fmla="*/ 571 h 1842"/>
                <a:gd name="T38" fmla="*/ 614 w 900"/>
                <a:gd name="T39" fmla="*/ 564 h 1842"/>
                <a:gd name="T40" fmla="*/ 664 w 900"/>
                <a:gd name="T41" fmla="*/ 545 h 1842"/>
                <a:gd name="T42" fmla="*/ 764 w 900"/>
                <a:gd name="T43" fmla="*/ 485 h 1842"/>
                <a:gd name="T44" fmla="*/ 846 w 900"/>
                <a:gd name="T45" fmla="*/ 451 h 1842"/>
                <a:gd name="T46" fmla="*/ 801 w 900"/>
                <a:gd name="T47" fmla="*/ 402 h 1842"/>
                <a:gd name="T48" fmla="*/ 752 w 900"/>
                <a:gd name="T49" fmla="*/ 395 h 1842"/>
                <a:gd name="T50" fmla="*/ 724 w 900"/>
                <a:gd name="T51" fmla="*/ 344 h 1842"/>
                <a:gd name="T52" fmla="*/ 808 w 900"/>
                <a:gd name="T53" fmla="*/ 335 h 1842"/>
                <a:gd name="T54" fmla="*/ 842 w 900"/>
                <a:gd name="T55" fmla="*/ 295 h 1842"/>
                <a:gd name="T56" fmla="*/ 895 w 900"/>
                <a:gd name="T57" fmla="*/ 285 h 1842"/>
                <a:gd name="T58" fmla="*/ 853 w 900"/>
                <a:gd name="T59" fmla="*/ 185 h 1842"/>
                <a:gd name="T60" fmla="*/ 789 w 900"/>
                <a:gd name="T61" fmla="*/ 69 h 1842"/>
                <a:gd name="T62" fmla="*/ 634 w 900"/>
                <a:gd name="T63" fmla="*/ 200 h 1842"/>
                <a:gd name="T64" fmla="*/ 455 w 900"/>
                <a:gd name="T65" fmla="*/ 182 h 1842"/>
                <a:gd name="T66" fmla="*/ 399 w 900"/>
                <a:gd name="T67" fmla="*/ 211 h 1842"/>
                <a:gd name="T68" fmla="*/ 422 w 900"/>
                <a:gd name="T69" fmla="*/ 165 h 1842"/>
                <a:gd name="T70" fmla="*/ 457 w 900"/>
                <a:gd name="T71" fmla="*/ 127 h 1842"/>
                <a:gd name="T72" fmla="*/ 494 w 900"/>
                <a:gd name="T73" fmla="*/ 111 h 1842"/>
                <a:gd name="T74" fmla="*/ 453 w 900"/>
                <a:gd name="T75" fmla="*/ 51 h 1842"/>
                <a:gd name="T76" fmla="*/ 245 w 900"/>
                <a:gd name="T77" fmla="*/ 164 h 1842"/>
                <a:gd name="T78" fmla="*/ 194 w 900"/>
                <a:gd name="T79" fmla="*/ 302 h 1842"/>
                <a:gd name="T80" fmla="*/ 160 w 900"/>
                <a:gd name="T81" fmla="*/ 427 h 1842"/>
                <a:gd name="T82" fmla="*/ 97 w 900"/>
                <a:gd name="T83" fmla="*/ 398 h 1842"/>
                <a:gd name="T84" fmla="*/ 46 w 900"/>
                <a:gd name="T85" fmla="*/ 436 h 1842"/>
                <a:gd name="T86" fmla="*/ 79 w 900"/>
                <a:gd name="T87" fmla="*/ 465 h 1842"/>
                <a:gd name="T88" fmla="*/ 44 w 900"/>
                <a:gd name="T89" fmla="*/ 555 h 1842"/>
                <a:gd name="T90" fmla="*/ 19 w 900"/>
                <a:gd name="T91" fmla="*/ 493 h 1842"/>
                <a:gd name="T92" fmla="*/ 16 w 900"/>
                <a:gd name="T93" fmla="*/ 676 h 1842"/>
                <a:gd name="T94" fmla="*/ 90 w 900"/>
                <a:gd name="T95" fmla="*/ 707 h 1842"/>
                <a:gd name="T96" fmla="*/ 146 w 900"/>
                <a:gd name="T97" fmla="*/ 693 h 1842"/>
                <a:gd name="T98" fmla="*/ 185 w 900"/>
                <a:gd name="T99" fmla="*/ 707 h 1842"/>
                <a:gd name="T100" fmla="*/ 125 w 900"/>
                <a:gd name="T101" fmla="*/ 1175 h 1842"/>
                <a:gd name="T102" fmla="*/ 129 w 900"/>
                <a:gd name="T103" fmla="*/ 1198 h 1842"/>
                <a:gd name="T104" fmla="*/ 187 w 900"/>
                <a:gd name="T105" fmla="*/ 1257 h 1842"/>
                <a:gd name="T106" fmla="*/ 164 w 900"/>
                <a:gd name="T107" fmla="*/ 1449 h 1842"/>
                <a:gd name="T108" fmla="*/ 254 w 900"/>
                <a:gd name="T109" fmla="*/ 1658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0" h="1842">
                  <a:moveTo>
                    <a:pt x="346" y="1842"/>
                  </a:moveTo>
                  <a:lnTo>
                    <a:pt x="362" y="1755"/>
                  </a:lnTo>
                  <a:lnTo>
                    <a:pt x="385" y="1751"/>
                  </a:lnTo>
                  <a:lnTo>
                    <a:pt x="388" y="1748"/>
                  </a:lnTo>
                  <a:lnTo>
                    <a:pt x="399" y="1740"/>
                  </a:lnTo>
                  <a:lnTo>
                    <a:pt x="415" y="1728"/>
                  </a:lnTo>
                  <a:lnTo>
                    <a:pt x="436" y="1709"/>
                  </a:lnTo>
                  <a:lnTo>
                    <a:pt x="461" y="1689"/>
                  </a:lnTo>
                  <a:lnTo>
                    <a:pt x="489" y="1668"/>
                  </a:lnTo>
                  <a:lnTo>
                    <a:pt x="517" y="1644"/>
                  </a:lnTo>
                  <a:lnTo>
                    <a:pt x="549" y="1618"/>
                  </a:lnTo>
                  <a:lnTo>
                    <a:pt x="579" y="1593"/>
                  </a:lnTo>
                  <a:lnTo>
                    <a:pt x="609" y="1569"/>
                  </a:lnTo>
                  <a:lnTo>
                    <a:pt x="637" y="1546"/>
                  </a:lnTo>
                  <a:lnTo>
                    <a:pt x="662" y="1524"/>
                  </a:lnTo>
                  <a:lnTo>
                    <a:pt x="685" y="1506"/>
                  </a:lnTo>
                  <a:lnTo>
                    <a:pt x="701" y="1491"/>
                  </a:lnTo>
                  <a:lnTo>
                    <a:pt x="711" y="1480"/>
                  </a:lnTo>
                  <a:lnTo>
                    <a:pt x="717" y="1475"/>
                  </a:lnTo>
                  <a:lnTo>
                    <a:pt x="722" y="1458"/>
                  </a:lnTo>
                  <a:lnTo>
                    <a:pt x="727" y="1435"/>
                  </a:lnTo>
                  <a:lnTo>
                    <a:pt x="734" y="1415"/>
                  </a:lnTo>
                  <a:lnTo>
                    <a:pt x="741" y="1404"/>
                  </a:lnTo>
                  <a:lnTo>
                    <a:pt x="747" y="1400"/>
                  </a:lnTo>
                  <a:lnTo>
                    <a:pt x="759" y="1393"/>
                  </a:lnTo>
                  <a:lnTo>
                    <a:pt x="775" y="1386"/>
                  </a:lnTo>
                  <a:lnTo>
                    <a:pt x="791" y="1377"/>
                  </a:lnTo>
                  <a:lnTo>
                    <a:pt x="807" y="1366"/>
                  </a:lnTo>
                  <a:lnTo>
                    <a:pt x="821" y="1357"/>
                  </a:lnTo>
                  <a:lnTo>
                    <a:pt x="831" y="1349"/>
                  </a:lnTo>
                  <a:lnTo>
                    <a:pt x="835" y="1344"/>
                  </a:lnTo>
                  <a:lnTo>
                    <a:pt x="835" y="1335"/>
                  </a:lnTo>
                  <a:lnTo>
                    <a:pt x="837" y="1327"/>
                  </a:lnTo>
                  <a:lnTo>
                    <a:pt x="837" y="1322"/>
                  </a:lnTo>
                  <a:lnTo>
                    <a:pt x="837" y="1320"/>
                  </a:lnTo>
                  <a:lnTo>
                    <a:pt x="861" y="1257"/>
                  </a:lnTo>
                  <a:lnTo>
                    <a:pt x="649" y="1382"/>
                  </a:lnTo>
                  <a:lnTo>
                    <a:pt x="648" y="1378"/>
                  </a:lnTo>
                  <a:lnTo>
                    <a:pt x="646" y="1369"/>
                  </a:lnTo>
                  <a:lnTo>
                    <a:pt x="646" y="1360"/>
                  </a:lnTo>
                  <a:lnTo>
                    <a:pt x="649" y="1353"/>
                  </a:lnTo>
                  <a:lnTo>
                    <a:pt x="651" y="1246"/>
                  </a:lnTo>
                  <a:lnTo>
                    <a:pt x="586" y="1264"/>
                  </a:lnTo>
                  <a:lnTo>
                    <a:pt x="584" y="1260"/>
                  </a:lnTo>
                  <a:lnTo>
                    <a:pt x="579" y="1255"/>
                  </a:lnTo>
                  <a:lnTo>
                    <a:pt x="577" y="1244"/>
                  </a:lnTo>
                  <a:lnTo>
                    <a:pt x="581" y="1235"/>
                  </a:lnTo>
                  <a:lnTo>
                    <a:pt x="579" y="956"/>
                  </a:lnTo>
                  <a:lnTo>
                    <a:pt x="574" y="955"/>
                  </a:lnTo>
                  <a:lnTo>
                    <a:pt x="558" y="949"/>
                  </a:lnTo>
                  <a:lnTo>
                    <a:pt x="536" y="942"/>
                  </a:lnTo>
                  <a:lnTo>
                    <a:pt x="514" y="935"/>
                  </a:lnTo>
                  <a:lnTo>
                    <a:pt x="489" y="924"/>
                  </a:lnTo>
                  <a:lnTo>
                    <a:pt x="468" y="915"/>
                  </a:lnTo>
                  <a:lnTo>
                    <a:pt x="452" y="906"/>
                  </a:lnTo>
                  <a:lnTo>
                    <a:pt x="445" y="896"/>
                  </a:lnTo>
                  <a:lnTo>
                    <a:pt x="450" y="882"/>
                  </a:lnTo>
                  <a:lnTo>
                    <a:pt x="466" y="869"/>
                  </a:lnTo>
                  <a:lnTo>
                    <a:pt x="482" y="860"/>
                  </a:lnTo>
                  <a:lnTo>
                    <a:pt x="489" y="856"/>
                  </a:lnTo>
                  <a:lnTo>
                    <a:pt x="565" y="815"/>
                  </a:lnTo>
                  <a:lnTo>
                    <a:pt x="575" y="816"/>
                  </a:lnTo>
                  <a:lnTo>
                    <a:pt x="579" y="816"/>
                  </a:lnTo>
                  <a:lnTo>
                    <a:pt x="589" y="813"/>
                  </a:lnTo>
                  <a:lnTo>
                    <a:pt x="604" y="811"/>
                  </a:lnTo>
                  <a:lnTo>
                    <a:pt x="619" y="811"/>
                  </a:lnTo>
                  <a:lnTo>
                    <a:pt x="632" y="811"/>
                  </a:lnTo>
                  <a:lnTo>
                    <a:pt x="651" y="809"/>
                  </a:lnTo>
                  <a:lnTo>
                    <a:pt x="674" y="809"/>
                  </a:lnTo>
                  <a:lnTo>
                    <a:pt x="701" y="807"/>
                  </a:lnTo>
                  <a:lnTo>
                    <a:pt x="724" y="806"/>
                  </a:lnTo>
                  <a:lnTo>
                    <a:pt x="745" y="806"/>
                  </a:lnTo>
                  <a:lnTo>
                    <a:pt x="759" y="804"/>
                  </a:lnTo>
                  <a:lnTo>
                    <a:pt x="764" y="804"/>
                  </a:lnTo>
                  <a:lnTo>
                    <a:pt x="770" y="802"/>
                  </a:lnTo>
                  <a:lnTo>
                    <a:pt x="784" y="796"/>
                  </a:lnTo>
                  <a:lnTo>
                    <a:pt x="798" y="789"/>
                  </a:lnTo>
                  <a:lnTo>
                    <a:pt x="808" y="782"/>
                  </a:lnTo>
                  <a:lnTo>
                    <a:pt x="814" y="776"/>
                  </a:lnTo>
                  <a:lnTo>
                    <a:pt x="821" y="771"/>
                  </a:lnTo>
                  <a:lnTo>
                    <a:pt x="831" y="766"/>
                  </a:lnTo>
                  <a:lnTo>
                    <a:pt x="842" y="758"/>
                  </a:lnTo>
                  <a:lnTo>
                    <a:pt x="853" y="749"/>
                  </a:lnTo>
                  <a:lnTo>
                    <a:pt x="861" y="742"/>
                  </a:lnTo>
                  <a:lnTo>
                    <a:pt x="868" y="731"/>
                  </a:lnTo>
                  <a:lnTo>
                    <a:pt x="872" y="722"/>
                  </a:lnTo>
                  <a:lnTo>
                    <a:pt x="870" y="698"/>
                  </a:lnTo>
                  <a:lnTo>
                    <a:pt x="863" y="673"/>
                  </a:lnTo>
                  <a:lnTo>
                    <a:pt x="856" y="653"/>
                  </a:lnTo>
                  <a:lnTo>
                    <a:pt x="853" y="644"/>
                  </a:lnTo>
                  <a:lnTo>
                    <a:pt x="849" y="642"/>
                  </a:lnTo>
                  <a:lnTo>
                    <a:pt x="842" y="636"/>
                  </a:lnTo>
                  <a:lnTo>
                    <a:pt x="833" y="627"/>
                  </a:lnTo>
                  <a:lnTo>
                    <a:pt x="830" y="615"/>
                  </a:lnTo>
                  <a:lnTo>
                    <a:pt x="833" y="600"/>
                  </a:lnTo>
                  <a:lnTo>
                    <a:pt x="844" y="585"/>
                  </a:lnTo>
                  <a:lnTo>
                    <a:pt x="856" y="576"/>
                  </a:lnTo>
                  <a:lnTo>
                    <a:pt x="867" y="575"/>
                  </a:lnTo>
                  <a:lnTo>
                    <a:pt x="872" y="533"/>
                  </a:lnTo>
                  <a:lnTo>
                    <a:pt x="868" y="533"/>
                  </a:lnTo>
                  <a:lnTo>
                    <a:pt x="858" y="531"/>
                  </a:lnTo>
                  <a:lnTo>
                    <a:pt x="842" y="531"/>
                  </a:lnTo>
                  <a:lnTo>
                    <a:pt x="824" y="529"/>
                  </a:lnTo>
                  <a:lnTo>
                    <a:pt x="807" y="529"/>
                  </a:lnTo>
                  <a:lnTo>
                    <a:pt x="789" y="529"/>
                  </a:lnTo>
                  <a:lnTo>
                    <a:pt x="773" y="531"/>
                  </a:lnTo>
                  <a:lnTo>
                    <a:pt x="764" y="533"/>
                  </a:lnTo>
                  <a:lnTo>
                    <a:pt x="750" y="540"/>
                  </a:lnTo>
                  <a:lnTo>
                    <a:pt x="734" y="549"/>
                  </a:lnTo>
                  <a:lnTo>
                    <a:pt x="722" y="556"/>
                  </a:lnTo>
                  <a:lnTo>
                    <a:pt x="717" y="558"/>
                  </a:lnTo>
                  <a:lnTo>
                    <a:pt x="710" y="560"/>
                  </a:lnTo>
                  <a:lnTo>
                    <a:pt x="694" y="564"/>
                  </a:lnTo>
                  <a:lnTo>
                    <a:pt x="676" y="571"/>
                  </a:lnTo>
                  <a:lnTo>
                    <a:pt x="667" y="580"/>
                  </a:lnTo>
                  <a:lnTo>
                    <a:pt x="658" y="585"/>
                  </a:lnTo>
                  <a:lnTo>
                    <a:pt x="641" y="587"/>
                  </a:lnTo>
                  <a:lnTo>
                    <a:pt x="623" y="584"/>
                  </a:lnTo>
                  <a:lnTo>
                    <a:pt x="616" y="576"/>
                  </a:lnTo>
                  <a:lnTo>
                    <a:pt x="614" y="564"/>
                  </a:lnTo>
                  <a:lnTo>
                    <a:pt x="614" y="547"/>
                  </a:lnTo>
                  <a:lnTo>
                    <a:pt x="619" y="535"/>
                  </a:lnTo>
                  <a:lnTo>
                    <a:pt x="634" y="531"/>
                  </a:lnTo>
                  <a:lnTo>
                    <a:pt x="646" y="535"/>
                  </a:lnTo>
                  <a:lnTo>
                    <a:pt x="657" y="542"/>
                  </a:lnTo>
                  <a:lnTo>
                    <a:pt x="664" y="545"/>
                  </a:lnTo>
                  <a:lnTo>
                    <a:pt x="672" y="544"/>
                  </a:lnTo>
                  <a:lnTo>
                    <a:pt x="685" y="533"/>
                  </a:lnTo>
                  <a:lnTo>
                    <a:pt x="701" y="516"/>
                  </a:lnTo>
                  <a:lnTo>
                    <a:pt x="715" y="502"/>
                  </a:lnTo>
                  <a:lnTo>
                    <a:pt x="722" y="496"/>
                  </a:lnTo>
                  <a:lnTo>
                    <a:pt x="764" y="485"/>
                  </a:lnTo>
                  <a:lnTo>
                    <a:pt x="861" y="475"/>
                  </a:lnTo>
                  <a:lnTo>
                    <a:pt x="868" y="456"/>
                  </a:lnTo>
                  <a:lnTo>
                    <a:pt x="867" y="456"/>
                  </a:lnTo>
                  <a:lnTo>
                    <a:pt x="861" y="456"/>
                  </a:lnTo>
                  <a:lnTo>
                    <a:pt x="854" y="455"/>
                  </a:lnTo>
                  <a:lnTo>
                    <a:pt x="846" y="451"/>
                  </a:lnTo>
                  <a:lnTo>
                    <a:pt x="837" y="444"/>
                  </a:lnTo>
                  <a:lnTo>
                    <a:pt x="830" y="436"/>
                  </a:lnTo>
                  <a:lnTo>
                    <a:pt x="821" y="427"/>
                  </a:lnTo>
                  <a:lnTo>
                    <a:pt x="814" y="418"/>
                  </a:lnTo>
                  <a:lnTo>
                    <a:pt x="807" y="409"/>
                  </a:lnTo>
                  <a:lnTo>
                    <a:pt x="801" y="402"/>
                  </a:lnTo>
                  <a:lnTo>
                    <a:pt x="796" y="396"/>
                  </a:lnTo>
                  <a:lnTo>
                    <a:pt x="791" y="393"/>
                  </a:lnTo>
                  <a:lnTo>
                    <a:pt x="785" y="391"/>
                  </a:lnTo>
                  <a:lnTo>
                    <a:pt x="775" y="393"/>
                  </a:lnTo>
                  <a:lnTo>
                    <a:pt x="764" y="395"/>
                  </a:lnTo>
                  <a:lnTo>
                    <a:pt x="752" y="395"/>
                  </a:lnTo>
                  <a:lnTo>
                    <a:pt x="741" y="395"/>
                  </a:lnTo>
                  <a:lnTo>
                    <a:pt x="731" y="393"/>
                  </a:lnTo>
                  <a:lnTo>
                    <a:pt x="724" y="389"/>
                  </a:lnTo>
                  <a:lnTo>
                    <a:pt x="720" y="380"/>
                  </a:lnTo>
                  <a:lnTo>
                    <a:pt x="720" y="360"/>
                  </a:lnTo>
                  <a:lnTo>
                    <a:pt x="724" y="344"/>
                  </a:lnTo>
                  <a:lnTo>
                    <a:pt x="736" y="335"/>
                  </a:lnTo>
                  <a:lnTo>
                    <a:pt x="761" y="335"/>
                  </a:lnTo>
                  <a:lnTo>
                    <a:pt x="785" y="336"/>
                  </a:lnTo>
                  <a:lnTo>
                    <a:pt x="801" y="336"/>
                  </a:lnTo>
                  <a:lnTo>
                    <a:pt x="807" y="335"/>
                  </a:lnTo>
                  <a:lnTo>
                    <a:pt x="808" y="335"/>
                  </a:lnTo>
                  <a:lnTo>
                    <a:pt x="808" y="333"/>
                  </a:lnTo>
                  <a:lnTo>
                    <a:pt x="810" y="327"/>
                  </a:lnTo>
                  <a:lnTo>
                    <a:pt x="812" y="320"/>
                  </a:lnTo>
                  <a:lnTo>
                    <a:pt x="817" y="313"/>
                  </a:lnTo>
                  <a:lnTo>
                    <a:pt x="828" y="304"/>
                  </a:lnTo>
                  <a:lnTo>
                    <a:pt x="842" y="295"/>
                  </a:lnTo>
                  <a:lnTo>
                    <a:pt x="861" y="289"/>
                  </a:lnTo>
                  <a:lnTo>
                    <a:pt x="888" y="285"/>
                  </a:lnTo>
                  <a:lnTo>
                    <a:pt x="890" y="285"/>
                  </a:lnTo>
                  <a:lnTo>
                    <a:pt x="891" y="285"/>
                  </a:lnTo>
                  <a:lnTo>
                    <a:pt x="895" y="285"/>
                  </a:lnTo>
                  <a:lnTo>
                    <a:pt x="895" y="285"/>
                  </a:lnTo>
                  <a:lnTo>
                    <a:pt x="900" y="229"/>
                  </a:lnTo>
                  <a:lnTo>
                    <a:pt x="895" y="229"/>
                  </a:lnTo>
                  <a:lnTo>
                    <a:pt x="883" y="225"/>
                  </a:lnTo>
                  <a:lnTo>
                    <a:pt x="868" y="216"/>
                  </a:lnTo>
                  <a:lnTo>
                    <a:pt x="858" y="200"/>
                  </a:lnTo>
                  <a:lnTo>
                    <a:pt x="853" y="185"/>
                  </a:lnTo>
                  <a:lnTo>
                    <a:pt x="842" y="165"/>
                  </a:lnTo>
                  <a:lnTo>
                    <a:pt x="831" y="144"/>
                  </a:lnTo>
                  <a:lnTo>
                    <a:pt x="819" y="122"/>
                  </a:lnTo>
                  <a:lnTo>
                    <a:pt x="807" y="100"/>
                  </a:lnTo>
                  <a:lnTo>
                    <a:pt x="796" y="82"/>
                  </a:lnTo>
                  <a:lnTo>
                    <a:pt x="789" y="69"/>
                  </a:lnTo>
                  <a:lnTo>
                    <a:pt x="787" y="65"/>
                  </a:lnTo>
                  <a:lnTo>
                    <a:pt x="766" y="71"/>
                  </a:lnTo>
                  <a:lnTo>
                    <a:pt x="688" y="87"/>
                  </a:lnTo>
                  <a:lnTo>
                    <a:pt x="687" y="151"/>
                  </a:lnTo>
                  <a:lnTo>
                    <a:pt x="646" y="167"/>
                  </a:lnTo>
                  <a:lnTo>
                    <a:pt x="634" y="200"/>
                  </a:lnTo>
                  <a:lnTo>
                    <a:pt x="584" y="216"/>
                  </a:lnTo>
                  <a:lnTo>
                    <a:pt x="584" y="165"/>
                  </a:lnTo>
                  <a:lnTo>
                    <a:pt x="554" y="169"/>
                  </a:lnTo>
                  <a:lnTo>
                    <a:pt x="459" y="169"/>
                  </a:lnTo>
                  <a:lnTo>
                    <a:pt x="457" y="173"/>
                  </a:lnTo>
                  <a:lnTo>
                    <a:pt x="455" y="182"/>
                  </a:lnTo>
                  <a:lnTo>
                    <a:pt x="450" y="191"/>
                  </a:lnTo>
                  <a:lnTo>
                    <a:pt x="445" y="196"/>
                  </a:lnTo>
                  <a:lnTo>
                    <a:pt x="434" y="202"/>
                  </a:lnTo>
                  <a:lnTo>
                    <a:pt x="420" y="209"/>
                  </a:lnTo>
                  <a:lnTo>
                    <a:pt x="406" y="215"/>
                  </a:lnTo>
                  <a:lnTo>
                    <a:pt x="399" y="211"/>
                  </a:lnTo>
                  <a:lnTo>
                    <a:pt x="399" y="198"/>
                  </a:lnTo>
                  <a:lnTo>
                    <a:pt x="401" y="182"/>
                  </a:lnTo>
                  <a:lnTo>
                    <a:pt x="404" y="171"/>
                  </a:lnTo>
                  <a:lnTo>
                    <a:pt x="406" y="165"/>
                  </a:lnTo>
                  <a:lnTo>
                    <a:pt x="413" y="165"/>
                  </a:lnTo>
                  <a:lnTo>
                    <a:pt x="422" y="165"/>
                  </a:lnTo>
                  <a:lnTo>
                    <a:pt x="422" y="162"/>
                  </a:lnTo>
                  <a:lnTo>
                    <a:pt x="423" y="151"/>
                  </a:lnTo>
                  <a:lnTo>
                    <a:pt x="427" y="140"/>
                  </a:lnTo>
                  <a:lnTo>
                    <a:pt x="439" y="133"/>
                  </a:lnTo>
                  <a:lnTo>
                    <a:pt x="448" y="131"/>
                  </a:lnTo>
                  <a:lnTo>
                    <a:pt x="457" y="127"/>
                  </a:lnTo>
                  <a:lnTo>
                    <a:pt x="466" y="124"/>
                  </a:lnTo>
                  <a:lnTo>
                    <a:pt x="475" y="120"/>
                  </a:lnTo>
                  <a:lnTo>
                    <a:pt x="482" y="116"/>
                  </a:lnTo>
                  <a:lnTo>
                    <a:pt x="489" y="113"/>
                  </a:lnTo>
                  <a:lnTo>
                    <a:pt x="492" y="111"/>
                  </a:lnTo>
                  <a:lnTo>
                    <a:pt x="494" y="111"/>
                  </a:lnTo>
                  <a:lnTo>
                    <a:pt x="498" y="82"/>
                  </a:lnTo>
                  <a:lnTo>
                    <a:pt x="492" y="82"/>
                  </a:lnTo>
                  <a:lnTo>
                    <a:pt x="480" y="80"/>
                  </a:lnTo>
                  <a:lnTo>
                    <a:pt x="468" y="76"/>
                  </a:lnTo>
                  <a:lnTo>
                    <a:pt x="459" y="67"/>
                  </a:lnTo>
                  <a:lnTo>
                    <a:pt x="453" y="51"/>
                  </a:lnTo>
                  <a:lnTo>
                    <a:pt x="445" y="29"/>
                  </a:lnTo>
                  <a:lnTo>
                    <a:pt x="438" y="9"/>
                  </a:lnTo>
                  <a:lnTo>
                    <a:pt x="434" y="0"/>
                  </a:lnTo>
                  <a:lnTo>
                    <a:pt x="254" y="107"/>
                  </a:lnTo>
                  <a:lnTo>
                    <a:pt x="252" y="124"/>
                  </a:lnTo>
                  <a:lnTo>
                    <a:pt x="245" y="164"/>
                  </a:lnTo>
                  <a:lnTo>
                    <a:pt x="238" y="204"/>
                  </a:lnTo>
                  <a:lnTo>
                    <a:pt x="233" y="227"/>
                  </a:lnTo>
                  <a:lnTo>
                    <a:pt x="224" y="240"/>
                  </a:lnTo>
                  <a:lnTo>
                    <a:pt x="212" y="262"/>
                  </a:lnTo>
                  <a:lnTo>
                    <a:pt x="199" y="284"/>
                  </a:lnTo>
                  <a:lnTo>
                    <a:pt x="194" y="302"/>
                  </a:lnTo>
                  <a:lnTo>
                    <a:pt x="194" y="324"/>
                  </a:lnTo>
                  <a:lnTo>
                    <a:pt x="192" y="355"/>
                  </a:lnTo>
                  <a:lnTo>
                    <a:pt x="189" y="385"/>
                  </a:lnTo>
                  <a:lnTo>
                    <a:pt x="182" y="404"/>
                  </a:lnTo>
                  <a:lnTo>
                    <a:pt x="173" y="416"/>
                  </a:lnTo>
                  <a:lnTo>
                    <a:pt x="160" y="427"/>
                  </a:lnTo>
                  <a:lnTo>
                    <a:pt x="148" y="435"/>
                  </a:lnTo>
                  <a:lnTo>
                    <a:pt x="136" y="435"/>
                  </a:lnTo>
                  <a:lnTo>
                    <a:pt x="127" y="424"/>
                  </a:lnTo>
                  <a:lnTo>
                    <a:pt x="120" y="411"/>
                  </a:lnTo>
                  <a:lnTo>
                    <a:pt x="109" y="400"/>
                  </a:lnTo>
                  <a:lnTo>
                    <a:pt x="97" y="398"/>
                  </a:lnTo>
                  <a:lnTo>
                    <a:pt x="84" y="405"/>
                  </a:lnTo>
                  <a:lnTo>
                    <a:pt x="74" y="416"/>
                  </a:lnTo>
                  <a:lnTo>
                    <a:pt x="67" y="424"/>
                  </a:lnTo>
                  <a:lnTo>
                    <a:pt x="60" y="429"/>
                  </a:lnTo>
                  <a:lnTo>
                    <a:pt x="53" y="431"/>
                  </a:lnTo>
                  <a:lnTo>
                    <a:pt x="46" y="436"/>
                  </a:lnTo>
                  <a:lnTo>
                    <a:pt x="40" y="442"/>
                  </a:lnTo>
                  <a:lnTo>
                    <a:pt x="42" y="447"/>
                  </a:lnTo>
                  <a:lnTo>
                    <a:pt x="53" y="451"/>
                  </a:lnTo>
                  <a:lnTo>
                    <a:pt x="65" y="453"/>
                  </a:lnTo>
                  <a:lnTo>
                    <a:pt x="76" y="456"/>
                  </a:lnTo>
                  <a:lnTo>
                    <a:pt x="79" y="465"/>
                  </a:lnTo>
                  <a:lnTo>
                    <a:pt x="77" y="485"/>
                  </a:lnTo>
                  <a:lnTo>
                    <a:pt x="77" y="509"/>
                  </a:lnTo>
                  <a:lnTo>
                    <a:pt x="76" y="531"/>
                  </a:lnTo>
                  <a:lnTo>
                    <a:pt x="70" y="542"/>
                  </a:lnTo>
                  <a:lnTo>
                    <a:pt x="58" y="547"/>
                  </a:lnTo>
                  <a:lnTo>
                    <a:pt x="44" y="555"/>
                  </a:lnTo>
                  <a:lnTo>
                    <a:pt x="28" y="555"/>
                  </a:lnTo>
                  <a:lnTo>
                    <a:pt x="21" y="542"/>
                  </a:lnTo>
                  <a:lnTo>
                    <a:pt x="19" y="522"/>
                  </a:lnTo>
                  <a:lnTo>
                    <a:pt x="19" y="507"/>
                  </a:lnTo>
                  <a:lnTo>
                    <a:pt x="19" y="496"/>
                  </a:lnTo>
                  <a:lnTo>
                    <a:pt x="19" y="493"/>
                  </a:lnTo>
                  <a:lnTo>
                    <a:pt x="3" y="485"/>
                  </a:lnTo>
                  <a:lnTo>
                    <a:pt x="0" y="655"/>
                  </a:lnTo>
                  <a:lnTo>
                    <a:pt x="1" y="656"/>
                  </a:lnTo>
                  <a:lnTo>
                    <a:pt x="3" y="662"/>
                  </a:lnTo>
                  <a:lnTo>
                    <a:pt x="8" y="667"/>
                  </a:lnTo>
                  <a:lnTo>
                    <a:pt x="16" y="676"/>
                  </a:lnTo>
                  <a:lnTo>
                    <a:pt x="24" y="686"/>
                  </a:lnTo>
                  <a:lnTo>
                    <a:pt x="33" y="693"/>
                  </a:lnTo>
                  <a:lnTo>
                    <a:pt x="46" y="700"/>
                  </a:lnTo>
                  <a:lnTo>
                    <a:pt x="60" y="706"/>
                  </a:lnTo>
                  <a:lnTo>
                    <a:pt x="76" y="707"/>
                  </a:lnTo>
                  <a:lnTo>
                    <a:pt x="90" y="707"/>
                  </a:lnTo>
                  <a:lnTo>
                    <a:pt x="106" y="706"/>
                  </a:lnTo>
                  <a:lnTo>
                    <a:pt x="118" y="704"/>
                  </a:lnTo>
                  <a:lnTo>
                    <a:pt x="130" y="700"/>
                  </a:lnTo>
                  <a:lnTo>
                    <a:pt x="139" y="696"/>
                  </a:lnTo>
                  <a:lnTo>
                    <a:pt x="144" y="695"/>
                  </a:lnTo>
                  <a:lnTo>
                    <a:pt x="146" y="693"/>
                  </a:lnTo>
                  <a:lnTo>
                    <a:pt x="150" y="693"/>
                  </a:lnTo>
                  <a:lnTo>
                    <a:pt x="157" y="691"/>
                  </a:lnTo>
                  <a:lnTo>
                    <a:pt x="166" y="693"/>
                  </a:lnTo>
                  <a:lnTo>
                    <a:pt x="171" y="698"/>
                  </a:lnTo>
                  <a:lnTo>
                    <a:pt x="176" y="704"/>
                  </a:lnTo>
                  <a:lnTo>
                    <a:pt x="185" y="707"/>
                  </a:lnTo>
                  <a:lnTo>
                    <a:pt x="190" y="709"/>
                  </a:lnTo>
                  <a:lnTo>
                    <a:pt x="194" y="709"/>
                  </a:lnTo>
                  <a:lnTo>
                    <a:pt x="201" y="716"/>
                  </a:lnTo>
                  <a:lnTo>
                    <a:pt x="196" y="782"/>
                  </a:lnTo>
                  <a:lnTo>
                    <a:pt x="130" y="804"/>
                  </a:lnTo>
                  <a:lnTo>
                    <a:pt x="125" y="1175"/>
                  </a:lnTo>
                  <a:lnTo>
                    <a:pt x="123" y="1175"/>
                  </a:lnTo>
                  <a:lnTo>
                    <a:pt x="118" y="1177"/>
                  </a:lnTo>
                  <a:lnTo>
                    <a:pt x="116" y="1180"/>
                  </a:lnTo>
                  <a:lnTo>
                    <a:pt x="116" y="1186"/>
                  </a:lnTo>
                  <a:lnTo>
                    <a:pt x="120" y="1189"/>
                  </a:lnTo>
                  <a:lnTo>
                    <a:pt x="129" y="1198"/>
                  </a:lnTo>
                  <a:lnTo>
                    <a:pt x="139" y="1207"/>
                  </a:lnTo>
                  <a:lnTo>
                    <a:pt x="152" y="1218"/>
                  </a:lnTo>
                  <a:lnTo>
                    <a:pt x="164" y="1229"/>
                  </a:lnTo>
                  <a:lnTo>
                    <a:pt x="174" y="1240"/>
                  </a:lnTo>
                  <a:lnTo>
                    <a:pt x="183" y="1249"/>
                  </a:lnTo>
                  <a:lnTo>
                    <a:pt x="187" y="1257"/>
                  </a:lnTo>
                  <a:lnTo>
                    <a:pt x="185" y="1293"/>
                  </a:lnTo>
                  <a:lnTo>
                    <a:pt x="182" y="1357"/>
                  </a:lnTo>
                  <a:lnTo>
                    <a:pt x="178" y="1420"/>
                  </a:lnTo>
                  <a:lnTo>
                    <a:pt x="176" y="1447"/>
                  </a:lnTo>
                  <a:lnTo>
                    <a:pt x="173" y="1447"/>
                  </a:lnTo>
                  <a:lnTo>
                    <a:pt x="164" y="1449"/>
                  </a:lnTo>
                  <a:lnTo>
                    <a:pt x="157" y="1455"/>
                  </a:lnTo>
                  <a:lnTo>
                    <a:pt x="157" y="1464"/>
                  </a:lnTo>
                  <a:lnTo>
                    <a:pt x="166" y="1484"/>
                  </a:lnTo>
                  <a:lnTo>
                    <a:pt x="189" y="1527"/>
                  </a:lnTo>
                  <a:lnTo>
                    <a:pt x="219" y="1589"/>
                  </a:lnTo>
                  <a:lnTo>
                    <a:pt x="254" y="1658"/>
                  </a:lnTo>
                  <a:lnTo>
                    <a:pt x="287" y="1726"/>
                  </a:lnTo>
                  <a:lnTo>
                    <a:pt x="318" y="1784"/>
                  </a:lnTo>
                  <a:lnTo>
                    <a:pt x="339" y="1826"/>
                  </a:lnTo>
                  <a:lnTo>
                    <a:pt x="346" y="18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61">
              <a:extLst>
                <a:ext uri="{FF2B5EF4-FFF2-40B4-BE49-F238E27FC236}">
                  <a16:creationId xmlns:a16="http://schemas.microsoft.com/office/drawing/2014/main" id="{A8D9618C-BCA1-449B-83FF-CE1701602E74}"/>
                </a:ext>
              </a:extLst>
            </p:cNvPr>
            <p:cNvSpPr>
              <a:spLocks/>
            </p:cNvSpPr>
            <p:nvPr/>
          </p:nvSpPr>
          <p:spPr bwMode="auto">
            <a:xfrm>
              <a:off x="878" y="2101"/>
              <a:ext cx="57" cy="101"/>
            </a:xfrm>
            <a:custGeom>
              <a:avLst/>
              <a:gdLst>
                <a:gd name="T0" fmla="*/ 16 w 115"/>
                <a:gd name="T1" fmla="*/ 202 h 202"/>
                <a:gd name="T2" fmla="*/ 19 w 115"/>
                <a:gd name="T3" fmla="*/ 202 h 202"/>
                <a:gd name="T4" fmla="*/ 30 w 115"/>
                <a:gd name="T5" fmla="*/ 200 h 202"/>
                <a:gd name="T6" fmla="*/ 46 w 115"/>
                <a:gd name="T7" fmla="*/ 198 h 202"/>
                <a:gd name="T8" fmla="*/ 64 w 115"/>
                <a:gd name="T9" fmla="*/ 194 h 202"/>
                <a:gd name="T10" fmla="*/ 81 w 115"/>
                <a:gd name="T11" fmla="*/ 191 h 202"/>
                <a:gd name="T12" fmla="*/ 97 w 115"/>
                <a:gd name="T13" fmla="*/ 185 h 202"/>
                <a:gd name="T14" fmla="*/ 109 w 115"/>
                <a:gd name="T15" fmla="*/ 180 h 202"/>
                <a:gd name="T16" fmla="*/ 115 w 115"/>
                <a:gd name="T17" fmla="*/ 174 h 202"/>
                <a:gd name="T18" fmla="*/ 111 w 115"/>
                <a:gd name="T19" fmla="*/ 162 h 202"/>
                <a:gd name="T20" fmla="*/ 101 w 115"/>
                <a:gd name="T21" fmla="*/ 138 h 202"/>
                <a:gd name="T22" fmla="*/ 85 w 115"/>
                <a:gd name="T23" fmla="*/ 109 h 202"/>
                <a:gd name="T24" fmla="*/ 65 w 115"/>
                <a:gd name="T25" fmla="*/ 76 h 202"/>
                <a:gd name="T26" fmla="*/ 46 w 115"/>
                <a:gd name="T27" fmla="*/ 45 h 202"/>
                <a:gd name="T28" fmla="*/ 28 w 115"/>
                <a:gd name="T29" fmla="*/ 20 h 202"/>
                <a:gd name="T30" fmla="*/ 14 w 115"/>
                <a:gd name="T31" fmla="*/ 3 h 202"/>
                <a:gd name="T32" fmla="*/ 7 w 115"/>
                <a:gd name="T33" fmla="*/ 0 h 202"/>
                <a:gd name="T34" fmla="*/ 2 w 115"/>
                <a:gd name="T35" fmla="*/ 31 h 202"/>
                <a:gd name="T36" fmla="*/ 0 w 115"/>
                <a:gd name="T37" fmla="*/ 87 h 202"/>
                <a:gd name="T38" fmla="*/ 0 w 115"/>
                <a:gd name="T39" fmla="*/ 142 h 202"/>
                <a:gd name="T40" fmla="*/ 0 w 115"/>
                <a:gd name="T41" fmla="*/ 167 h 202"/>
                <a:gd name="T42" fmla="*/ 16 w 115"/>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202">
                  <a:moveTo>
                    <a:pt x="16" y="202"/>
                  </a:moveTo>
                  <a:lnTo>
                    <a:pt x="19" y="202"/>
                  </a:lnTo>
                  <a:lnTo>
                    <a:pt x="30" y="200"/>
                  </a:lnTo>
                  <a:lnTo>
                    <a:pt x="46" y="198"/>
                  </a:lnTo>
                  <a:lnTo>
                    <a:pt x="64" y="194"/>
                  </a:lnTo>
                  <a:lnTo>
                    <a:pt x="81" y="191"/>
                  </a:lnTo>
                  <a:lnTo>
                    <a:pt x="97" y="185"/>
                  </a:lnTo>
                  <a:lnTo>
                    <a:pt x="109" y="180"/>
                  </a:lnTo>
                  <a:lnTo>
                    <a:pt x="115" y="174"/>
                  </a:lnTo>
                  <a:lnTo>
                    <a:pt x="111" y="162"/>
                  </a:lnTo>
                  <a:lnTo>
                    <a:pt x="101" y="138"/>
                  </a:lnTo>
                  <a:lnTo>
                    <a:pt x="85" y="109"/>
                  </a:lnTo>
                  <a:lnTo>
                    <a:pt x="65" y="76"/>
                  </a:lnTo>
                  <a:lnTo>
                    <a:pt x="46" y="45"/>
                  </a:lnTo>
                  <a:lnTo>
                    <a:pt x="28" y="20"/>
                  </a:lnTo>
                  <a:lnTo>
                    <a:pt x="14" y="3"/>
                  </a:lnTo>
                  <a:lnTo>
                    <a:pt x="7" y="0"/>
                  </a:lnTo>
                  <a:lnTo>
                    <a:pt x="2" y="31"/>
                  </a:lnTo>
                  <a:lnTo>
                    <a:pt x="0" y="87"/>
                  </a:lnTo>
                  <a:lnTo>
                    <a:pt x="0" y="142"/>
                  </a:lnTo>
                  <a:lnTo>
                    <a:pt x="0" y="167"/>
                  </a:lnTo>
                  <a:lnTo>
                    <a:pt x="16"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62">
              <a:extLst>
                <a:ext uri="{FF2B5EF4-FFF2-40B4-BE49-F238E27FC236}">
                  <a16:creationId xmlns:a16="http://schemas.microsoft.com/office/drawing/2014/main" id="{BDDF901A-3EEE-4083-B506-23D557EB75FD}"/>
                </a:ext>
              </a:extLst>
            </p:cNvPr>
            <p:cNvSpPr>
              <a:spLocks/>
            </p:cNvSpPr>
            <p:nvPr/>
          </p:nvSpPr>
          <p:spPr bwMode="auto">
            <a:xfrm>
              <a:off x="621" y="1163"/>
              <a:ext cx="558" cy="407"/>
            </a:xfrm>
            <a:custGeom>
              <a:avLst/>
              <a:gdLst>
                <a:gd name="T0" fmla="*/ 2 w 1116"/>
                <a:gd name="T1" fmla="*/ 809 h 813"/>
                <a:gd name="T2" fmla="*/ 23 w 1116"/>
                <a:gd name="T3" fmla="*/ 787 h 813"/>
                <a:gd name="T4" fmla="*/ 64 w 1116"/>
                <a:gd name="T5" fmla="*/ 751 h 813"/>
                <a:gd name="T6" fmla="*/ 124 w 1116"/>
                <a:gd name="T7" fmla="*/ 702 h 813"/>
                <a:gd name="T8" fmla="*/ 203 w 1116"/>
                <a:gd name="T9" fmla="*/ 649 h 813"/>
                <a:gd name="T10" fmla="*/ 299 w 1116"/>
                <a:gd name="T11" fmla="*/ 596 h 813"/>
                <a:gd name="T12" fmla="*/ 413 w 1116"/>
                <a:gd name="T13" fmla="*/ 549 h 813"/>
                <a:gd name="T14" fmla="*/ 542 w 1116"/>
                <a:gd name="T15" fmla="*/ 515 h 813"/>
                <a:gd name="T16" fmla="*/ 682 w 1116"/>
                <a:gd name="T17" fmla="*/ 496 h 813"/>
                <a:gd name="T18" fmla="*/ 804 w 1116"/>
                <a:gd name="T19" fmla="*/ 487 h 813"/>
                <a:gd name="T20" fmla="*/ 901 w 1116"/>
                <a:gd name="T21" fmla="*/ 482 h 813"/>
                <a:gd name="T22" fmla="*/ 978 w 1116"/>
                <a:gd name="T23" fmla="*/ 484 h 813"/>
                <a:gd name="T24" fmla="*/ 1037 w 1116"/>
                <a:gd name="T25" fmla="*/ 487 h 813"/>
                <a:gd name="T26" fmla="*/ 1077 w 1116"/>
                <a:gd name="T27" fmla="*/ 491 h 813"/>
                <a:gd name="T28" fmla="*/ 1102 w 1116"/>
                <a:gd name="T29" fmla="*/ 496 h 813"/>
                <a:gd name="T30" fmla="*/ 1114 w 1116"/>
                <a:gd name="T31" fmla="*/ 500 h 813"/>
                <a:gd name="T32" fmla="*/ 1116 w 1116"/>
                <a:gd name="T33" fmla="*/ 491 h 813"/>
                <a:gd name="T34" fmla="*/ 1106 w 1116"/>
                <a:gd name="T35" fmla="*/ 425 h 813"/>
                <a:gd name="T36" fmla="*/ 1074 w 1116"/>
                <a:gd name="T37" fmla="*/ 324 h 813"/>
                <a:gd name="T38" fmla="*/ 1007 w 1116"/>
                <a:gd name="T39" fmla="*/ 213 h 813"/>
                <a:gd name="T40" fmla="*/ 957 w 1116"/>
                <a:gd name="T41" fmla="*/ 174 h 813"/>
                <a:gd name="T42" fmla="*/ 962 w 1116"/>
                <a:gd name="T43" fmla="*/ 231 h 813"/>
                <a:gd name="T44" fmla="*/ 947 w 1116"/>
                <a:gd name="T45" fmla="*/ 251 h 813"/>
                <a:gd name="T46" fmla="*/ 938 w 1116"/>
                <a:gd name="T47" fmla="*/ 251 h 813"/>
                <a:gd name="T48" fmla="*/ 938 w 1116"/>
                <a:gd name="T49" fmla="*/ 247 h 813"/>
                <a:gd name="T50" fmla="*/ 931 w 1116"/>
                <a:gd name="T51" fmla="*/ 224 h 813"/>
                <a:gd name="T52" fmla="*/ 915 w 1116"/>
                <a:gd name="T53" fmla="*/ 184 h 813"/>
                <a:gd name="T54" fmla="*/ 887 w 1116"/>
                <a:gd name="T55" fmla="*/ 134 h 813"/>
                <a:gd name="T56" fmla="*/ 846 w 1116"/>
                <a:gd name="T57" fmla="*/ 85 h 813"/>
                <a:gd name="T58" fmla="*/ 789 w 1116"/>
                <a:gd name="T59" fmla="*/ 40 h 813"/>
                <a:gd name="T60" fmla="*/ 715 w 1116"/>
                <a:gd name="T61" fmla="*/ 9 h 813"/>
                <a:gd name="T62" fmla="*/ 620 w 1116"/>
                <a:gd name="T63" fmla="*/ 0 h 813"/>
                <a:gd name="T64" fmla="*/ 560 w 1116"/>
                <a:gd name="T65" fmla="*/ 13 h 813"/>
                <a:gd name="T66" fmla="*/ 585 w 1116"/>
                <a:gd name="T67" fmla="*/ 31 h 813"/>
                <a:gd name="T68" fmla="*/ 639 w 1116"/>
                <a:gd name="T69" fmla="*/ 82 h 813"/>
                <a:gd name="T70" fmla="*/ 687 w 1116"/>
                <a:gd name="T71" fmla="*/ 151 h 813"/>
                <a:gd name="T72" fmla="*/ 694 w 1116"/>
                <a:gd name="T73" fmla="*/ 231 h 813"/>
                <a:gd name="T74" fmla="*/ 689 w 1116"/>
                <a:gd name="T75" fmla="*/ 242 h 813"/>
                <a:gd name="T76" fmla="*/ 673 w 1116"/>
                <a:gd name="T77" fmla="*/ 240 h 813"/>
                <a:gd name="T78" fmla="*/ 648 w 1116"/>
                <a:gd name="T79" fmla="*/ 202 h 813"/>
                <a:gd name="T80" fmla="*/ 602 w 1116"/>
                <a:gd name="T81" fmla="*/ 138 h 813"/>
                <a:gd name="T82" fmla="*/ 542 w 1116"/>
                <a:gd name="T83" fmla="*/ 78 h 813"/>
                <a:gd name="T84" fmla="*/ 480 w 1116"/>
                <a:gd name="T85" fmla="*/ 53 h 813"/>
                <a:gd name="T86" fmla="*/ 466 w 1116"/>
                <a:gd name="T87" fmla="*/ 54 h 813"/>
                <a:gd name="T88" fmla="*/ 429 w 1116"/>
                <a:gd name="T89" fmla="*/ 62 h 813"/>
                <a:gd name="T90" fmla="*/ 373 w 1116"/>
                <a:gd name="T91" fmla="*/ 80 h 813"/>
                <a:gd name="T92" fmla="*/ 307 w 1116"/>
                <a:gd name="T93" fmla="*/ 113 h 813"/>
                <a:gd name="T94" fmla="*/ 235 w 1116"/>
                <a:gd name="T95" fmla="*/ 162 h 813"/>
                <a:gd name="T96" fmla="*/ 163 w 1116"/>
                <a:gd name="T97" fmla="*/ 235 h 813"/>
                <a:gd name="T98" fmla="*/ 99 w 1116"/>
                <a:gd name="T99" fmla="*/ 335 h 813"/>
                <a:gd name="T100" fmla="*/ 48 w 1116"/>
                <a:gd name="T101" fmla="*/ 464 h 813"/>
                <a:gd name="T102" fmla="*/ 32 w 1116"/>
                <a:gd name="T103" fmla="*/ 489 h 813"/>
                <a:gd name="T104" fmla="*/ 4 w 1116"/>
                <a:gd name="T105" fmla="*/ 52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6" h="813">
                  <a:moveTo>
                    <a:pt x="0" y="813"/>
                  </a:moveTo>
                  <a:lnTo>
                    <a:pt x="2" y="809"/>
                  </a:lnTo>
                  <a:lnTo>
                    <a:pt x="11" y="802"/>
                  </a:lnTo>
                  <a:lnTo>
                    <a:pt x="23" y="787"/>
                  </a:lnTo>
                  <a:lnTo>
                    <a:pt x="41" y="771"/>
                  </a:lnTo>
                  <a:lnTo>
                    <a:pt x="64" y="751"/>
                  </a:lnTo>
                  <a:lnTo>
                    <a:pt x="92" y="727"/>
                  </a:lnTo>
                  <a:lnTo>
                    <a:pt x="124" y="702"/>
                  </a:lnTo>
                  <a:lnTo>
                    <a:pt x="161" y="675"/>
                  </a:lnTo>
                  <a:lnTo>
                    <a:pt x="203" y="649"/>
                  </a:lnTo>
                  <a:lnTo>
                    <a:pt x="249" y="622"/>
                  </a:lnTo>
                  <a:lnTo>
                    <a:pt x="299" y="596"/>
                  </a:lnTo>
                  <a:lnTo>
                    <a:pt x="353" y="571"/>
                  </a:lnTo>
                  <a:lnTo>
                    <a:pt x="413" y="549"/>
                  </a:lnTo>
                  <a:lnTo>
                    <a:pt x="475" y="529"/>
                  </a:lnTo>
                  <a:lnTo>
                    <a:pt x="542" y="515"/>
                  </a:lnTo>
                  <a:lnTo>
                    <a:pt x="613" y="504"/>
                  </a:lnTo>
                  <a:lnTo>
                    <a:pt x="682" y="496"/>
                  </a:lnTo>
                  <a:lnTo>
                    <a:pt x="745" y="491"/>
                  </a:lnTo>
                  <a:lnTo>
                    <a:pt x="804" y="487"/>
                  </a:lnTo>
                  <a:lnTo>
                    <a:pt x="855" y="484"/>
                  </a:lnTo>
                  <a:lnTo>
                    <a:pt x="901" y="482"/>
                  </a:lnTo>
                  <a:lnTo>
                    <a:pt x="941" y="482"/>
                  </a:lnTo>
                  <a:lnTo>
                    <a:pt x="978" y="484"/>
                  </a:lnTo>
                  <a:lnTo>
                    <a:pt x="1010" y="485"/>
                  </a:lnTo>
                  <a:lnTo>
                    <a:pt x="1037" y="487"/>
                  </a:lnTo>
                  <a:lnTo>
                    <a:pt x="1060" y="489"/>
                  </a:lnTo>
                  <a:lnTo>
                    <a:pt x="1077" y="491"/>
                  </a:lnTo>
                  <a:lnTo>
                    <a:pt x="1091" y="495"/>
                  </a:lnTo>
                  <a:lnTo>
                    <a:pt x="1102" y="496"/>
                  </a:lnTo>
                  <a:lnTo>
                    <a:pt x="1111" y="498"/>
                  </a:lnTo>
                  <a:lnTo>
                    <a:pt x="1114" y="500"/>
                  </a:lnTo>
                  <a:lnTo>
                    <a:pt x="1116" y="500"/>
                  </a:lnTo>
                  <a:lnTo>
                    <a:pt x="1116" y="491"/>
                  </a:lnTo>
                  <a:lnTo>
                    <a:pt x="1113" y="465"/>
                  </a:lnTo>
                  <a:lnTo>
                    <a:pt x="1106" y="425"/>
                  </a:lnTo>
                  <a:lnTo>
                    <a:pt x="1095" y="378"/>
                  </a:lnTo>
                  <a:lnTo>
                    <a:pt x="1074" y="324"/>
                  </a:lnTo>
                  <a:lnTo>
                    <a:pt x="1045" y="267"/>
                  </a:lnTo>
                  <a:lnTo>
                    <a:pt x="1007" y="213"/>
                  </a:lnTo>
                  <a:lnTo>
                    <a:pt x="955" y="162"/>
                  </a:lnTo>
                  <a:lnTo>
                    <a:pt x="957" y="174"/>
                  </a:lnTo>
                  <a:lnTo>
                    <a:pt x="961" y="202"/>
                  </a:lnTo>
                  <a:lnTo>
                    <a:pt x="962" y="231"/>
                  </a:lnTo>
                  <a:lnTo>
                    <a:pt x="955" y="247"/>
                  </a:lnTo>
                  <a:lnTo>
                    <a:pt x="947" y="251"/>
                  </a:lnTo>
                  <a:lnTo>
                    <a:pt x="941" y="253"/>
                  </a:lnTo>
                  <a:lnTo>
                    <a:pt x="938" y="251"/>
                  </a:lnTo>
                  <a:lnTo>
                    <a:pt x="938" y="251"/>
                  </a:lnTo>
                  <a:lnTo>
                    <a:pt x="938" y="247"/>
                  </a:lnTo>
                  <a:lnTo>
                    <a:pt x="934" y="238"/>
                  </a:lnTo>
                  <a:lnTo>
                    <a:pt x="931" y="224"/>
                  </a:lnTo>
                  <a:lnTo>
                    <a:pt x="924" y="205"/>
                  </a:lnTo>
                  <a:lnTo>
                    <a:pt x="915" y="184"/>
                  </a:lnTo>
                  <a:lnTo>
                    <a:pt x="902" y="160"/>
                  </a:lnTo>
                  <a:lnTo>
                    <a:pt x="887" y="134"/>
                  </a:lnTo>
                  <a:lnTo>
                    <a:pt x="869" y="109"/>
                  </a:lnTo>
                  <a:lnTo>
                    <a:pt x="846" y="85"/>
                  </a:lnTo>
                  <a:lnTo>
                    <a:pt x="819" y="62"/>
                  </a:lnTo>
                  <a:lnTo>
                    <a:pt x="789" y="40"/>
                  </a:lnTo>
                  <a:lnTo>
                    <a:pt x="754" y="24"/>
                  </a:lnTo>
                  <a:lnTo>
                    <a:pt x="715" y="9"/>
                  </a:lnTo>
                  <a:lnTo>
                    <a:pt x="669" y="2"/>
                  </a:lnTo>
                  <a:lnTo>
                    <a:pt x="620" y="0"/>
                  </a:lnTo>
                  <a:lnTo>
                    <a:pt x="563" y="5"/>
                  </a:lnTo>
                  <a:lnTo>
                    <a:pt x="560" y="13"/>
                  </a:lnTo>
                  <a:lnTo>
                    <a:pt x="567" y="18"/>
                  </a:lnTo>
                  <a:lnTo>
                    <a:pt x="585" y="31"/>
                  </a:lnTo>
                  <a:lnTo>
                    <a:pt x="611" y="53"/>
                  </a:lnTo>
                  <a:lnTo>
                    <a:pt x="639" y="82"/>
                  </a:lnTo>
                  <a:lnTo>
                    <a:pt x="666" y="114"/>
                  </a:lnTo>
                  <a:lnTo>
                    <a:pt x="687" y="151"/>
                  </a:lnTo>
                  <a:lnTo>
                    <a:pt x="698" y="191"/>
                  </a:lnTo>
                  <a:lnTo>
                    <a:pt x="694" y="231"/>
                  </a:lnTo>
                  <a:lnTo>
                    <a:pt x="692" y="235"/>
                  </a:lnTo>
                  <a:lnTo>
                    <a:pt x="689" y="242"/>
                  </a:lnTo>
                  <a:lnTo>
                    <a:pt x="682" y="245"/>
                  </a:lnTo>
                  <a:lnTo>
                    <a:pt x="673" y="240"/>
                  </a:lnTo>
                  <a:lnTo>
                    <a:pt x="664" y="225"/>
                  </a:lnTo>
                  <a:lnTo>
                    <a:pt x="648" y="202"/>
                  </a:lnTo>
                  <a:lnTo>
                    <a:pt x="627" y="171"/>
                  </a:lnTo>
                  <a:lnTo>
                    <a:pt x="602" y="138"/>
                  </a:lnTo>
                  <a:lnTo>
                    <a:pt x="572" y="105"/>
                  </a:lnTo>
                  <a:lnTo>
                    <a:pt x="542" y="78"/>
                  </a:lnTo>
                  <a:lnTo>
                    <a:pt x="510" y="60"/>
                  </a:lnTo>
                  <a:lnTo>
                    <a:pt x="480" y="53"/>
                  </a:lnTo>
                  <a:lnTo>
                    <a:pt x="477" y="53"/>
                  </a:lnTo>
                  <a:lnTo>
                    <a:pt x="466" y="54"/>
                  </a:lnTo>
                  <a:lnTo>
                    <a:pt x="450" y="58"/>
                  </a:lnTo>
                  <a:lnTo>
                    <a:pt x="429" y="62"/>
                  </a:lnTo>
                  <a:lnTo>
                    <a:pt x="403" y="69"/>
                  </a:lnTo>
                  <a:lnTo>
                    <a:pt x="373" y="80"/>
                  </a:lnTo>
                  <a:lnTo>
                    <a:pt x="341" y="94"/>
                  </a:lnTo>
                  <a:lnTo>
                    <a:pt x="307" y="113"/>
                  </a:lnTo>
                  <a:lnTo>
                    <a:pt x="270" y="134"/>
                  </a:lnTo>
                  <a:lnTo>
                    <a:pt x="235" y="162"/>
                  </a:lnTo>
                  <a:lnTo>
                    <a:pt x="198" y="196"/>
                  </a:lnTo>
                  <a:lnTo>
                    <a:pt x="163" y="235"/>
                  </a:lnTo>
                  <a:lnTo>
                    <a:pt x="129" y="282"/>
                  </a:lnTo>
                  <a:lnTo>
                    <a:pt x="99" y="335"/>
                  </a:lnTo>
                  <a:lnTo>
                    <a:pt x="71" y="395"/>
                  </a:lnTo>
                  <a:lnTo>
                    <a:pt x="48" y="464"/>
                  </a:lnTo>
                  <a:lnTo>
                    <a:pt x="42" y="471"/>
                  </a:lnTo>
                  <a:lnTo>
                    <a:pt x="32" y="489"/>
                  </a:lnTo>
                  <a:lnTo>
                    <a:pt x="18" y="507"/>
                  </a:lnTo>
                  <a:lnTo>
                    <a:pt x="4" y="520"/>
                  </a:lnTo>
                  <a:lnTo>
                    <a:pt x="0" y="8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68717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0" y="178707"/>
            <a:ext cx="9144000" cy="830997"/>
          </a:xfrm>
        </p:spPr>
        <p:txBody>
          <a:bodyPr vert="horz" wrap="square" lIns="0" tIns="0" rIns="0" bIns="0" numCol="1" anchor="ctr" anchorCtr="0" compatLnSpc="1">
            <a:prstTxWarp prst="textNoShape">
              <a:avLst/>
            </a:prstTxWarp>
            <a:spAutoFit/>
          </a:bodyPr>
          <a:lstStyle/>
          <a:p>
            <a:pPr algn="ctr"/>
            <a:r>
              <a:rPr lang="en-US" altLang="en-US" sz="2400" b="1" dirty="0">
                <a:effectLst>
                  <a:outerShdw blurRad="38100" dist="38100" dir="2700000" algn="tl">
                    <a:srgbClr val="000000"/>
                  </a:outerShdw>
                </a:effectLst>
                <a:latin typeface="Arial" panose="020B0604020202020204" pitchFamily="34" charset="0"/>
                <a:cs typeface="Arial" panose="020B0604020202020204" pitchFamily="34" charset="0"/>
              </a:rPr>
              <a:t>Chapter 471 FS </a:t>
            </a:r>
            <a:br>
              <a:rPr lang="en-US" altLang="en-US" sz="2400" b="1" dirty="0">
                <a:effectLst>
                  <a:outerShdw blurRad="38100" dist="38100" dir="2700000" algn="tl">
                    <a:srgbClr val="000000"/>
                  </a:outerShdw>
                </a:effectLst>
                <a:latin typeface="Arial" panose="020B0604020202020204" pitchFamily="34" charset="0"/>
                <a:cs typeface="Arial" panose="020B0604020202020204" pitchFamily="34" charset="0"/>
              </a:rPr>
            </a:b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Key Topics</a:t>
            </a:r>
          </a:p>
        </p:txBody>
      </p:sp>
      <p:sp>
        <p:nvSpPr>
          <p:cNvPr id="604163" name="Rectangle 3"/>
          <p:cNvSpPr>
            <a:spLocks noGrp="1" noChangeArrowheads="1"/>
          </p:cNvSpPr>
          <p:nvPr>
            <p:ph idx="1"/>
          </p:nvPr>
        </p:nvSpPr>
        <p:spPr>
          <a:xfrm>
            <a:off x="889491" y="1077433"/>
            <a:ext cx="7316454" cy="4234354"/>
          </a:xfrm>
        </p:spPr>
        <p:txBody>
          <a:bodyPr vert="horz" wrap="square" lIns="0" tIns="0" rIns="0" bIns="0" numCol="1" anchor="t" anchorCtr="0" compatLnSpc="1">
            <a:prstTxWarp prst="textNoShape">
              <a:avLst/>
            </a:prstTxWarp>
            <a:spAutoFit/>
          </a:bodyPr>
          <a:lstStyle/>
          <a:p>
            <a:pPr marL="609600" indent="-609600">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Arial" panose="020B0604020202020204" pitchFamily="34" charset="0"/>
              </a:rPr>
              <a:t>Licensing Organization</a:t>
            </a:r>
          </a:p>
          <a:p>
            <a:pPr marL="990600" lvl="1" indent="-533400">
              <a:buClr>
                <a:schemeClr val="tx1"/>
              </a:buClr>
              <a:buSzPct val="75000"/>
              <a:buFont typeface="Wingdings" panose="05000000000000000000" pitchFamily="2" charset="2"/>
              <a:buChar char="§"/>
            </a:pPr>
            <a:r>
              <a:rPr lang="en-US" altLang="en-US" b="1" dirty="0" err="1">
                <a:solidFill>
                  <a:schemeClr val="tx2"/>
                </a:solidFill>
                <a:effectLst>
                  <a:outerShdw blurRad="38100" dist="38100" dir="2700000" algn="tl">
                    <a:srgbClr val="000000"/>
                  </a:outerShdw>
                </a:effectLst>
                <a:cs typeface="Arial" panose="020B0604020202020204" pitchFamily="34" charset="0"/>
              </a:rPr>
              <a:t>FEMC</a:t>
            </a:r>
            <a:r>
              <a:rPr lang="en-US" altLang="en-US" b="1" dirty="0">
                <a:solidFill>
                  <a:schemeClr val="tx2"/>
                </a:solidFill>
                <a:effectLst>
                  <a:outerShdw blurRad="38100" dist="38100" dir="2700000" algn="tl">
                    <a:srgbClr val="000000"/>
                  </a:outerShdw>
                </a:effectLst>
                <a:cs typeface="Arial" panose="020B0604020202020204" pitchFamily="34" charset="0"/>
              </a:rPr>
              <a:t>/</a:t>
            </a:r>
            <a:r>
              <a:rPr lang="en-US" altLang="en-US" b="1" dirty="0" err="1">
                <a:solidFill>
                  <a:schemeClr val="tx2"/>
                </a:solidFill>
                <a:effectLst>
                  <a:outerShdw blurRad="38100" dist="38100" dir="2700000" algn="tl">
                    <a:srgbClr val="000000"/>
                  </a:outerShdw>
                </a:effectLst>
                <a:cs typeface="Arial" panose="020B0604020202020204" pitchFamily="34" charset="0"/>
              </a:rPr>
              <a:t>FBPE</a:t>
            </a:r>
            <a:endParaRPr lang="en-US" altLang="en-US" b="1" dirty="0">
              <a:solidFill>
                <a:schemeClr val="tx2"/>
              </a:solidFill>
              <a:effectLst>
                <a:outerShdw blurRad="38100" dist="38100" dir="2700000" algn="tl">
                  <a:srgbClr val="000000"/>
                </a:outerShdw>
              </a:effectLst>
              <a:cs typeface="Arial" panose="020B0604020202020204" pitchFamily="34" charset="0"/>
            </a:endParaRPr>
          </a:p>
          <a:p>
            <a:pPr marL="609600" indent="-609600">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Arial" panose="020B0604020202020204" pitchFamily="34" charset="0"/>
              </a:rPr>
              <a:t>Rulemaking Authority</a:t>
            </a:r>
          </a:p>
          <a:p>
            <a:pPr marL="609600" indent="-609600">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Arial" panose="020B0604020202020204" pitchFamily="34" charset="0"/>
              </a:rPr>
              <a:t>Qualifications for Engineers</a:t>
            </a:r>
          </a:p>
          <a:p>
            <a:pPr marL="609600" indent="-609600">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Arial" panose="020B0604020202020204" pitchFamily="34" charset="0"/>
              </a:rPr>
              <a:t>Examinations/ </a:t>
            </a:r>
            <a:r>
              <a:rPr lang="en-US" altLang="en-US" sz="2800" b="1" dirty="0" err="1">
                <a:solidFill>
                  <a:schemeClr val="tx2"/>
                </a:solidFill>
                <a:effectLst>
                  <a:outerShdw blurRad="38100" dist="38100" dir="2700000" algn="tl">
                    <a:srgbClr val="000000"/>
                  </a:outerShdw>
                </a:effectLst>
                <a:cs typeface="Arial" panose="020B0604020202020204" pitchFamily="34" charset="0"/>
              </a:rPr>
              <a:t>NCEES</a:t>
            </a:r>
            <a:endParaRPr lang="en-US" altLang="en-US" sz="2800" b="1" dirty="0">
              <a:solidFill>
                <a:schemeClr val="tx2"/>
              </a:solidFill>
              <a:effectLst>
                <a:outerShdw blurRad="38100" dist="38100" dir="2700000" algn="tl">
                  <a:srgbClr val="000000"/>
                </a:outerShdw>
              </a:effectLst>
              <a:cs typeface="Arial" panose="020B0604020202020204" pitchFamily="34" charset="0"/>
            </a:endParaRPr>
          </a:p>
          <a:p>
            <a:pPr marL="609600" indent="-609600">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Arial" panose="020B0604020202020204" pitchFamily="34" charset="0"/>
              </a:rPr>
              <a:t>Definition of Engineering</a:t>
            </a:r>
          </a:p>
          <a:p>
            <a:pPr marL="609600" indent="-609600">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Arial" panose="020B0604020202020204" pitchFamily="34" charset="0"/>
              </a:rPr>
              <a:t>Prohibitions</a:t>
            </a:r>
          </a:p>
          <a:p>
            <a:pPr marL="609600" indent="-609600">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Arial" panose="020B0604020202020204" pitchFamily="34" charset="0"/>
              </a:rPr>
              <a:t>Entering 3</a:t>
            </a:r>
            <a:r>
              <a:rPr lang="en-US" altLang="en-US" sz="2800" b="1" baseline="30000" dirty="0">
                <a:solidFill>
                  <a:schemeClr val="tx2"/>
                </a:solidFill>
                <a:effectLst>
                  <a:outerShdw blurRad="38100" dist="38100" dir="2700000" algn="tl">
                    <a:srgbClr val="000000"/>
                  </a:outerShdw>
                </a:effectLst>
                <a:cs typeface="Arial" panose="020B0604020202020204" pitchFamily="34" charset="0"/>
              </a:rPr>
              <a:t>rd</a:t>
            </a:r>
            <a:r>
              <a:rPr lang="en-US" altLang="en-US" sz="2800" b="1" dirty="0">
                <a:solidFill>
                  <a:schemeClr val="tx2"/>
                </a:solidFill>
                <a:effectLst>
                  <a:outerShdw blurRad="38100" dist="38100" dir="2700000" algn="tl">
                    <a:srgbClr val="000000"/>
                  </a:outerShdw>
                </a:effectLst>
                <a:cs typeface="Arial" panose="020B0604020202020204" pitchFamily="34" charset="0"/>
              </a:rPr>
              <a:t> Party Lands</a:t>
            </a:r>
          </a:p>
          <a:p>
            <a:pPr marL="609600" indent="-609600">
              <a:buClr>
                <a:schemeClr val="tx1"/>
              </a:buClr>
              <a:buSzPct val="75000"/>
              <a:buFont typeface="Wingdings" panose="05000000000000000000" pitchFamily="2" charset="2"/>
              <a:buChar char="§"/>
            </a:pPr>
            <a:r>
              <a:rPr lang="en-US" altLang="en-US" sz="2800" b="1" dirty="0">
                <a:solidFill>
                  <a:schemeClr val="tx2"/>
                </a:solidFill>
                <a:effectLst>
                  <a:outerShdw blurRad="38100" dist="38100" dir="2700000" algn="tl">
                    <a:srgbClr val="000000"/>
                  </a:outerShdw>
                </a:effectLst>
                <a:cs typeface="Arial" panose="020B0604020202020204" pitchFamily="34" charset="0"/>
              </a:rPr>
              <a:t>Threshold Inspections </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4450" y="343652"/>
            <a:ext cx="9144000" cy="830997"/>
          </a:xfrm>
        </p:spPr>
        <p:txBody>
          <a:bodyPr vert="horz" wrap="square" lIns="0" tIns="0" rIns="0" bIns="0" numCol="1" anchor="ctr" anchorCtr="0" compatLnSpc="1">
            <a:prstTxWarp prst="textNoShape">
              <a:avLst/>
            </a:prstTxWarp>
            <a:spAutoFit/>
          </a:bodyPr>
          <a:lstStyle/>
          <a:p>
            <a:pPr algn="ctr"/>
            <a:r>
              <a:rPr lang="en-US" altLang="en-US" sz="2400" b="1" dirty="0">
                <a:effectLst>
                  <a:outerShdw blurRad="38100" dist="38100" dir="2700000" algn="tl">
                    <a:srgbClr val="000000"/>
                  </a:outerShdw>
                </a:effectLst>
                <a:latin typeface="Arial" panose="020B0604020202020204" pitchFamily="34" charset="0"/>
                <a:cs typeface="Calibri" panose="020F0502020204030204" pitchFamily="34" charset="0"/>
              </a:rPr>
              <a:t>Professional Engineers Act</a:t>
            </a:r>
            <a:br>
              <a:rPr lang="en-US" altLang="en-US" sz="2400" b="1" dirty="0">
                <a:effectLst>
                  <a:outerShdw blurRad="38100" dist="38100" dir="2700000" algn="tl">
                    <a:srgbClr val="000000"/>
                  </a:outerShdw>
                </a:effectLst>
                <a:latin typeface="Arial" panose="020B0604020202020204" pitchFamily="34" charset="0"/>
                <a:cs typeface="Calibri" panose="020F0502020204030204" pitchFamily="34" charset="0"/>
              </a:rPr>
            </a:br>
            <a:r>
              <a:rPr lang="en-US" altLang="en-US" sz="3600" b="1" dirty="0">
                <a:effectLst>
                  <a:outerShdw blurRad="38100" dist="38100" dir="2700000" algn="tl">
                    <a:srgbClr val="000000"/>
                  </a:outerShdw>
                </a:effectLst>
                <a:latin typeface="Arial" panose="020B0604020202020204" pitchFamily="34" charset="0"/>
                <a:cs typeface="Calibri" panose="020F0502020204030204" pitchFamily="34" charset="0"/>
              </a:rPr>
              <a:t> </a:t>
            </a: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471.005(5) ~ Definitions</a:t>
            </a:r>
          </a:p>
        </p:txBody>
      </p:sp>
      <p:sp>
        <p:nvSpPr>
          <p:cNvPr id="618499" name="Rectangle 3"/>
          <p:cNvSpPr>
            <a:spLocks noGrp="1" noChangeArrowheads="1"/>
          </p:cNvSpPr>
          <p:nvPr>
            <p:ph idx="1"/>
          </p:nvPr>
        </p:nvSpPr>
        <p:spPr>
          <a:xfrm>
            <a:off x="393700" y="1179912"/>
            <a:ext cx="8445500" cy="4313489"/>
          </a:xfrm>
        </p:spPr>
        <p:txBody>
          <a:bodyPr vert="horz" wrap="square" lIns="0" tIns="0" rIns="0" bIns="0" numCol="1" anchor="t" anchorCtr="0" compatLnSpc="1">
            <a:prstTxWarp prst="textNoShape">
              <a:avLst/>
            </a:prstTxWarp>
            <a:spAutoFit/>
          </a:bodyPr>
          <a:lstStyle/>
          <a:p>
            <a:pPr>
              <a:buClr>
                <a:schemeClr val="tx1"/>
              </a:buClr>
              <a:buSzPct val="75000"/>
              <a:buFont typeface="Wingdings" panose="05000000000000000000" pitchFamily="2" charset="2"/>
              <a:buNone/>
            </a:pPr>
            <a:r>
              <a:rPr lang="en-US" altLang="en-US" sz="3600" b="1" dirty="0">
                <a:solidFill>
                  <a:srgbClr val="FFFF00"/>
                </a:solidFill>
                <a:effectLst>
                  <a:outerShdw blurRad="38100" dist="38100" dir="2700000" algn="tl">
                    <a:srgbClr val="000000"/>
                  </a:outerShdw>
                </a:effectLst>
                <a:cs typeface="Arial" panose="020B0604020202020204" pitchFamily="34" charset="0"/>
              </a:rPr>
              <a:t>"Engineer"</a:t>
            </a:r>
            <a:r>
              <a:rPr lang="en-US" altLang="en-US" sz="3600" b="1" dirty="0">
                <a:effectLst>
                  <a:outerShdw blurRad="38100" dist="38100" dir="2700000" algn="tl">
                    <a:srgbClr val="000000"/>
                  </a:outerShdw>
                </a:effectLst>
                <a:cs typeface="Arial" panose="020B0604020202020204" pitchFamily="34" charset="0"/>
              </a:rPr>
              <a:t> </a:t>
            </a:r>
          </a:p>
          <a:p>
            <a:pPr>
              <a:buClr>
                <a:schemeClr val="tx1"/>
              </a:buClr>
              <a:buSzPct val="75000"/>
              <a:buFont typeface="Wingdings" panose="05000000000000000000" pitchFamily="2" charset="2"/>
              <a:buChar char="§"/>
            </a:pPr>
            <a:r>
              <a:rPr lang="en-US" altLang="en-US" dirty="0">
                <a:effectLst>
                  <a:outerShdw blurRad="38100" dist="38100" dir="2700000" algn="tl">
                    <a:srgbClr val="000000"/>
                  </a:outerShdw>
                </a:effectLst>
                <a:cs typeface="Arial" panose="020B0604020202020204" pitchFamily="34" charset="0"/>
              </a:rPr>
              <a:t>includes the terms </a:t>
            </a:r>
          </a:p>
          <a:p>
            <a:pPr marL="1219200" lvl="1" indent="-533400">
              <a:buClr>
                <a:schemeClr val="tx1"/>
              </a:buClr>
              <a:buSzPct val="75000"/>
              <a:buFont typeface="Wingdings" panose="05000000000000000000" pitchFamily="2" charset="2"/>
              <a:buChar char="§"/>
            </a:pPr>
            <a:r>
              <a:rPr lang="en-US" altLang="en-US" sz="2400" b="1" dirty="0">
                <a:effectLst>
                  <a:outerShdw blurRad="38100" dist="38100" dir="2700000" algn="tl">
                    <a:srgbClr val="000000"/>
                  </a:outerShdw>
                </a:effectLst>
                <a:cs typeface="Arial" panose="020B0604020202020204" pitchFamily="34" charset="0"/>
              </a:rPr>
              <a:t>"Professional Engineer" </a:t>
            </a:r>
          </a:p>
          <a:p>
            <a:pPr marL="1219200" lvl="1" indent="-533400">
              <a:buClr>
                <a:schemeClr val="tx1"/>
              </a:buClr>
              <a:buSzPct val="75000"/>
              <a:buFont typeface="Wingdings" panose="05000000000000000000" pitchFamily="2" charset="2"/>
              <a:buChar char="§"/>
            </a:pPr>
            <a:r>
              <a:rPr lang="en-US" altLang="en-US" sz="2400" b="1" dirty="0">
                <a:effectLst>
                  <a:outerShdw blurRad="38100" dist="38100" dir="2700000" algn="tl">
                    <a:srgbClr val="000000"/>
                  </a:outerShdw>
                </a:effectLst>
                <a:cs typeface="Arial" panose="020B0604020202020204" pitchFamily="34" charset="0"/>
              </a:rPr>
              <a:t>"Licensed Engineer" </a:t>
            </a:r>
          </a:p>
          <a:p>
            <a:pPr>
              <a:buClr>
                <a:schemeClr val="tx1"/>
              </a:buClr>
              <a:buSzPct val="75000"/>
              <a:buFont typeface="Wingdings" panose="05000000000000000000" pitchFamily="2" charset="2"/>
              <a:buChar char="§"/>
            </a:pPr>
            <a:r>
              <a:rPr lang="en-US" altLang="en-US" dirty="0">
                <a:effectLst>
                  <a:outerShdw blurRad="38100" dist="38100" dir="2700000" algn="tl">
                    <a:srgbClr val="000000"/>
                  </a:outerShdw>
                </a:effectLst>
                <a:cs typeface="Arial" panose="020B0604020202020204" pitchFamily="34" charset="0"/>
              </a:rPr>
              <a:t>Means a person who is licensed to engage in the practice of engineering under Chap 471</a:t>
            </a:r>
            <a:r>
              <a:rPr lang="en-US" altLang="en-US" b="1" dirty="0">
                <a:effectLst>
                  <a:outerShdw blurRad="38100" dist="38100" dir="2700000" algn="tl">
                    <a:srgbClr val="000000"/>
                  </a:outerShdw>
                </a:effectLst>
                <a:cs typeface="Arial" panose="020B0604020202020204" pitchFamily="34" charset="0"/>
              </a:rPr>
              <a:t>  </a:t>
            </a:r>
          </a:p>
          <a:p>
            <a:pPr>
              <a:buClr>
                <a:schemeClr val="tx1"/>
              </a:buClr>
              <a:buSzPct val="75000"/>
              <a:buFont typeface="Wingdings" panose="05000000000000000000" pitchFamily="2" charset="2"/>
              <a:buNone/>
            </a:pPr>
            <a:r>
              <a:rPr lang="en-US" altLang="en-US" sz="3600" b="1" dirty="0">
                <a:solidFill>
                  <a:srgbClr val="FFFF00"/>
                </a:solidFill>
                <a:effectLst>
                  <a:outerShdw blurRad="38100" dist="38100" dir="2700000" algn="tl">
                    <a:srgbClr val="000000"/>
                  </a:outerShdw>
                </a:effectLst>
                <a:cs typeface="Arial" panose="020B0604020202020204" pitchFamily="34" charset="0"/>
              </a:rPr>
              <a:t>"Engineer Intern"</a:t>
            </a:r>
            <a:r>
              <a:rPr lang="en-US" altLang="en-US" sz="3600" b="1" dirty="0">
                <a:effectLst>
                  <a:outerShdw blurRad="38100" dist="38100" dir="2700000" algn="tl">
                    <a:srgbClr val="000000"/>
                  </a:outerShdw>
                </a:effectLst>
                <a:cs typeface="Arial" panose="020B0604020202020204" pitchFamily="34" charset="0"/>
              </a:rPr>
              <a:t> </a:t>
            </a:r>
          </a:p>
          <a:p>
            <a:pPr>
              <a:buClr>
                <a:schemeClr val="tx1"/>
              </a:buClr>
              <a:buSzPct val="75000"/>
              <a:buFont typeface="Wingdings" panose="05000000000000000000" pitchFamily="2" charset="2"/>
              <a:buChar char="§"/>
            </a:pPr>
            <a:r>
              <a:rPr lang="en-US" altLang="en-US" dirty="0">
                <a:effectLst>
                  <a:outerShdw blurRad="38100" dist="38100" dir="2700000" algn="tl">
                    <a:srgbClr val="000000"/>
                  </a:outerShdw>
                </a:effectLst>
                <a:cs typeface="Arial" panose="020B0604020202020204" pitchFamily="34" charset="0"/>
              </a:rPr>
              <a:t>means a person who has graduated from an engineering curriculum approved by the board and </a:t>
            </a:r>
          </a:p>
          <a:p>
            <a:pPr>
              <a:buClr>
                <a:schemeClr val="tx1"/>
              </a:buClr>
              <a:buSzPct val="75000"/>
              <a:buFont typeface="Wingdings" panose="05000000000000000000" pitchFamily="2" charset="2"/>
              <a:buChar char="§"/>
            </a:pPr>
            <a:r>
              <a:rPr lang="en-US" altLang="en-US" dirty="0">
                <a:effectLst>
                  <a:outerShdw blurRad="38100" dist="38100" dir="2700000" algn="tl">
                    <a:srgbClr val="000000"/>
                  </a:outerShdw>
                </a:effectLst>
                <a:cs typeface="Arial" panose="020B0604020202020204" pitchFamily="34" charset="0"/>
              </a:rPr>
              <a:t>has passed the fundamentals of engineering examination as provided by rules adopted by the board </a:t>
            </a:r>
            <a:r>
              <a:rPr lang="en-US" altLang="en-US" i="1" dirty="0">
                <a:effectLst>
                  <a:outerShdw blurRad="38100" dist="38100" dir="2700000" algn="tl">
                    <a:srgbClr val="000000"/>
                  </a:outerShdw>
                </a:effectLst>
                <a:cs typeface="Arial" panose="020B0604020202020204" pitchFamily="34" charset="0"/>
              </a:rPr>
              <a:t>~ FE Exam</a:t>
            </a:r>
            <a:r>
              <a:rPr lang="en-US" altLang="en-US" dirty="0">
                <a:effectLst>
                  <a:outerShdw blurRad="38100" dist="38100" dir="2700000" algn="tl">
                    <a:srgbClr val="000000"/>
                  </a:outerShdw>
                </a:effectLst>
                <a:cs typeface="Arial" panose="020B0604020202020204" pitchFamily="34" charset="0"/>
              </a:rPr>
              <a:t> </a:t>
            </a:r>
          </a:p>
        </p:txBody>
      </p:sp>
      <p:pic>
        <p:nvPicPr>
          <p:cNvPr id="68" name="Picture 45" descr="D:\vwxyz\workers.wmf">
            <a:extLst>
              <a:ext uri="{FF2B5EF4-FFF2-40B4-BE49-F238E27FC236}">
                <a16:creationId xmlns:a16="http://schemas.microsoft.com/office/drawing/2014/main" id="{2AF2D6EB-03C9-4CF9-A656-0646871EF6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904" y="1055729"/>
            <a:ext cx="2095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34972" y="89772"/>
            <a:ext cx="9144000" cy="830997"/>
          </a:xfrm>
        </p:spPr>
        <p:txBody>
          <a:bodyPr vert="horz" wrap="square" lIns="0" tIns="0" rIns="0" bIns="0" numCol="1" anchor="ctr" anchorCtr="0" compatLnSpc="1">
            <a:prstTxWarp prst="textNoShape">
              <a:avLst/>
            </a:prstTxWarp>
            <a:spAutoFit/>
          </a:bodyPr>
          <a:lstStyle/>
          <a:p>
            <a:pPr algn="ctr"/>
            <a:r>
              <a:rPr lang="en-US" altLang="en-US" sz="2400" b="1" dirty="0">
                <a:effectLst>
                  <a:outerShdw blurRad="38100" dist="38100" dir="2700000" algn="tl">
                    <a:srgbClr val="000000"/>
                  </a:outerShdw>
                </a:effectLst>
                <a:latin typeface="Arial" panose="020B0604020202020204" pitchFamily="34" charset="0"/>
                <a:cs typeface="Calibri" panose="020F0502020204030204" pitchFamily="34" charset="0"/>
              </a:rPr>
              <a:t>Professional Engineers Act</a:t>
            </a:r>
            <a:br>
              <a:rPr lang="en-US" altLang="en-US" sz="2400" b="1" dirty="0">
                <a:effectLst>
                  <a:outerShdw blurRad="38100" dist="38100" dir="2700000" algn="tl">
                    <a:srgbClr val="000000"/>
                  </a:outerShdw>
                </a:effectLst>
                <a:latin typeface="Arial" panose="020B0604020202020204" pitchFamily="34" charset="0"/>
                <a:cs typeface="Calibri" panose="020F0502020204030204" pitchFamily="34" charset="0"/>
              </a:rPr>
            </a:br>
            <a:r>
              <a:rPr lang="en-US" altLang="en-US" sz="3600" b="1" dirty="0">
                <a:effectLst>
                  <a:outerShdw blurRad="38100" dist="38100" dir="2700000" algn="tl">
                    <a:srgbClr val="000000"/>
                  </a:outerShdw>
                </a:effectLst>
                <a:latin typeface="Arial" panose="020B0604020202020204" pitchFamily="34" charset="0"/>
                <a:cs typeface="Calibri" panose="020F0502020204030204" pitchFamily="34" charset="0"/>
              </a:rPr>
              <a:t> </a:t>
            </a: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471.005(7) ~ Definitions</a:t>
            </a:r>
          </a:p>
        </p:txBody>
      </p:sp>
      <p:sp>
        <p:nvSpPr>
          <p:cNvPr id="622595" name="Rectangle 3"/>
          <p:cNvSpPr>
            <a:spLocks noGrp="1" noChangeArrowheads="1"/>
          </p:cNvSpPr>
          <p:nvPr>
            <p:ph idx="1"/>
          </p:nvPr>
        </p:nvSpPr>
        <p:spPr>
          <a:xfrm>
            <a:off x="359569" y="1291827"/>
            <a:ext cx="8424862" cy="4085029"/>
          </a:xfrm>
        </p:spPr>
        <p:txBody>
          <a:bodyPr vert="horz" wrap="square" lIns="0" tIns="0" rIns="0" bIns="0" numCol="1" anchor="t" anchorCtr="0" compatLnSpc="1">
            <a:prstTxWarp prst="textNoShape">
              <a:avLst/>
            </a:prstTxWarp>
            <a:spAutoFit/>
          </a:bodyPr>
          <a:lstStyle/>
          <a:p>
            <a:pPr>
              <a:lnSpc>
                <a:spcPct val="80000"/>
              </a:lnSpc>
              <a:buClr>
                <a:schemeClr val="tx1"/>
              </a:buClr>
              <a:buSzPct val="75000"/>
              <a:buFont typeface="Wingdings" panose="05000000000000000000" pitchFamily="2" charset="2"/>
              <a:buNone/>
            </a:pPr>
            <a:r>
              <a:rPr lang="en-US" altLang="en-US" sz="4000" b="1" dirty="0">
                <a:solidFill>
                  <a:schemeClr val="tx2"/>
                </a:solidFill>
                <a:effectLst>
                  <a:outerShdw blurRad="38100" dist="38100" dir="2700000" algn="tl">
                    <a:srgbClr val="000000"/>
                  </a:outerShdw>
                </a:effectLst>
                <a:cs typeface="Arial" panose="020B0604020202020204" pitchFamily="34" charset="0"/>
              </a:rPr>
              <a:t>"Engineering" </a:t>
            </a:r>
          </a:p>
          <a:p>
            <a:pPr>
              <a:lnSpc>
                <a:spcPct val="80000"/>
              </a:lnSpc>
              <a:buClr>
                <a:schemeClr val="tx1"/>
              </a:buClr>
              <a:buSzPct val="75000"/>
              <a:buFont typeface="Wingdings" panose="05000000000000000000" pitchFamily="2" charset="2"/>
              <a:buChar char="§"/>
            </a:pPr>
            <a:r>
              <a:rPr lang="en-US" altLang="en-US" b="1" dirty="0">
                <a:solidFill>
                  <a:schemeClr val="tx2"/>
                </a:solidFill>
                <a:effectLst>
                  <a:outerShdw blurRad="38100" dist="38100" dir="2700000" algn="tl">
                    <a:srgbClr val="000000"/>
                  </a:outerShdw>
                </a:effectLst>
                <a:cs typeface="Arial" panose="020B0604020202020204" pitchFamily="34" charset="0"/>
              </a:rPr>
              <a:t>"Professional Engineering" </a:t>
            </a:r>
          </a:p>
          <a:p>
            <a:pPr>
              <a:lnSpc>
                <a:spcPct val="80000"/>
              </a:lnSpc>
              <a:buClr>
                <a:schemeClr val="tx1"/>
              </a:buClr>
              <a:buSzPct val="75000"/>
              <a:buFont typeface="Wingdings" panose="05000000000000000000" pitchFamily="2" charset="2"/>
              <a:buChar char="§"/>
            </a:pPr>
            <a:r>
              <a:rPr lang="en-US" altLang="en-US" b="1" dirty="0">
                <a:solidFill>
                  <a:schemeClr val="tx2"/>
                </a:solidFill>
                <a:effectLst>
                  <a:outerShdw blurRad="38100" dist="38100" dir="2700000" algn="tl">
                    <a:srgbClr val="000000"/>
                  </a:outerShdw>
                </a:effectLst>
                <a:cs typeface="Arial" panose="020B0604020202020204" pitchFamily="34" charset="0"/>
              </a:rPr>
              <a:t>means any service or creative work, the adequate performance of which requires engineering education, training, </a:t>
            </a:r>
            <a:r>
              <a:rPr lang="en-US" altLang="en-US" sz="2800" b="1" dirty="0">
                <a:solidFill>
                  <a:schemeClr val="tx2"/>
                </a:solidFill>
                <a:effectLst>
                  <a:outerShdw blurRad="38100" dist="38100" dir="2700000" algn="tl">
                    <a:srgbClr val="000000"/>
                  </a:outerShdw>
                </a:effectLst>
                <a:cs typeface="Arial" panose="020B0604020202020204" pitchFamily="34" charset="0"/>
              </a:rPr>
              <a:t>and experience in the application of special knowledge</a:t>
            </a:r>
            <a:r>
              <a:rPr lang="en-US" altLang="en-US" sz="2800" dirty="0">
                <a:solidFill>
                  <a:schemeClr val="tx2"/>
                </a:solidFill>
                <a:effectLst>
                  <a:outerShdw blurRad="38100" dist="38100" dir="2700000" algn="tl">
                    <a:srgbClr val="000000"/>
                  </a:outerShdw>
                </a:effectLst>
                <a:cs typeface="Arial" panose="020B0604020202020204" pitchFamily="34" charset="0"/>
              </a:rPr>
              <a:t> of the mathematical, physical, </a:t>
            </a:r>
            <a:r>
              <a:rPr lang="en-US" altLang="en-US" sz="2400" dirty="0">
                <a:solidFill>
                  <a:schemeClr val="tx2"/>
                </a:solidFill>
                <a:effectLst>
                  <a:outerShdw blurRad="38100" dist="38100" dir="2700000" algn="tl">
                    <a:srgbClr val="000000"/>
                  </a:outerShdw>
                </a:effectLst>
                <a:cs typeface="Arial" panose="020B0604020202020204" pitchFamily="34" charset="0"/>
              </a:rPr>
              <a:t>and engineering sciences to such services or creative work as consultation, investigation, evaluation, planning, and </a:t>
            </a:r>
            <a:r>
              <a:rPr lang="en-US" altLang="en-US" sz="2000" dirty="0">
                <a:solidFill>
                  <a:schemeClr val="tx2"/>
                </a:solidFill>
                <a:effectLst>
                  <a:outerShdw blurRad="38100" dist="38100" dir="2700000" algn="tl">
                    <a:srgbClr val="000000"/>
                  </a:outerShdw>
                </a:effectLst>
                <a:cs typeface="Arial" panose="020B0604020202020204" pitchFamily="34" charset="0"/>
              </a:rPr>
              <a:t>design of engineering works and systems, planning the use of land and water</a:t>
            </a:r>
            <a:r>
              <a:rPr lang="en-US" altLang="en-US" sz="2400" dirty="0">
                <a:solidFill>
                  <a:schemeClr val="tx2"/>
                </a:solidFill>
                <a:effectLst>
                  <a:outerShdw blurRad="38100" dist="38100" dir="2700000" algn="tl">
                    <a:srgbClr val="000000"/>
                  </a:outerShdw>
                </a:effectLst>
                <a:cs typeface="Arial" panose="020B0604020202020204" pitchFamily="34" charset="0"/>
              </a:rPr>
              <a:t>, </a:t>
            </a:r>
            <a:r>
              <a:rPr lang="en-US" altLang="en-US" sz="1600" dirty="0">
                <a:solidFill>
                  <a:schemeClr val="tx2"/>
                </a:solidFill>
                <a:effectLst>
                  <a:outerShdw blurRad="38100" dist="38100" dir="2700000" algn="tl">
                    <a:srgbClr val="000000"/>
                  </a:outerShdw>
                </a:effectLst>
                <a:cs typeface="Arial" panose="020B0604020202020204" pitchFamily="34" charset="0"/>
              </a:rPr>
              <a:t>teaching of the principles and methods of engineering design, engineering surveys, and the inspection of construction for the purpose of determining in general if the work is proceeding </a:t>
            </a:r>
            <a:r>
              <a:rPr lang="en-US" altLang="en-US" sz="1400" dirty="0">
                <a:solidFill>
                  <a:schemeClr val="tx2"/>
                </a:solidFill>
                <a:effectLst>
                  <a:outerShdw blurRad="38100" dist="38100" dir="2700000" algn="tl">
                    <a:srgbClr val="000000"/>
                  </a:outerShdw>
                </a:effectLst>
                <a:cs typeface="Arial" panose="020B0604020202020204" pitchFamily="34" charset="0"/>
              </a:rPr>
              <a:t>in compliance with drawings and specifications, any of which embraces such services or work, either public or private, </a:t>
            </a:r>
            <a:r>
              <a:rPr lang="en-US" altLang="en-US" sz="1200" dirty="0">
                <a:solidFill>
                  <a:schemeClr val="tx2"/>
                </a:solidFill>
                <a:effectLst>
                  <a:outerShdw blurRad="38100" dist="38100" dir="2700000" algn="tl">
                    <a:srgbClr val="000000"/>
                  </a:outerShdw>
                </a:effectLst>
                <a:cs typeface="Arial" panose="020B0604020202020204" pitchFamily="34" charset="0"/>
              </a:rPr>
              <a:t>in connection with any utilities, structures, buildings, machines, equipment, processes, work systems, projects, and industrial or consumer products or equipment of a mechanical, </a:t>
            </a:r>
            <a:r>
              <a:rPr lang="en-US" altLang="en-US" sz="1000" dirty="0">
                <a:solidFill>
                  <a:schemeClr val="tx2"/>
                </a:solidFill>
                <a:effectLst>
                  <a:outerShdw blurRad="38100" dist="38100" dir="2700000" algn="tl">
                    <a:srgbClr val="000000"/>
                  </a:outerShdw>
                </a:effectLst>
                <a:cs typeface="Arial" panose="020B0604020202020204" pitchFamily="34" charset="0"/>
              </a:rPr>
              <a:t>electrical, hydraulic, pneumatic, or thermal nature, insofar as they involve safeguarding life, health, </a:t>
            </a:r>
            <a:r>
              <a:rPr lang="en-US" altLang="en-US" sz="800" dirty="0">
                <a:solidFill>
                  <a:schemeClr val="tx2"/>
                </a:solidFill>
                <a:effectLst>
                  <a:outerShdw blurRad="38100" dist="38100" dir="2700000" algn="tl">
                    <a:srgbClr val="000000"/>
                  </a:outerShdw>
                </a:effectLst>
                <a:cs typeface="Arial" panose="020B0604020202020204" pitchFamily="34" charset="0"/>
              </a:rPr>
              <a:t>or property; and includes such other professional services as may be necessary to the planning, progress, and completion of any engineering services. </a:t>
            </a:r>
            <a:r>
              <a:rPr lang="en-US" altLang="en-US" sz="700" dirty="0">
                <a:solidFill>
                  <a:schemeClr val="tx2"/>
                </a:solidFill>
                <a:effectLst>
                  <a:outerShdw blurRad="38100" dist="38100" dir="2700000" algn="tl">
                    <a:srgbClr val="000000"/>
                  </a:outerShdw>
                </a:effectLst>
                <a:cs typeface="Arial" panose="020B0604020202020204" pitchFamily="34" charset="0"/>
              </a:rPr>
              <a:t>A person who practices any branch of engineering; who, by verbal claim, sign, advertisement, letterhead, or card, or in any other way, represents himself or herself to be an engineer or, through the use of some other title, implies </a:t>
            </a:r>
            <a:r>
              <a:rPr lang="en-US" altLang="en-US" sz="600" dirty="0">
                <a:solidFill>
                  <a:schemeClr val="tx2"/>
                </a:solidFill>
                <a:effectLst>
                  <a:outerShdw blurRad="38100" dist="38100" dir="2700000" algn="tl">
                    <a:srgbClr val="000000"/>
                  </a:outerShdw>
                </a:effectLst>
                <a:cs typeface="Arial" panose="020B0604020202020204" pitchFamily="34" charset="0"/>
              </a:rPr>
              <a:t>that he or she is an engineer or that he or she is licensed under this chapter; or who holds himself or herself out as able to perform, or does perform, any engineering service or work or any other service designated by the practitioner which is recognized as engineering shall be construed to practice or offer to practice engineering within the meaning and intent of this chapter. </a:t>
            </a:r>
          </a:p>
        </p:txBody>
      </p:sp>
      <p:grpSp>
        <p:nvGrpSpPr>
          <p:cNvPr id="622596" name="Group 4"/>
          <p:cNvGrpSpPr>
            <a:grpSpLocks/>
          </p:cNvGrpSpPr>
          <p:nvPr/>
        </p:nvGrpSpPr>
        <p:grpSpPr bwMode="auto">
          <a:xfrm>
            <a:off x="7224720" y="49213"/>
            <a:ext cx="1824037" cy="2366962"/>
            <a:chOff x="4702" y="335"/>
            <a:chExt cx="1058" cy="1461"/>
          </a:xfrm>
          <a:solidFill>
            <a:schemeClr val="accent5">
              <a:lumMod val="40000"/>
              <a:lumOff val="60000"/>
            </a:schemeClr>
          </a:solidFill>
        </p:grpSpPr>
        <p:sp>
          <p:nvSpPr>
            <p:cNvPr id="622597" name="Freeform 5"/>
            <p:cNvSpPr>
              <a:spLocks/>
            </p:cNvSpPr>
            <p:nvPr/>
          </p:nvSpPr>
          <p:spPr bwMode="auto">
            <a:xfrm>
              <a:off x="4702" y="408"/>
              <a:ext cx="1058" cy="1388"/>
            </a:xfrm>
            <a:custGeom>
              <a:avLst/>
              <a:gdLst>
                <a:gd name="T0" fmla="*/ 1622 w 7032"/>
                <a:gd name="T1" fmla="*/ 294 h 9018"/>
                <a:gd name="T2" fmla="*/ 1667 w 7032"/>
                <a:gd name="T3" fmla="*/ 544 h 9018"/>
                <a:gd name="T4" fmla="*/ 1745 w 7032"/>
                <a:gd name="T5" fmla="*/ 1024 h 9018"/>
                <a:gd name="T6" fmla="*/ 1592 w 7032"/>
                <a:gd name="T7" fmla="*/ 992 h 9018"/>
                <a:gd name="T8" fmla="*/ 1371 w 7032"/>
                <a:gd name="T9" fmla="*/ 621 h 9018"/>
                <a:gd name="T10" fmla="*/ 568 w 7032"/>
                <a:gd name="T11" fmla="*/ 990 h 9018"/>
                <a:gd name="T12" fmla="*/ 376 w 7032"/>
                <a:gd name="T13" fmla="*/ 1548 h 9018"/>
                <a:gd name="T14" fmla="*/ 319 w 7032"/>
                <a:gd name="T15" fmla="*/ 1953 h 9018"/>
                <a:gd name="T16" fmla="*/ 70 w 7032"/>
                <a:gd name="T17" fmla="*/ 2705 h 9018"/>
                <a:gd name="T18" fmla="*/ 93 w 7032"/>
                <a:gd name="T19" fmla="*/ 3045 h 9018"/>
                <a:gd name="T20" fmla="*/ 283 w 7032"/>
                <a:gd name="T21" fmla="*/ 2988 h 9018"/>
                <a:gd name="T22" fmla="*/ 199 w 7032"/>
                <a:gd name="T23" fmla="*/ 3159 h 9018"/>
                <a:gd name="T24" fmla="*/ 197 w 7032"/>
                <a:gd name="T25" fmla="*/ 3302 h 9018"/>
                <a:gd name="T26" fmla="*/ 168 w 7032"/>
                <a:gd name="T27" fmla="*/ 3466 h 9018"/>
                <a:gd name="T28" fmla="*/ 461 w 7032"/>
                <a:gd name="T29" fmla="*/ 3499 h 9018"/>
                <a:gd name="T30" fmla="*/ 358 w 7032"/>
                <a:gd name="T31" fmla="*/ 3231 h 9018"/>
                <a:gd name="T32" fmla="*/ 529 w 7032"/>
                <a:gd name="T33" fmla="*/ 3045 h 9018"/>
                <a:gd name="T34" fmla="*/ 690 w 7032"/>
                <a:gd name="T35" fmla="*/ 2554 h 9018"/>
                <a:gd name="T36" fmla="*/ 683 w 7032"/>
                <a:gd name="T37" fmla="*/ 2890 h 9018"/>
                <a:gd name="T38" fmla="*/ 1519 w 7032"/>
                <a:gd name="T39" fmla="*/ 2856 h 9018"/>
                <a:gd name="T40" fmla="*/ 2391 w 7032"/>
                <a:gd name="T41" fmla="*/ 3558 h 9018"/>
                <a:gd name="T42" fmla="*/ 3874 w 7032"/>
                <a:gd name="T43" fmla="*/ 3439 h 9018"/>
                <a:gd name="T44" fmla="*/ 1752 w 7032"/>
                <a:gd name="T45" fmla="*/ 4202 h 9018"/>
                <a:gd name="T46" fmla="*/ 521 w 7032"/>
                <a:gd name="T47" fmla="*/ 3878 h 9018"/>
                <a:gd name="T48" fmla="*/ 433 w 7032"/>
                <a:gd name="T49" fmla="*/ 5518 h 9018"/>
                <a:gd name="T50" fmla="*/ 295 w 7032"/>
                <a:gd name="T51" fmla="*/ 6307 h 9018"/>
                <a:gd name="T52" fmla="*/ 181 w 7032"/>
                <a:gd name="T53" fmla="*/ 6891 h 9018"/>
                <a:gd name="T54" fmla="*/ 228 w 7032"/>
                <a:gd name="T55" fmla="*/ 8430 h 9018"/>
                <a:gd name="T56" fmla="*/ 313 w 7032"/>
                <a:gd name="T57" fmla="*/ 8803 h 9018"/>
                <a:gd name="T58" fmla="*/ 960 w 7032"/>
                <a:gd name="T59" fmla="*/ 8990 h 9018"/>
                <a:gd name="T60" fmla="*/ 893 w 7032"/>
                <a:gd name="T61" fmla="*/ 8598 h 9018"/>
                <a:gd name="T62" fmla="*/ 1062 w 7032"/>
                <a:gd name="T63" fmla="*/ 8202 h 9018"/>
                <a:gd name="T64" fmla="*/ 1074 w 7032"/>
                <a:gd name="T65" fmla="*/ 6670 h 9018"/>
                <a:gd name="T66" fmla="*/ 1233 w 7032"/>
                <a:gd name="T67" fmla="*/ 6260 h 9018"/>
                <a:gd name="T68" fmla="*/ 1178 w 7032"/>
                <a:gd name="T69" fmla="*/ 7898 h 9018"/>
                <a:gd name="T70" fmla="*/ 1425 w 7032"/>
                <a:gd name="T71" fmla="*/ 8409 h 9018"/>
                <a:gd name="T72" fmla="*/ 2422 w 7032"/>
                <a:gd name="T73" fmla="*/ 8531 h 9018"/>
                <a:gd name="T74" fmla="*/ 2154 w 7032"/>
                <a:gd name="T75" fmla="*/ 8204 h 9018"/>
                <a:gd name="T76" fmla="*/ 1994 w 7032"/>
                <a:gd name="T77" fmla="*/ 8005 h 9018"/>
                <a:gd name="T78" fmla="*/ 1947 w 7032"/>
                <a:gd name="T79" fmla="*/ 7514 h 9018"/>
                <a:gd name="T80" fmla="*/ 2122 w 7032"/>
                <a:gd name="T81" fmla="*/ 6582 h 9018"/>
                <a:gd name="T82" fmla="*/ 2472 w 7032"/>
                <a:gd name="T83" fmla="*/ 4971 h 9018"/>
                <a:gd name="T84" fmla="*/ 2741 w 7032"/>
                <a:gd name="T85" fmla="*/ 4486 h 9018"/>
                <a:gd name="T86" fmla="*/ 3555 w 7032"/>
                <a:gd name="T87" fmla="*/ 4187 h 9018"/>
                <a:gd name="T88" fmla="*/ 4822 w 7032"/>
                <a:gd name="T89" fmla="*/ 3346 h 9018"/>
                <a:gd name="T90" fmla="*/ 4799 w 7032"/>
                <a:gd name="T91" fmla="*/ 2627 h 9018"/>
                <a:gd name="T92" fmla="*/ 4939 w 7032"/>
                <a:gd name="T93" fmla="*/ 1957 h 9018"/>
                <a:gd name="T94" fmla="*/ 7032 w 7032"/>
                <a:gd name="T95" fmla="*/ 3558 h 9018"/>
                <a:gd name="T96" fmla="*/ 6577 w 7032"/>
                <a:gd name="T97" fmla="*/ 3247 h 9018"/>
                <a:gd name="T98" fmla="*/ 5754 w 7032"/>
                <a:gd name="T99" fmla="*/ 2497 h 9018"/>
                <a:gd name="T100" fmla="*/ 4757 w 7032"/>
                <a:gd name="T101" fmla="*/ 1363 h 9018"/>
                <a:gd name="T102" fmla="*/ 4276 w 7032"/>
                <a:gd name="T103" fmla="*/ 1548 h 9018"/>
                <a:gd name="T104" fmla="*/ 4167 w 7032"/>
                <a:gd name="T105" fmla="*/ 2041 h 9018"/>
                <a:gd name="T106" fmla="*/ 3737 w 7032"/>
                <a:gd name="T107" fmla="*/ 1480 h 9018"/>
                <a:gd name="T108" fmla="*/ 3129 w 7032"/>
                <a:gd name="T109" fmla="*/ 1765 h 9018"/>
                <a:gd name="T110" fmla="*/ 2869 w 7032"/>
                <a:gd name="T111" fmla="*/ 1667 h 9018"/>
                <a:gd name="T112" fmla="*/ 2347 w 7032"/>
                <a:gd name="T113" fmla="*/ 1116 h 9018"/>
                <a:gd name="T114" fmla="*/ 2175 w 7032"/>
                <a:gd name="T115" fmla="*/ 746 h 9018"/>
                <a:gd name="T116" fmla="*/ 2261 w 7032"/>
                <a:gd name="T117" fmla="*/ 84 h 9018"/>
                <a:gd name="T118" fmla="*/ 1674 w 7032"/>
                <a:gd name="T119" fmla="*/ 45 h 9018"/>
                <a:gd name="T120" fmla="*/ 1425 w 7032"/>
                <a:gd name="T121" fmla="*/ 79 h 9018"/>
                <a:gd name="T122" fmla="*/ 1654 w 7032"/>
                <a:gd name="T123" fmla="*/ 82 h 9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32" h="9018">
                  <a:moveTo>
                    <a:pt x="1669" y="100"/>
                  </a:moveTo>
                  <a:lnTo>
                    <a:pt x="1674" y="112"/>
                  </a:lnTo>
                  <a:lnTo>
                    <a:pt x="1682" y="126"/>
                  </a:lnTo>
                  <a:lnTo>
                    <a:pt x="1688" y="141"/>
                  </a:lnTo>
                  <a:lnTo>
                    <a:pt x="1695" y="154"/>
                  </a:lnTo>
                  <a:lnTo>
                    <a:pt x="1700" y="164"/>
                  </a:lnTo>
                  <a:lnTo>
                    <a:pt x="1706" y="178"/>
                  </a:lnTo>
                  <a:lnTo>
                    <a:pt x="1711" y="190"/>
                  </a:lnTo>
                  <a:lnTo>
                    <a:pt x="1716" y="201"/>
                  </a:lnTo>
                  <a:lnTo>
                    <a:pt x="1718" y="211"/>
                  </a:lnTo>
                  <a:lnTo>
                    <a:pt x="1721" y="219"/>
                  </a:lnTo>
                  <a:lnTo>
                    <a:pt x="1721" y="227"/>
                  </a:lnTo>
                  <a:lnTo>
                    <a:pt x="1718" y="231"/>
                  </a:lnTo>
                  <a:lnTo>
                    <a:pt x="1716" y="237"/>
                  </a:lnTo>
                  <a:lnTo>
                    <a:pt x="1713" y="240"/>
                  </a:lnTo>
                  <a:lnTo>
                    <a:pt x="1706" y="240"/>
                  </a:lnTo>
                  <a:lnTo>
                    <a:pt x="1698" y="240"/>
                  </a:lnTo>
                  <a:lnTo>
                    <a:pt x="1698" y="240"/>
                  </a:lnTo>
                  <a:lnTo>
                    <a:pt x="1679" y="237"/>
                  </a:lnTo>
                  <a:lnTo>
                    <a:pt x="1667" y="235"/>
                  </a:lnTo>
                  <a:lnTo>
                    <a:pt x="1654" y="240"/>
                  </a:lnTo>
                  <a:lnTo>
                    <a:pt x="1645" y="242"/>
                  </a:lnTo>
                  <a:lnTo>
                    <a:pt x="1638" y="247"/>
                  </a:lnTo>
                  <a:lnTo>
                    <a:pt x="1631" y="256"/>
                  </a:lnTo>
                  <a:lnTo>
                    <a:pt x="1628" y="263"/>
                  </a:lnTo>
                  <a:lnTo>
                    <a:pt x="1625" y="274"/>
                  </a:lnTo>
                  <a:lnTo>
                    <a:pt x="1622" y="281"/>
                  </a:lnTo>
                  <a:lnTo>
                    <a:pt x="1622" y="294"/>
                  </a:lnTo>
                  <a:lnTo>
                    <a:pt x="1625" y="304"/>
                  </a:lnTo>
                  <a:lnTo>
                    <a:pt x="1628" y="318"/>
                  </a:lnTo>
                  <a:lnTo>
                    <a:pt x="1631" y="327"/>
                  </a:lnTo>
                  <a:lnTo>
                    <a:pt x="1633" y="338"/>
                  </a:lnTo>
                  <a:lnTo>
                    <a:pt x="1638" y="349"/>
                  </a:lnTo>
                  <a:lnTo>
                    <a:pt x="1643" y="359"/>
                  </a:lnTo>
                  <a:lnTo>
                    <a:pt x="1643" y="359"/>
                  </a:lnTo>
                  <a:lnTo>
                    <a:pt x="1645" y="366"/>
                  </a:lnTo>
                  <a:lnTo>
                    <a:pt x="1654" y="375"/>
                  </a:lnTo>
                  <a:lnTo>
                    <a:pt x="1659" y="388"/>
                  </a:lnTo>
                  <a:lnTo>
                    <a:pt x="1667" y="398"/>
                  </a:lnTo>
                  <a:lnTo>
                    <a:pt x="1674" y="409"/>
                  </a:lnTo>
                  <a:lnTo>
                    <a:pt x="1682" y="419"/>
                  </a:lnTo>
                  <a:lnTo>
                    <a:pt x="1690" y="432"/>
                  </a:lnTo>
                  <a:lnTo>
                    <a:pt x="1695" y="442"/>
                  </a:lnTo>
                  <a:lnTo>
                    <a:pt x="1700" y="455"/>
                  </a:lnTo>
                  <a:lnTo>
                    <a:pt x="1706" y="466"/>
                  </a:lnTo>
                  <a:lnTo>
                    <a:pt x="1708" y="476"/>
                  </a:lnTo>
                  <a:lnTo>
                    <a:pt x="1713" y="489"/>
                  </a:lnTo>
                  <a:lnTo>
                    <a:pt x="1713" y="496"/>
                  </a:lnTo>
                  <a:lnTo>
                    <a:pt x="1711" y="505"/>
                  </a:lnTo>
                  <a:lnTo>
                    <a:pt x="1708" y="512"/>
                  </a:lnTo>
                  <a:lnTo>
                    <a:pt x="1702" y="517"/>
                  </a:lnTo>
                  <a:lnTo>
                    <a:pt x="1702" y="517"/>
                  </a:lnTo>
                  <a:lnTo>
                    <a:pt x="1695" y="523"/>
                  </a:lnTo>
                  <a:lnTo>
                    <a:pt x="1685" y="530"/>
                  </a:lnTo>
                  <a:lnTo>
                    <a:pt x="1677" y="535"/>
                  </a:lnTo>
                  <a:lnTo>
                    <a:pt x="1667" y="544"/>
                  </a:lnTo>
                  <a:lnTo>
                    <a:pt x="1654" y="551"/>
                  </a:lnTo>
                  <a:lnTo>
                    <a:pt x="1643" y="558"/>
                  </a:lnTo>
                  <a:lnTo>
                    <a:pt x="1633" y="569"/>
                  </a:lnTo>
                  <a:lnTo>
                    <a:pt x="1622" y="577"/>
                  </a:lnTo>
                  <a:lnTo>
                    <a:pt x="1612" y="590"/>
                  </a:lnTo>
                  <a:lnTo>
                    <a:pt x="1604" y="601"/>
                  </a:lnTo>
                  <a:lnTo>
                    <a:pt x="1594" y="613"/>
                  </a:lnTo>
                  <a:lnTo>
                    <a:pt x="1586" y="626"/>
                  </a:lnTo>
                  <a:lnTo>
                    <a:pt x="1581" y="642"/>
                  </a:lnTo>
                  <a:lnTo>
                    <a:pt x="1576" y="658"/>
                  </a:lnTo>
                  <a:lnTo>
                    <a:pt x="1573" y="673"/>
                  </a:lnTo>
                  <a:lnTo>
                    <a:pt x="1573" y="691"/>
                  </a:lnTo>
                  <a:lnTo>
                    <a:pt x="1573" y="691"/>
                  </a:lnTo>
                  <a:lnTo>
                    <a:pt x="1573" y="702"/>
                  </a:lnTo>
                  <a:lnTo>
                    <a:pt x="1573" y="717"/>
                  </a:lnTo>
                  <a:lnTo>
                    <a:pt x="1576" y="733"/>
                  </a:lnTo>
                  <a:lnTo>
                    <a:pt x="1581" y="754"/>
                  </a:lnTo>
                  <a:lnTo>
                    <a:pt x="1588" y="777"/>
                  </a:lnTo>
                  <a:lnTo>
                    <a:pt x="1597" y="800"/>
                  </a:lnTo>
                  <a:lnTo>
                    <a:pt x="1604" y="826"/>
                  </a:lnTo>
                  <a:lnTo>
                    <a:pt x="1615" y="852"/>
                  </a:lnTo>
                  <a:lnTo>
                    <a:pt x="1628" y="878"/>
                  </a:lnTo>
                  <a:lnTo>
                    <a:pt x="1643" y="907"/>
                  </a:lnTo>
                  <a:lnTo>
                    <a:pt x="1659" y="933"/>
                  </a:lnTo>
                  <a:lnTo>
                    <a:pt x="1677" y="958"/>
                  </a:lnTo>
                  <a:lnTo>
                    <a:pt x="1698" y="981"/>
                  </a:lnTo>
                  <a:lnTo>
                    <a:pt x="1718" y="1003"/>
                  </a:lnTo>
                  <a:lnTo>
                    <a:pt x="1745" y="1024"/>
                  </a:lnTo>
                  <a:lnTo>
                    <a:pt x="1770" y="1039"/>
                  </a:lnTo>
                  <a:lnTo>
                    <a:pt x="1770" y="1039"/>
                  </a:lnTo>
                  <a:lnTo>
                    <a:pt x="1779" y="1047"/>
                  </a:lnTo>
                  <a:lnTo>
                    <a:pt x="1784" y="1052"/>
                  </a:lnTo>
                  <a:lnTo>
                    <a:pt x="1784" y="1063"/>
                  </a:lnTo>
                  <a:lnTo>
                    <a:pt x="1784" y="1073"/>
                  </a:lnTo>
                  <a:lnTo>
                    <a:pt x="1781" y="1083"/>
                  </a:lnTo>
                  <a:lnTo>
                    <a:pt x="1775" y="1093"/>
                  </a:lnTo>
                  <a:lnTo>
                    <a:pt x="1768" y="1104"/>
                  </a:lnTo>
                  <a:lnTo>
                    <a:pt x="1761" y="1114"/>
                  </a:lnTo>
                  <a:lnTo>
                    <a:pt x="1752" y="1127"/>
                  </a:lnTo>
                  <a:lnTo>
                    <a:pt x="1745" y="1138"/>
                  </a:lnTo>
                  <a:lnTo>
                    <a:pt x="1734" y="1148"/>
                  </a:lnTo>
                  <a:lnTo>
                    <a:pt x="1724" y="1159"/>
                  </a:lnTo>
                  <a:lnTo>
                    <a:pt x="1716" y="1166"/>
                  </a:lnTo>
                  <a:lnTo>
                    <a:pt x="1708" y="1173"/>
                  </a:lnTo>
                  <a:lnTo>
                    <a:pt x="1700" y="1182"/>
                  </a:lnTo>
                  <a:lnTo>
                    <a:pt x="1698" y="1184"/>
                  </a:lnTo>
                  <a:lnTo>
                    <a:pt x="1698" y="1184"/>
                  </a:lnTo>
                  <a:lnTo>
                    <a:pt x="1693" y="1177"/>
                  </a:lnTo>
                  <a:lnTo>
                    <a:pt x="1688" y="1161"/>
                  </a:lnTo>
                  <a:lnTo>
                    <a:pt x="1679" y="1143"/>
                  </a:lnTo>
                  <a:lnTo>
                    <a:pt x="1669" y="1122"/>
                  </a:lnTo>
                  <a:lnTo>
                    <a:pt x="1656" y="1099"/>
                  </a:lnTo>
                  <a:lnTo>
                    <a:pt x="1643" y="1073"/>
                  </a:lnTo>
                  <a:lnTo>
                    <a:pt x="1628" y="1047"/>
                  </a:lnTo>
                  <a:lnTo>
                    <a:pt x="1610" y="1018"/>
                  </a:lnTo>
                  <a:lnTo>
                    <a:pt x="1592" y="992"/>
                  </a:lnTo>
                  <a:lnTo>
                    <a:pt x="1573" y="964"/>
                  </a:lnTo>
                  <a:lnTo>
                    <a:pt x="1558" y="935"/>
                  </a:lnTo>
                  <a:lnTo>
                    <a:pt x="1537" y="912"/>
                  </a:lnTo>
                  <a:lnTo>
                    <a:pt x="1521" y="885"/>
                  </a:lnTo>
                  <a:lnTo>
                    <a:pt x="1503" y="865"/>
                  </a:lnTo>
                  <a:lnTo>
                    <a:pt x="1487" y="846"/>
                  </a:lnTo>
                  <a:lnTo>
                    <a:pt x="1474" y="829"/>
                  </a:lnTo>
                  <a:lnTo>
                    <a:pt x="1474" y="829"/>
                  </a:lnTo>
                  <a:lnTo>
                    <a:pt x="1471" y="826"/>
                  </a:lnTo>
                  <a:lnTo>
                    <a:pt x="1467" y="818"/>
                  </a:lnTo>
                  <a:lnTo>
                    <a:pt x="1459" y="811"/>
                  </a:lnTo>
                  <a:lnTo>
                    <a:pt x="1457" y="803"/>
                  </a:lnTo>
                  <a:lnTo>
                    <a:pt x="1448" y="793"/>
                  </a:lnTo>
                  <a:lnTo>
                    <a:pt x="1441" y="780"/>
                  </a:lnTo>
                  <a:lnTo>
                    <a:pt x="1435" y="769"/>
                  </a:lnTo>
                  <a:lnTo>
                    <a:pt x="1428" y="754"/>
                  </a:lnTo>
                  <a:lnTo>
                    <a:pt x="1420" y="738"/>
                  </a:lnTo>
                  <a:lnTo>
                    <a:pt x="1414" y="722"/>
                  </a:lnTo>
                  <a:lnTo>
                    <a:pt x="1409" y="704"/>
                  </a:lnTo>
                  <a:lnTo>
                    <a:pt x="1405" y="686"/>
                  </a:lnTo>
                  <a:lnTo>
                    <a:pt x="1396" y="663"/>
                  </a:lnTo>
                  <a:lnTo>
                    <a:pt x="1394" y="645"/>
                  </a:lnTo>
                  <a:lnTo>
                    <a:pt x="1389" y="621"/>
                  </a:lnTo>
                  <a:lnTo>
                    <a:pt x="1389" y="595"/>
                  </a:lnTo>
                  <a:lnTo>
                    <a:pt x="1389" y="595"/>
                  </a:lnTo>
                  <a:lnTo>
                    <a:pt x="1381" y="603"/>
                  </a:lnTo>
                  <a:lnTo>
                    <a:pt x="1375" y="611"/>
                  </a:lnTo>
                  <a:lnTo>
                    <a:pt x="1371" y="621"/>
                  </a:lnTo>
                  <a:lnTo>
                    <a:pt x="1363" y="631"/>
                  </a:lnTo>
                  <a:lnTo>
                    <a:pt x="1355" y="645"/>
                  </a:lnTo>
                  <a:lnTo>
                    <a:pt x="1347" y="660"/>
                  </a:lnTo>
                  <a:lnTo>
                    <a:pt x="1339" y="673"/>
                  </a:lnTo>
                  <a:lnTo>
                    <a:pt x="1329" y="688"/>
                  </a:lnTo>
                  <a:lnTo>
                    <a:pt x="1316" y="704"/>
                  </a:lnTo>
                  <a:lnTo>
                    <a:pt x="1303" y="720"/>
                  </a:lnTo>
                  <a:lnTo>
                    <a:pt x="1290" y="733"/>
                  </a:lnTo>
                  <a:lnTo>
                    <a:pt x="1275" y="748"/>
                  </a:lnTo>
                  <a:lnTo>
                    <a:pt x="1256" y="764"/>
                  </a:lnTo>
                  <a:lnTo>
                    <a:pt x="1236" y="777"/>
                  </a:lnTo>
                  <a:lnTo>
                    <a:pt x="1215" y="787"/>
                  </a:lnTo>
                  <a:lnTo>
                    <a:pt x="1188" y="795"/>
                  </a:lnTo>
                  <a:lnTo>
                    <a:pt x="1188" y="795"/>
                  </a:lnTo>
                  <a:lnTo>
                    <a:pt x="1160" y="808"/>
                  </a:lnTo>
                  <a:lnTo>
                    <a:pt x="1124" y="818"/>
                  </a:lnTo>
                  <a:lnTo>
                    <a:pt x="1082" y="832"/>
                  </a:lnTo>
                  <a:lnTo>
                    <a:pt x="1039" y="846"/>
                  </a:lnTo>
                  <a:lnTo>
                    <a:pt x="989" y="862"/>
                  </a:lnTo>
                  <a:lnTo>
                    <a:pt x="939" y="878"/>
                  </a:lnTo>
                  <a:lnTo>
                    <a:pt x="888" y="894"/>
                  </a:lnTo>
                  <a:lnTo>
                    <a:pt x="836" y="910"/>
                  </a:lnTo>
                  <a:lnTo>
                    <a:pt x="786" y="924"/>
                  </a:lnTo>
                  <a:lnTo>
                    <a:pt x="735" y="940"/>
                  </a:lnTo>
                  <a:lnTo>
                    <a:pt x="688" y="956"/>
                  </a:lnTo>
                  <a:lnTo>
                    <a:pt x="644" y="967"/>
                  </a:lnTo>
                  <a:lnTo>
                    <a:pt x="602" y="979"/>
                  </a:lnTo>
                  <a:lnTo>
                    <a:pt x="568" y="990"/>
                  </a:lnTo>
                  <a:lnTo>
                    <a:pt x="539" y="997"/>
                  </a:lnTo>
                  <a:lnTo>
                    <a:pt x="516" y="1003"/>
                  </a:lnTo>
                  <a:lnTo>
                    <a:pt x="516" y="1003"/>
                  </a:lnTo>
                  <a:lnTo>
                    <a:pt x="500" y="1006"/>
                  </a:lnTo>
                  <a:lnTo>
                    <a:pt x="485" y="1010"/>
                  </a:lnTo>
                  <a:lnTo>
                    <a:pt x="472" y="1013"/>
                  </a:lnTo>
                  <a:lnTo>
                    <a:pt x="459" y="1018"/>
                  </a:lnTo>
                  <a:lnTo>
                    <a:pt x="452" y="1026"/>
                  </a:lnTo>
                  <a:lnTo>
                    <a:pt x="443" y="1034"/>
                  </a:lnTo>
                  <a:lnTo>
                    <a:pt x="436" y="1042"/>
                  </a:lnTo>
                  <a:lnTo>
                    <a:pt x="428" y="1052"/>
                  </a:lnTo>
                  <a:lnTo>
                    <a:pt x="423" y="1065"/>
                  </a:lnTo>
                  <a:lnTo>
                    <a:pt x="418" y="1081"/>
                  </a:lnTo>
                  <a:lnTo>
                    <a:pt x="413" y="1099"/>
                  </a:lnTo>
                  <a:lnTo>
                    <a:pt x="407" y="1120"/>
                  </a:lnTo>
                  <a:lnTo>
                    <a:pt x="404" y="1143"/>
                  </a:lnTo>
                  <a:lnTo>
                    <a:pt x="399" y="1173"/>
                  </a:lnTo>
                  <a:lnTo>
                    <a:pt x="391" y="1205"/>
                  </a:lnTo>
                  <a:lnTo>
                    <a:pt x="389" y="1241"/>
                  </a:lnTo>
                  <a:lnTo>
                    <a:pt x="389" y="1241"/>
                  </a:lnTo>
                  <a:lnTo>
                    <a:pt x="381" y="1283"/>
                  </a:lnTo>
                  <a:lnTo>
                    <a:pt x="379" y="1322"/>
                  </a:lnTo>
                  <a:lnTo>
                    <a:pt x="376" y="1361"/>
                  </a:lnTo>
                  <a:lnTo>
                    <a:pt x="374" y="1402"/>
                  </a:lnTo>
                  <a:lnTo>
                    <a:pt x="374" y="1438"/>
                  </a:lnTo>
                  <a:lnTo>
                    <a:pt x="374" y="1477"/>
                  </a:lnTo>
                  <a:lnTo>
                    <a:pt x="376" y="1511"/>
                  </a:lnTo>
                  <a:lnTo>
                    <a:pt x="376" y="1548"/>
                  </a:lnTo>
                  <a:lnTo>
                    <a:pt x="379" y="1578"/>
                  </a:lnTo>
                  <a:lnTo>
                    <a:pt x="381" y="1610"/>
                  </a:lnTo>
                  <a:lnTo>
                    <a:pt x="384" y="1635"/>
                  </a:lnTo>
                  <a:lnTo>
                    <a:pt x="384" y="1662"/>
                  </a:lnTo>
                  <a:lnTo>
                    <a:pt x="386" y="1683"/>
                  </a:lnTo>
                  <a:lnTo>
                    <a:pt x="389" y="1703"/>
                  </a:lnTo>
                  <a:lnTo>
                    <a:pt x="389" y="1717"/>
                  </a:lnTo>
                  <a:lnTo>
                    <a:pt x="389" y="1726"/>
                  </a:lnTo>
                  <a:lnTo>
                    <a:pt x="389" y="1726"/>
                  </a:lnTo>
                  <a:lnTo>
                    <a:pt x="386" y="1735"/>
                  </a:lnTo>
                  <a:lnTo>
                    <a:pt x="386" y="1745"/>
                  </a:lnTo>
                  <a:lnTo>
                    <a:pt x="384" y="1758"/>
                  </a:lnTo>
                  <a:lnTo>
                    <a:pt x="384" y="1768"/>
                  </a:lnTo>
                  <a:lnTo>
                    <a:pt x="384" y="1781"/>
                  </a:lnTo>
                  <a:lnTo>
                    <a:pt x="384" y="1797"/>
                  </a:lnTo>
                  <a:lnTo>
                    <a:pt x="381" y="1810"/>
                  </a:lnTo>
                  <a:lnTo>
                    <a:pt x="381" y="1823"/>
                  </a:lnTo>
                  <a:lnTo>
                    <a:pt x="379" y="1838"/>
                  </a:lnTo>
                  <a:lnTo>
                    <a:pt x="376" y="1852"/>
                  </a:lnTo>
                  <a:lnTo>
                    <a:pt x="374" y="1864"/>
                  </a:lnTo>
                  <a:lnTo>
                    <a:pt x="370" y="1877"/>
                  </a:lnTo>
                  <a:lnTo>
                    <a:pt x="368" y="1888"/>
                  </a:lnTo>
                  <a:lnTo>
                    <a:pt x="365" y="1898"/>
                  </a:lnTo>
                  <a:lnTo>
                    <a:pt x="361" y="1909"/>
                  </a:lnTo>
                  <a:lnTo>
                    <a:pt x="356" y="1916"/>
                  </a:lnTo>
                  <a:lnTo>
                    <a:pt x="356" y="1916"/>
                  </a:lnTo>
                  <a:lnTo>
                    <a:pt x="340" y="1932"/>
                  </a:lnTo>
                  <a:lnTo>
                    <a:pt x="319" y="1953"/>
                  </a:lnTo>
                  <a:lnTo>
                    <a:pt x="293" y="1971"/>
                  </a:lnTo>
                  <a:lnTo>
                    <a:pt x="265" y="1994"/>
                  </a:lnTo>
                  <a:lnTo>
                    <a:pt x="233" y="2017"/>
                  </a:lnTo>
                  <a:lnTo>
                    <a:pt x="199" y="2044"/>
                  </a:lnTo>
                  <a:lnTo>
                    <a:pt x="166" y="2069"/>
                  </a:lnTo>
                  <a:lnTo>
                    <a:pt x="135" y="2095"/>
                  </a:lnTo>
                  <a:lnTo>
                    <a:pt x="103" y="2126"/>
                  </a:lnTo>
                  <a:lnTo>
                    <a:pt x="72" y="2158"/>
                  </a:lnTo>
                  <a:lnTo>
                    <a:pt x="48" y="2188"/>
                  </a:lnTo>
                  <a:lnTo>
                    <a:pt x="25" y="2222"/>
                  </a:lnTo>
                  <a:lnTo>
                    <a:pt x="9" y="2256"/>
                  </a:lnTo>
                  <a:lnTo>
                    <a:pt x="0" y="2293"/>
                  </a:lnTo>
                  <a:lnTo>
                    <a:pt x="0" y="2328"/>
                  </a:lnTo>
                  <a:lnTo>
                    <a:pt x="5" y="2365"/>
                  </a:lnTo>
                  <a:lnTo>
                    <a:pt x="5" y="2365"/>
                  </a:lnTo>
                  <a:lnTo>
                    <a:pt x="15" y="2404"/>
                  </a:lnTo>
                  <a:lnTo>
                    <a:pt x="23" y="2438"/>
                  </a:lnTo>
                  <a:lnTo>
                    <a:pt x="30" y="2469"/>
                  </a:lnTo>
                  <a:lnTo>
                    <a:pt x="38" y="2497"/>
                  </a:lnTo>
                  <a:lnTo>
                    <a:pt x="43" y="2524"/>
                  </a:lnTo>
                  <a:lnTo>
                    <a:pt x="48" y="2549"/>
                  </a:lnTo>
                  <a:lnTo>
                    <a:pt x="57" y="2572"/>
                  </a:lnTo>
                  <a:lnTo>
                    <a:pt x="59" y="2593"/>
                  </a:lnTo>
                  <a:lnTo>
                    <a:pt x="64" y="2616"/>
                  </a:lnTo>
                  <a:lnTo>
                    <a:pt x="67" y="2638"/>
                  </a:lnTo>
                  <a:lnTo>
                    <a:pt x="70" y="2661"/>
                  </a:lnTo>
                  <a:lnTo>
                    <a:pt x="70" y="2682"/>
                  </a:lnTo>
                  <a:lnTo>
                    <a:pt x="70" y="2705"/>
                  </a:lnTo>
                  <a:lnTo>
                    <a:pt x="70" y="2728"/>
                  </a:lnTo>
                  <a:lnTo>
                    <a:pt x="70" y="2755"/>
                  </a:lnTo>
                  <a:lnTo>
                    <a:pt x="70" y="2780"/>
                  </a:lnTo>
                  <a:lnTo>
                    <a:pt x="70" y="2780"/>
                  </a:lnTo>
                  <a:lnTo>
                    <a:pt x="64" y="2819"/>
                  </a:lnTo>
                  <a:lnTo>
                    <a:pt x="62" y="2856"/>
                  </a:lnTo>
                  <a:lnTo>
                    <a:pt x="57" y="2890"/>
                  </a:lnTo>
                  <a:lnTo>
                    <a:pt x="54" y="2920"/>
                  </a:lnTo>
                  <a:lnTo>
                    <a:pt x="48" y="2952"/>
                  </a:lnTo>
                  <a:lnTo>
                    <a:pt x="46" y="2980"/>
                  </a:lnTo>
                  <a:lnTo>
                    <a:pt x="41" y="3006"/>
                  </a:lnTo>
                  <a:lnTo>
                    <a:pt x="38" y="3029"/>
                  </a:lnTo>
                  <a:lnTo>
                    <a:pt x="34" y="3053"/>
                  </a:lnTo>
                  <a:lnTo>
                    <a:pt x="30" y="3071"/>
                  </a:lnTo>
                  <a:lnTo>
                    <a:pt x="28" y="3089"/>
                  </a:lnTo>
                  <a:lnTo>
                    <a:pt x="25" y="3102"/>
                  </a:lnTo>
                  <a:lnTo>
                    <a:pt x="23" y="3112"/>
                  </a:lnTo>
                  <a:lnTo>
                    <a:pt x="20" y="3121"/>
                  </a:lnTo>
                  <a:lnTo>
                    <a:pt x="20" y="3123"/>
                  </a:lnTo>
                  <a:lnTo>
                    <a:pt x="20" y="3125"/>
                  </a:lnTo>
                  <a:lnTo>
                    <a:pt x="20" y="3125"/>
                  </a:lnTo>
                  <a:lnTo>
                    <a:pt x="34" y="3123"/>
                  </a:lnTo>
                  <a:lnTo>
                    <a:pt x="46" y="3115"/>
                  </a:lnTo>
                  <a:lnTo>
                    <a:pt x="57" y="3107"/>
                  </a:lnTo>
                  <a:lnTo>
                    <a:pt x="67" y="3094"/>
                  </a:lnTo>
                  <a:lnTo>
                    <a:pt x="77" y="3082"/>
                  </a:lnTo>
                  <a:lnTo>
                    <a:pt x="85" y="3063"/>
                  </a:lnTo>
                  <a:lnTo>
                    <a:pt x="93" y="3045"/>
                  </a:lnTo>
                  <a:lnTo>
                    <a:pt x="98" y="3027"/>
                  </a:lnTo>
                  <a:lnTo>
                    <a:pt x="103" y="3011"/>
                  </a:lnTo>
                  <a:lnTo>
                    <a:pt x="111" y="2991"/>
                  </a:lnTo>
                  <a:lnTo>
                    <a:pt x="116" y="2975"/>
                  </a:lnTo>
                  <a:lnTo>
                    <a:pt x="124" y="2959"/>
                  </a:lnTo>
                  <a:lnTo>
                    <a:pt x="132" y="2947"/>
                  </a:lnTo>
                  <a:lnTo>
                    <a:pt x="139" y="2936"/>
                  </a:lnTo>
                  <a:lnTo>
                    <a:pt x="148" y="2929"/>
                  </a:lnTo>
                  <a:lnTo>
                    <a:pt x="158" y="2923"/>
                  </a:lnTo>
                  <a:lnTo>
                    <a:pt x="158" y="2923"/>
                  </a:lnTo>
                  <a:lnTo>
                    <a:pt x="178" y="2920"/>
                  </a:lnTo>
                  <a:lnTo>
                    <a:pt x="197" y="2918"/>
                  </a:lnTo>
                  <a:lnTo>
                    <a:pt x="212" y="2920"/>
                  </a:lnTo>
                  <a:lnTo>
                    <a:pt x="228" y="2920"/>
                  </a:lnTo>
                  <a:lnTo>
                    <a:pt x="241" y="2926"/>
                  </a:lnTo>
                  <a:lnTo>
                    <a:pt x="251" y="2931"/>
                  </a:lnTo>
                  <a:lnTo>
                    <a:pt x="262" y="2936"/>
                  </a:lnTo>
                  <a:lnTo>
                    <a:pt x="269" y="2943"/>
                  </a:lnTo>
                  <a:lnTo>
                    <a:pt x="274" y="2952"/>
                  </a:lnTo>
                  <a:lnTo>
                    <a:pt x="280" y="2957"/>
                  </a:lnTo>
                  <a:lnTo>
                    <a:pt x="285" y="2965"/>
                  </a:lnTo>
                  <a:lnTo>
                    <a:pt x="288" y="2970"/>
                  </a:lnTo>
                  <a:lnTo>
                    <a:pt x="290" y="2975"/>
                  </a:lnTo>
                  <a:lnTo>
                    <a:pt x="290" y="2980"/>
                  </a:lnTo>
                  <a:lnTo>
                    <a:pt x="290" y="2982"/>
                  </a:lnTo>
                  <a:lnTo>
                    <a:pt x="293" y="2982"/>
                  </a:lnTo>
                  <a:lnTo>
                    <a:pt x="293" y="2982"/>
                  </a:lnTo>
                  <a:lnTo>
                    <a:pt x="283" y="2988"/>
                  </a:lnTo>
                  <a:lnTo>
                    <a:pt x="272" y="2995"/>
                  </a:lnTo>
                  <a:lnTo>
                    <a:pt x="260" y="2998"/>
                  </a:lnTo>
                  <a:lnTo>
                    <a:pt x="249" y="3006"/>
                  </a:lnTo>
                  <a:lnTo>
                    <a:pt x="235" y="3011"/>
                  </a:lnTo>
                  <a:lnTo>
                    <a:pt x="226" y="3016"/>
                  </a:lnTo>
                  <a:lnTo>
                    <a:pt x="217" y="3022"/>
                  </a:lnTo>
                  <a:lnTo>
                    <a:pt x="205" y="3027"/>
                  </a:lnTo>
                  <a:lnTo>
                    <a:pt x="197" y="3034"/>
                  </a:lnTo>
                  <a:lnTo>
                    <a:pt x="189" y="3043"/>
                  </a:lnTo>
                  <a:lnTo>
                    <a:pt x="181" y="3048"/>
                  </a:lnTo>
                  <a:lnTo>
                    <a:pt x="173" y="3058"/>
                  </a:lnTo>
                  <a:lnTo>
                    <a:pt x="171" y="3066"/>
                  </a:lnTo>
                  <a:lnTo>
                    <a:pt x="168" y="3076"/>
                  </a:lnTo>
                  <a:lnTo>
                    <a:pt x="166" y="3087"/>
                  </a:lnTo>
                  <a:lnTo>
                    <a:pt x="168" y="3100"/>
                  </a:lnTo>
                  <a:lnTo>
                    <a:pt x="168" y="3100"/>
                  </a:lnTo>
                  <a:lnTo>
                    <a:pt x="173" y="3105"/>
                  </a:lnTo>
                  <a:lnTo>
                    <a:pt x="178" y="3112"/>
                  </a:lnTo>
                  <a:lnTo>
                    <a:pt x="181" y="3117"/>
                  </a:lnTo>
                  <a:lnTo>
                    <a:pt x="187" y="3123"/>
                  </a:lnTo>
                  <a:lnTo>
                    <a:pt x="189" y="3128"/>
                  </a:lnTo>
                  <a:lnTo>
                    <a:pt x="194" y="3133"/>
                  </a:lnTo>
                  <a:lnTo>
                    <a:pt x="197" y="3139"/>
                  </a:lnTo>
                  <a:lnTo>
                    <a:pt x="197" y="3144"/>
                  </a:lnTo>
                  <a:lnTo>
                    <a:pt x="199" y="3146"/>
                  </a:lnTo>
                  <a:lnTo>
                    <a:pt x="199" y="3151"/>
                  </a:lnTo>
                  <a:lnTo>
                    <a:pt x="199" y="3154"/>
                  </a:lnTo>
                  <a:lnTo>
                    <a:pt x="199" y="3159"/>
                  </a:lnTo>
                  <a:lnTo>
                    <a:pt x="197" y="3162"/>
                  </a:lnTo>
                  <a:lnTo>
                    <a:pt x="197" y="3167"/>
                  </a:lnTo>
                  <a:lnTo>
                    <a:pt x="194" y="3169"/>
                  </a:lnTo>
                  <a:lnTo>
                    <a:pt x="189" y="3172"/>
                  </a:lnTo>
                  <a:lnTo>
                    <a:pt x="189" y="3172"/>
                  </a:lnTo>
                  <a:lnTo>
                    <a:pt x="187" y="3178"/>
                  </a:lnTo>
                  <a:lnTo>
                    <a:pt x="181" y="3180"/>
                  </a:lnTo>
                  <a:lnTo>
                    <a:pt x="178" y="3183"/>
                  </a:lnTo>
                  <a:lnTo>
                    <a:pt x="176" y="3188"/>
                  </a:lnTo>
                  <a:lnTo>
                    <a:pt x="173" y="3192"/>
                  </a:lnTo>
                  <a:lnTo>
                    <a:pt x="171" y="3198"/>
                  </a:lnTo>
                  <a:lnTo>
                    <a:pt x="171" y="3203"/>
                  </a:lnTo>
                  <a:lnTo>
                    <a:pt x="171" y="3208"/>
                  </a:lnTo>
                  <a:lnTo>
                    <a:pt x="171" y="3213"/>
                  </a:lnTo>
                  <a:lnTo>
                    <a:pt x="171" y="3222"/>
                  </a:lnTo>
                  <a:lnTo>
                    <a:pt x="171" y="3226"/>
                  </a:lnTo>
                  <a:lnTo>
                    <a:pt x="171" y="3231"/>
                  </a:lnTo>
                  <a:lnTo>
                    <a:pt x="173" y="3240"/>
                  </a:lnTo>
                  <a:lnTo>
                    <a:pt x="176" y="3245"/>
                  </a:lnTo>
                  <a:lnTo>
                    <a:pt x="181" y="3253"/>
                  </a:lnTo>
                  <a:lnTo>
                    <a:pt x="187" y="3255"/>
                  </a:lnTo>
                  <a:lnTo>
                    <a:pt x="187" y="3255"/>
                  </a:lnTo>
                  <a:lnTo>
                    <a:pt x="192" y="3268"/>
                  </a:lnTo>
                  <a:lnTo>
                    <a:pt x="197" y="3276"/>
                  </a:lnTo>
                  <a:lnTo>
                    <a:pt x="201" y="3284"/>
                  </a:lnTo>
                  <a:lnTo>
                    <a:pt x="201" y="3292"/>
                  </a:lnTo>
                  <a:lnTo>
                    <a:pt x="201" y="3297"/>
                  </a:lnTo>
                  <a:lnTo>
                    <a:pt x="197" y="3302"/>
                  </a:lnTo>
                  <a:lnTo>
                    <a:pt x="194" y="3307"/>
                  </a:lnTo>
                  <a:lnTo>
                    <a:pt x="192" y="3309"/>
                  </a:lnTo>
                  <a:lnTo>
                    <a:pt x="187" y="3315"/>
                  </a:lnTo>
                  <a:lnTo>
                    <a:pt x="181" y="3318"/>
                  </a:lnTo>
                  <a:lnTo>
                    <a:pt x="176" y="3322"/>
                  </a:lnTo>
                  <a:lnTo>
                    <a:pt x="171" y="3331"/>
                  </a:lnTo>
                  <a:lnTo>
                    <a:pt x="166" y="3338"/>
                  </a:lnTo>
                  <a:lnTo>
                    <a:pt x="163" y="3346"/>
                  </a:lnTo>
                  <a:lnTo>
                    <a:pt x="158" y="3356"/>
                  </a:lnTo>
                  <a:lnTo>
                    <a:pt x="158" y="3366"/>
                  </a:lnTo>
                  <a:lnTo>
                    <a:pt x="158" y="3366"/>
                  </a:lnTo>
                  <a:lnTo>
                    <a:pt x="158" y="3375"/>
                  </a:lnTo>
                  <a:lnTo>
                    <a:pt x="158" y="3380"/>
                  </a:lnTo>
                  <a:lnTo>
                    <a:pt x="158" y="3385"/>
                  </a:lnTo>
                  <a:lnTo>
                    <a:pt x="160" y="3393"/>
                  </a:lnTo>
                  <a:lnTo>
                    <a:pt x="163" y="3395"/>
                  </a:lnTo>
                  <a:lnTo>
                    <a:pt x="166" y="3403"/>
                  </a:lnTo>
                  <a:lnTo>
                    <a:pt x="168" y="3409"/>
                  </a:lnTo>
                  <a:lnTo>
                    <a:pt x="171" y="3411"/>
                  </a:lnTo>
                  <a:lnTo>
                    <a:pt x="173" y="3418"/>
                  </a:lnTo>
                  <a:lnTo>
                    <a:pt x="173" y="3423"/>
                  </a:lnTo>
                  <a:lnTo>
                    <a:pt x="176" y="3429"/>
                  </a:lnTo>
                  <a:lnTo>
                    <a:pt x="176" y="3434"/>
                  </a:lnTo>
                  <a:lnTo>
                    <a:pt x="176" y="3442"/>
                  </a:lnTo>
                  <a:lnTo>
                    <a:pt x="173" y="3450"/>
                  </a:lnTo>
                  <a:lnTo>
                    <a:pt x="171" y="3457"/>
                  </a:lnTo>
                  <a:lnTo>
                    <a:pt x="168" y="3466"/>
                  </a:lnTo>
                  <a:lnTo>
                    <a:pt x="168" y="3466"/>
                  </a:lnTo>
                  <a:lnTo>
                    <a:pt x="166" y="3473"/>
                  </a:lnTo>
                  <a:lnTo>
                    <a:pt x="163" y="3481"/>
                  </a:lnTo>
                  <a:lnTo>
                    <a:pt x="158" y="3489"/>
                  </a:lnTo>
                  <a:lnTo>
                    <a:pt x="155" y="3496"/>
                  </a:lnTo>
                  <a:lnTo>
                    <a:pt x="155" y="3505"/>
                  </a:lnTo>
                  <a:lnTo>
                    <a:pt x="153" y="3515"/>
                  </a:lnTo>
                  <a:lnTo>
                    <a:pt x="150" y="3525"/>
                  </a:lnTo>
                  <a:lnTo>
                    <a:pt x="153" y="3533"/>
                  </a:lnTo>
                  <a:lnTo>
                    <a:pt x="155" y="3540"/>
                  </a:lnTo>
                  <a:lnTo>
                    <a:pt x="158" y="3548"/>
                  </a:lnTo>
                  <a:lnTo>
                    <a:pt x="163" y="3556"/>
                  </a:lnTo>
                  <a:lnTo>
                    <a:pt x="171" y="3558"/>
                  </a:lnTo>
                  <a:lnTo>
                    <a:pt x="178" y="3564"/>
                  </a:lnTo>
                  <a:lnTo>
                    <a:pt x="192" y="3564"/>
                  </a:lnTo>
                  <a:lnTo>
                    <a:pt x="207" y="3564"/>
                  </a:lnTo>
                  <a:lnTo>
                    <a:pt x="226" y="3562"/>
                  </a:lnTo>
                  <a:lnTo>
                    <a:pt x="226" y="3562"/>
                  </a:lnTo>
                  <a:lnTo>
                    <a:pt x="251" y="3556"/>
                  </a:lnTo>
                  <a:lnTo>
                    <a:pt x="277" y="3551"/>
                  </a:lnTo>
                  <a:lnTo>
                    <a:pt x="303" y="3548"/>
                  </a:lnTo>
                  <a:lnTo>
                    <a:pt x="327" y="3544"/>
                  </a:lnTo>
                  <a:lnTo>
                    <a:pt x="350" y="3538"/>
                  </a:lnTo>
                  <a:lnTo>
                    <a:pt x="374" y="3533"/>
                  </a:lnTo>
                  <a:lnTo>
                    <a:pt x="397" y="3528"/>
                  </a:lnTo>
                  <a:lnTo>
                    <a:pt x="415" y="3519"/>
                  </a:lnTo>
                  <a:lnTo>
                    <a:pt x="431" y="3515"/>
                  </a:lnTo>
                  <a:lnTo>
                    <a:pt x="446" y="3507"/>
                  </a:lnTo>
                  <a:lnTo>
                    <a:pt x="461" y="3499"/>
                  </a:lnTo>
                  <a:lnTo>
                    <a:pt x="470" y="3489"/>
                  </a:lnTo>
                  <a:lnTo>
                    <a:pt x="477" y="3478"/>
                  </a:lnTo>
                  <a:lnTo>
                    <a:pt x="482" y="3468"/>
                  </a:lnTo>
                  <a:lnTo>
                    <a:pt x="485" y="3455"/>
                  </a:lnTo>
                  <a:lnTo>
                    <a:pt x="482" y="3439"/>
                  </a:lnTo>
                  <a:lnTo>
                    <a:pt x="482" y="3439"/>
                  </a:lnTo>
                  <a:lnTo>
                    <a:pt x="477" y="3434"/>
                  </a:lnTo>
                  <a:lnTo>
                    <a:pt x="470" y="3429"/>
                  </a:lnTo>
                  <a:lnTo>
                    <a:pt x="461" y="3423"/>
                  </a:lnTo>
                  <a:lnTo>
                    <a:pt x="454" y="3416"/>
                  </a:lnTo>
                  <a:lnTo>
                    <a:pt x="443" y="3409"/>
                  </a:lnTo>
                  <a:lnTo>
                    <a:pt x="431" y="3403"/>
                  </a:lnTo>
                  <a:lnTo>
                    <a:pt x="420" y="3395"/>
                  </a:lnTo>
                  <a:lnTo>
                    <a:pt x="407" y="3385"/>
                  </a:lnTo>
                  <a:lnTo>
                    <a:pt x="397" y="3377"/>
                  </a:lnTo>
                  <a:lnTo>
                    <a:pt x="389" y="3364"/>
                  </a:lnTo>
                  <a:lnTo>
                    <a:pt x="379" y="3354"/>
                  </a:lnTo>
                  <a:lnTo>
                    <a:pt x="374" y="3341"/>
                  </a:lnTo>
                  <a:lnTo>
                    <a:pt x="365" y="3325"/>
                  </a:lnTo>
                  <a:lnTo>
                    <a:pt x="363" y="3309"/>
                  </a:lnTo>
                  <a:lnTo>
                    <a:pt x="363" y="3292"/>
                  </a:lnTo>
                  <a:lnTo>
                    <a:pt x="365" y="3270"/>
                  </a:lnTo>
                  <a:lnTo>
                    <a:pt x="365" y="3270"/>
                  </a:lnTo>
                  <a:lnTo>
                    <a:pt x="365" y="3268"/>
                  </a:lnTo>
                  <a:lnTo>
                    <a:pt x="365" y="3260"/>
                  </a:lnTo>
                  <a:lnTo>
                    <a:pt x="363" y="3250"/>
                  </a:lnTo>
                  <a:lnTo>
                    <a:pt x="361" y="3240"/>
                  </a:lnTo>
                  <a:lnTo>
                    <a:pt x="358" y="3231"/>
                  </a:lnTo>
                  <a:lnTo>
                    <a:pt x="358" y="3222"/>
                  </a:lnTo>
                  <a:lnTo>
                    <a:pt x="352" y="3208"/>
                  </a:lnTo>
                  <a:lnTo>
                    <a:pt x="352" y="3198"/>
                  </a:lnTo>
                  <a:lnTo>
                    <a:pt x="352" y="3190"/>
                  </a:lnTo>
                  <a:lnTo>
                    <a:pt x="356" y="3178"/>
                  </a:lnTo>
                  <a:lnTo>
                    <a:pt x="358" y="3169"/>
                  </a:lnTo>
                  <a:lnTo>
                    <a:pt x="365" y="3162"/>
                  </a:lnTo>
                  <a:lnTo>
                    <a:pt x="374" y="3154"/>
                  </a:lnTo>
                  <a:lnTo>
                    <a:pt x="384" y="3149"/>
                  </a:lnTo>
                  <a:lnTo>
                    <a:pt x="399" y="3146"/>
                  </a:lnTo>
                  <a:lnTo>
                    <a:pt x="418" y="3144"/>
                  </a:lnTo>
                  <a:lnTo>
                    <a:pt x="418" y="3144"/>
                  </a:lnTo>
                  <a:lnTo>
                    <a:pt x="436" y="3141"/>
                  </a:lnTo>
                  <a:lnTo>
                    <a:pt x="454" y="3139"/>
                  </a:lnTo>
                  <a:lnTo>
                    <a:pt x="466" y="3135"/>
                  </a:lnTo>
                  <a:lnTo>
                    <a:pt x="480" y="3130"/>
                  </a:lnTo>
                  <a:lnTo>
                    <a:pt x="491" y="3128"/>
                  </a:lnTo>
                  <a:lnTo>
                    <a:pt x="498" y="3121"/>
                  </a:lnTo>
                  <a:lnTo>
                    <a:pt x="505" y="3115"/>
                  </a:lnTo>
                  <a:lnTo>
                    <a:pt x="511" y="3107"/>
                  </a:lnTo>
                  <a:lnTo>
                    <a:pt x="516" y="3100"/>
                  </a:lnTo>
                  <a:lnTo>
                    <a:pt x="519" y="3094"/>
                  </a:lnTo>
                  <a:lnTo>
                    <a:pt x="521" y="3087"/>
                  </a:lnTo>
                  <a:lnTo>
                    <a:pt x="524" y="3078"/>
                  </a:lnTo>
                  <a:lnTo>
                    <a:pt x="524" y="3068"/>
                  </a:lnTo>
                  <a:lnTo>
                    <a:pt x="524" y="3061"/>
                  </a:lnTo>
                  <a:lnTo>
                    <a:pt x="527" y="3053"/>
                  </a:lnTo>
                  <a:lnTo>
                    <a:pt x="529" y="3045"/>
                  </a:lnTo>
                  <a:lnTo>
                    <a:pt x="529" y="3045"/>
                  </a:lnTo>
                  <a:lnTo>
                    <a:pt x="529" y="3037"/>
                  </a:lnTo>
                  <a:lnTo>
                    <a:pt x="529" y="3027"/>
                  </a:lnTo>
                  <a:lnTo>
                    <a:pt x="529" y="3016"/>
                  </a:lnTo>
                  <a:lnTo>
                    <a:pt x="529" y="3006"/>
                  </a:lnTo>
                  <a:lnTo>
                    <a:pt x="529" y="2995"/>
                  </a:lnTo>
                  <a:lnTo>
                    <a:pt x="529" y="2982"/>
                  </a:lnTo>
                  <a:lnTo>
                    <a:pt x="529" y="2967"/>
                  </a:lnTo>
                  <a:lnTo>
                    <a:pt x="529" y="2954"/>
                  </a:lnTo>
                  <a:lnTo>
                    <a:pt x="529" y="2941"/>
                  </a:lnTo>
                  <a:lnTo>
                    <a:pt x="529" y="2926"/>
                  </a:lnTo>
                  <a:lnTo>
                    <a:pt x="532" y="2910"/>
                  </a:lnTo>
                  <a:lnTo>
                    <a:pt x="532" y="2895"/>
                  </a:lnTo>
                  <a:lnTo>
                    <a:pt x="537" y="2876"/>
                  </a:lnTo>
                  <a:lnTo>
                    <a:pt x="539" y="2858"/>
                  </a:lnTo>
                  <a:lnTo>
                    <a:pt x="545" y="2842"/>
                  </a:lnTo>
                  <a:lnTo>
                    <a:pt x="550" y="2824"/>
                  </a:lnTo>
                  <a:lnTo>
                    <a:pt x="550" y="2824"/>
                  </a:lnTo>
                  <a:lnTo>
                    <a:pt x="555" y="2803"/>
                  </a:lnTo>
                  <a:lnTo>
                    <a:pt x="568" y="2780"/>
                  </a:lnTo>
                  <a:lnTo>
                    <a:pt x="578" y="2755"/>
                  </a:lnTo>
                  <a:lnTo>
                    <a:pt x="594" y="2726"/>
                  </a:lnTo>
                  <a:lnTo>
                    <a:pt x="610" y="2698"/>
                  </a:lnTo>
                  <a:lnTo>
                    <a:pt x="625" y="2669"/>
                  </a:lnTo>
                  <a:lnTo>
                    <a:pt x="641" y="2638"/>
                  </a:lnTo>
                  <a:lnTo>
                    <a:pt x="659" y="2609"/>
                  </a:lnTo>
                  <a:lnTo>
                    <a:pt x="674" y="2581"/>
                  </a:lnTo>
                  <a:lnTo>
                    <a:pt x="690" y="2554"/>
                  </a:lnTo>
                  <a:lnTo>
                    <a:pt x="706" y="2531"/>
                  </a:lnTo>
                  <a:lnTo>
                    <a:pt x="719" y="2508"/>
                  </a:lnTo>
                  <a:lnTo>
                    <a:pt x="729" y="2492"/>
                  </a:lnTo>
                  <a:lnTo>
                    <a:pt x="737" y="2479"/>
                  </a:lnTo>
                  <a:lnTo>
                    <a:pt x="742" y="2469"/>
                  </a:lnTo>
                  <a:lnTo>
                    <a:pt x="745" y="2467"/>
                  </a:lnTo>
                  <a:lnTo>
                    <a:pt x="745" y="2467"/>
                  </a:lnTo>
                  <a:lnTo>
                    <a:pt x="740" y="2485"/>
                  </a:lnTo>
                  <a:lnTo>
                    <a:pt x="731" y="2506"/>
                  </a:lnTo>
                  <a:lnTo>
                    <a:pt x="726" y="2529"/>
                  </a:lnTo>
                  <a:lnTo>
                    <a:pt x="724" y="2552"/>
                  </a:lnTo>
                  <a:lnTo>
                    <a:pt x="719" y="2577"/>
                  </a:lnTo>
                  <a:lnTo>
                    <a:pt x="717" y="2604"/>
                  </a:lnTo>
                  <a:lnTo>
                    <a:pt x="711" y="2630"/>
                  </a:lnTo>
                  <a:lnTo>
                    <a:pt x="708" y="2655"/>
                  </a:lnTo>
                  <a:lnTo>
                    <a:pt x="706" y="2684"/>
                  </a:lnTo>
                  <a:lnTo>
                    <a:pt x="703" y="2710"/>
                  </a:lnTo>
                  <a:lnTo>
                    <a:pt x="701" y="2734"/>
                  </a:lnTo>
                  <a:lnTo>
                    <a:pt x="698" y="2757"/>
                  </a:lnTo>
                  <a:lnTo>
                    <a:pt x="695" y="2780"/>
                  </a:lnTo>
                  <a:lnTo>
                    <a:pt x="695" y="2799"/>
                  </a:lnTo>
                  <a:lnTo>
                    <a:pt x="692" y="2817"/>
                  </a:lnTo>
                  <a:lnTo>
                    <a:pt x="692" y="2827"/>
                  </a:lnTo>
                  <a:lnTo>
                    <a:pt x="692" y="2827"/>
                  </a:lnTo>
                  <a:lnTo>
                    <a:pt x="690" y="2842"/>
                  </a:lnTo>
                  <a:lnTo>
                    <a:pt x="688" y="2858"/>
                  </a:lnTo>
                  <a:lnTo>
                    <a:pt x="685" y="2874"/>
                  </a:lnTo>
                  <a:lnTo>
                    <a:pt x="683" y="2890"/>
                  </a:lnTo>
                  <a:lnTo>
                    <a:pt x="680" y="2904"/>
                  </a:lnTo>
                  <a:lnTo>
                    <a:pt x="674" y="2920"/>
                  </a:lnTo>
                  <a:lnTo>
                    <a:pt x="672" y="2933"/>
                  </a:lnTo>
                  <a:lnTo>
                    <a:pt x="667" y="2947"/>
                  </a:lnTo>
                  <a:lnTo>
                    <a:pt x="664" y="2959"/>
                  </a:lnTo>
                  <a:lnTo>
                    <a:pt x="659" y="2970"/>
                  </a:lnTo>
                  <a:lnTo>
                    <a:pt x="656" y="2980"/>
                  </a:lnTo>
                  <a:lnTo>
                    <a:pt x="654" y="2988"/>
                  </a:lnTo>
                  <a:lnTo>
                    <a:pt x="651" y="2995"/>
                  </a:lnTo>
                  <a:lnTo>
                    <a:pt x="649" y="3000"/>
                  </a:lnTo>
                  <a:lnTo>
                    <a:pt x="649" y="3004"/>
                  </a:lnTo>
                  <a:lnTo>
                    <a:pt x="649" y="3004"/>
                  </a:lnTo>
                  <a:lnTo>
                    <a:pt x="656" y="3004"/>
                  </a:lnTo>
                  <a:lnTo>
                    <a:pt x="685" y="2998"/>
                  </a:lnTo>
                  <a:lnTo>
                    <a:pt x="724" y="2991"/>
                  </a:lnTo>
                  <a:lnTo>
                    <a:pt x="779" y="2982"/>
                  </a:lnTo>
                  <a:lnTo>
                    <a:pt x="843" y="2972"/>
                  </a:lnTo>
                  <a:lnTo>
                    <a:pt x="914" y="2959"/>
                  </a:lnTo>
                  <a:lnTo>
                    <a:pt x="991" y="2949"/>
                  </a:lnTo>
                  <a:lnTo>
                    <a:pt x="1069" y="2936"/>
                  </a:lnTo>
                  <a:lnTo>
                    <a:pt x="1149" y="2920"/>
                  </a:lnTo>
                  <a:lnTo>
                    <a:pt x="1227" y="2910"/>
                  </a:lnTo>
                  <a:lnTo>
                    <a:pt x="1303" y="2897"/>
                  </a:lnTo>
                  <a:lnTo>
                    <a:pt x="1368" y="2884"/>
                  </a:lnTo>
                  <a:lnTo>
                    <a:pt x="1425" y="2874"/>
                  </a:lnTo>
                  <a:lnTo>
                    <a:pt x="1471" y="2865"/>
                  </a:lnTo>
                  <a:lnTo>
                    <a:pt x="1503" y="2861"/>
                  </a:lnTo>
                  <a:lnTo>
                    <a:pt x="1519" y="2856"/>
                  </a:lnTo>
                  <a:lnTo>
                    <a:pt x="1519" y="2856"/>
                  </a:lnTo>
                  <a:lnTo>
                    <a:pt x="1521" y="2879"/>
                  </a:lnTo>
                  <a:lnTo>
                    <a:pt x="1521" y="2910"/>
                  </a:lnTo>
                  <a:lnTo>
                    <a:pt x="1526" y="2949"/>
                  </a:lnTo>
                  <a:lnTo>
                    <a:pt x="1529" y="2993"/>
                  </a:lnTo>
                  <a:lnTo>
                    <a:pt x="1535" y="3043"/>
                  </a:lnTo>
                  <a:lnTo>
                    <a:pt x="1537" y="3094"/>
                  </a:lnTo>
                  <a:lnTo>
                    <a:pt x="1544" y="3146"/>
                  </a:lnTo>
                  <a:lnTo>
                    <a:pt x="1558" y="3201"/>
                  </a:lnTo>
                  <a:lnTo>
                    <a:pt x="1568" y="3255"/>
                  </a:lnTo>
                  <a:lnTo>
                    <a:pt x="1583" y="3307"/>
                  </a:lnTo>
                  <a:lnTo>
                    <a:pt x="1604" y="3356"/>
                  </a:lnTo>
                  <a:lnTo>
                    <a:pt x="1625" y="3400"/>
                  </a:lnTo>
                  <a:lnTo>
                    <a:pt x="1651" y="3437"/>
                  </a:lnTo>
                  <a:lnTo>
                    <a:pt x="1682" y="3466"/>
                  </a:lnTo>
                  <a:lnTo>
                    <a:pt x="1716" y="3489"/>
                  </a:lnTo>
                  <a:lnTo>
                    <a:pt x="1757" y="3499"/>
                  </a:lnTo>
                  <a:lnTo>
                    <a:pt x="1757" y="3499"/>
                  </a:lnTo>
                  <a:lnTo>
                    <a:pt x="1794" y="3505"/>
                  </a:lnTo>
                  <a:lnTo>
                    <a:pt x="1843" y="3512"/>
                  </a:lnTo>
                  <a:lnTo>
                    <a:pt x="1895" y="3519"/>
                  </a:lnTo>
                  <a:lnTo>
                    <a:pt x="1958" y="3528"/>
                  </a:lnTo>
                  <a:lnTo>
                    <a:pt x="2022" y="3533"/>
                  </a:lnTo>
                  <a:lnTo>
                    <a:pt x="2092" y="3540"/>
                  </a:lnTo>
                  <a:lnTo>
                    <a:pt x="2165" y="3548"/>
                  </a:lnTo>
                  <a:lnTo>
                    <a:pt x="2241" y="3553"/>
                  </a:lnTo>
                  <a:lnTo>
                    <a:pt x="2316" y="3558"/>
                  </a:lnTo>
                  <a:lnTo>
                    <a:pt x="2391" y="3558"/>
                  </a:lnTo>
                  <a:lnTo>
                    <a:pt x="2464" y="3562"/>
                  </a:lnTo>
                  <a:lnTo>
                    <a:pt x="2536" y="3558"/>
                  </a:lnTo>
                  <a:lnTo>
                    <a:pt x="2604" y="3556"/>
                  </a:lnTo>
                  <a:lnTo>
                    <a:pt x="2669" y="3548"/>
                  </a:lnTo>
                  <a:lnTo>
                    <a:pt x="2726" y="3540"/>
                  </a:lnTo>
                  <a:lnTo>
                    <a:pt x="2780" y="3525"/>
                  </a:lnTo>
                  <a:lnTo>
                    <a:pt x="2780" y="3525"/>
                  </a:lnTo>
                  <a:lnTo>
                    <a:pt x="2908" y="3486"/>
                  </a:lnTo>
                  <a:lnTo>
                    <a:pt x="3038" y="3448"/>
                  </a:lnTo>
                  <a:lnTo>
                    <a:pt x="3164" y="3411"/>
                  </a:lnTo>
                  <a:lnTo>
                    <a:pt x="3292" y="3377"/>
                  </a:lnTo>
                  <a:lnTo>
                    <a:pt x="3415" y="3343"/>
                  </a:lnTo>
                  <a:lnTo>
                    <a:pt x="3531" y="3313"/>
                  </a:lnTo>
                  <a:lnTo>
                    <a:pt x="3641" y="3284"/>
                  </a:lnTo>
                  <a:lnTo>
                    <a:pt x="3744" y="3255"/>
                  </a:lnTo>
                  <a:lnTo>
                    <a:pt x="3843" y="3231"/>
                  </a:lnTo>
                  <a:lnTo>
                    <a:pt x="3929" y="3211"/>
                  </a:lnTo>
                  <a:lnTo>
                    <a:pt x="4007" y="3192"/>
                  </a:lnTo>
                  <a:lnTo>
                    <a:pt x="4071" y="3178"/>
                  </a:lnTo>
                  <a:lnTo>
                    <a:pt x="4123" y="3164"/>
                  </a:lnTo>
                  <a:lnTo>
                    <a:pt x="4162" y="3154"/>
                  </a:lnTo>
                  <a:lnTo>
                    <a:pt x="4185" y="3151"/>
                  </a:lnTo>
                  <a:lnTo>
                    <a:pt x="4196" y="3146"/>
                  </a:lnTo>
                  <a:lnTo>
                    <a:pt x="4196" y="3146"/>
                  </a:lnTo>
                  <a:lnTo>
                    <a:pt x="4141" y="3201"/>
                  </a:lnTo>
                  <a:lnTo>
                    <a:pt x="4069" y="3268"/>
                  </a:lnTo>
                  <a:lnTo>
                    <a:pt x="3978" y="3348"/>
                  </a:lnTo>
                  <a:lnTo>
                    <a:pt x="3874" y="3439"/>
                  </a:lnTo>
                  <a:lnTo>
                    <a:pt x="3757" y="3538"/>
                  </a:lnTo>
                  <a:lnTo>
                    <a:pt x="3632" y="3642"/>
                  </a:lnTo>
                  <a:lnTo>
                    <a:pt x="3502" y="3745"/>
                  </a:lnTo>
                  <a:lnTo>
                    <a:pt x="3372" y="3852"/>
                  </a:lnTo>
                  <a:lnTo>
                    <a:pt x="3240" y="3956"/>
                  </a:lnTo>
                  <a:lnTo>
                    <a:pt x="3113" y="4054"/>
                  </a:lnTo>
                  <a:lnTo>
                    <a:pt x="2991" y="4145"/>
                  </a:lnTo>
                  <a:lnTo>
                    <a:pt x="2876" y="4226"/>
                  </a:lnTo>
                  <a:lnTo>
                    <a:pt x="2775" y="4294"/>
                  </a:lnTo>
                  <a:lnTo>
                    <a:pt x="2689" y="4347"/>
                  </a:lnTo>
                  <a:lnTo>
                    <a:pt x="2620" y="4384"/>
                  </a:lnTo>
                  <a:lnTo>
                    <a:pt x="2573" y="4399"/>
                  </a:lnTo>
                  <a:lnTo>
                    <a:pt x="2573" y="4399"/>
                  </a:lnTo>
                  <a:lnTo>
                    <a:pt x="2534" y="4404"/>
                  </a:lnTo>
                  <a:lnTo>
                    <a:pt x="2490" y="4408"/>
                  </a:lnTo>
                  <a:lnTo>
                    <a:pt x="2440" y="4404"/>
                  </a:lnTo>
                  <a:lnTo>
                    <a:pt x="2385" y="4399"/>
                  </a:lnTo>
                  <a:lnTo>
                    <a:pt x="2332" y="4392"/>
                  </a:lnTo>
                  <a:lnTo>
                    <a:pt x="2275" y="4379"/>
                  </a:lnTo>
                  <a:lnTo>
                    <a:pt x="2214" y="4369"/>
                  </a:lnTo>
                  <a:lnTo>
                    <a:pt x="2152" y="4353"/>
                  </a:lnTo>
                  <a:lnTo>
                    <a:pt x="2090" y="4335"/>
                  </a:lnTo>
                  <a:lnTo>
                    <a:pt x="2030" y="4317"/>
                  </a:lnTo>
                  <a:lnTo>
                    <a:pt x="1971" y="4294"/>
                  </a:lnTo>
                  <a:lnTo>
                    <a:pt x="1910" y="4273"/>
                  </a:lnTo>
                  <a:lnTo>
                    <a:pt x="1853" y="4251"/>
                  </a:lnTo>
                  <a:lnTo>
                    <a:pt x="1802" y="4226"/>
                  </a:lnTo>
                  <a:lnTo>
                    <a:pt x="1752" y="4202"/>
                  </a:lnTo>
                  <a:lnTo>
                    <a:pt x="1708" y="4173"/>
                  </a:lnTo>
                  <a:lnTo>
                    <a:pt x="1708" y="4173"/>
                  </a:lnTo>
                  <a:lnTo>
                    <a:pt x="1661" y="4150"/>
                  </a:lnTo>
                  <a:lnTo>
                    <a:pt x="1617" y="4122"/>
                  </a:lnTo>
                  <a:lnTo>
                    <a:pt x="1568" y="4096"/>
                  </a:lnTo>
                  <a:lnTo>
                    <a:pt x="1519" y="4070"/>
                  </a:lnTo>
                  <a:lnTo>
                    <a:pt x="1467" y="4044"/>
                  </a:lnTo>
                  <a:lnTo>
                    <a:pt x="1414" y="4018"/>
                  </a:lnTo>
                  <a:lnTo>
                    <a:pt x="1360" y="3995"/>
                  </a:lnTo>
                  <a:lnTo>
                    <a:pt x="1306" y="3971"/>
                  </a:lnTo>
                  <a:lnTo>
                    <a:pt x="1249" y="3948"/>
                  </a:lnTo>
                  <a:lnTo>
                    <a:pt x="1192" y="3930"/>
                  </a:lnTo>
                  <a:lnTo>
                    <a:pt x="1131" y="3909"/>
                  </a:lnTo>
                  <a:lnTo>
                    <a:pt x="1074" y="3894"/>
                  </a:lnTo>
                  <a:lnTo>
                    <a:pt x="1012" y="3878"/>
                  </a:lnTo>
                  <a:lnTo>
                    <a:pt x="952" y="3867"/>
                  </a:lnTo>
                  <a:lnTo>
                    <a:pt x="890" y="3860"/>
                  </a:lnTo>
                  <a:lnTo>
                    <a:pt x="833" y="3852"/>
                  </a:lnTo>
                  <a:lnTo>
                    <a:pt x="833" y="3852"/>
                  </a:lnTo>
                  <a:lnTo>
                    <a:pt x="776" y="3846"/>
                  </a:lnTo>
                  <a:lnTo>
                    <a:pt x="726" y="3846"/>
                  </a:lnTo>
                  <a:lnTo>
                    <a:pt x="685" y="3846"/>
                  </a:lnTo>
                  <a:lnTo>
                    <a:pt x="646" y="3850"/>
                  </a:lnTo>
                  <a:lnTo>
                    <a:pt x="612" y="3855"/>
                  </a:lnTo>
                  <a:lnTo>
                    <a:pt x="584" y="3860"/>
                  </a:lnTo>
                  <a:lnTo>
                    <a:pt x="560" y="3865"/>
                  </a:lnTo>
                  <a:lnTo>
                    <a:pt x="539" y="3871"/>
                  </a:lnTo>
                  <a:lnTo>
                    <a:pt x="521" y="3878"/>
                  </a:lnTo>
                  <a:lnTo>
                    <a:pt x="509" y="3885"/>
                  </a:lnTo>
                  <a:lnTo>
                    <a:pt x="498" y="3891"/>
                  </a:lnTo>
                  <a:lnTo>
                    <a:pt x="491" y="3899"/>
                  </a:lnTo>
                  <a:lnTo>
                    <a:pt x="485" y="3904"/>
                  </a:lnTo>
                  <a:lnTo>
                    <a:pt x="482" y="3907"/>
                  </a:lnTo>
                  <a:lnTo>
                    <a:pt x="480" y="3909"/>
                  </a:lnTo>
                  <a:lnTo>
                    <a:pt x="480" y="3909"/>
                  </a:lnTo>
                  <a:lnTo>
                    <a:pt x="491" y="3979"/>
                  </a:lnTo>
                  <a:lnTo>
                    <a:pt x="500" y="4063"/>
                  </a:lnTo>
                  <a:lnTo>
                    <a:pt x="505" y="4155"/>
                  </a:lnTo>
                  <a:lnTo>
                    <a:pt x="505" y="4260"/>
                  </a:lnTo>
                  <a:lnTo>
                    <a:pt x="505" y="4371"/>
                  </a:lnTo>
                  <a:lnTo>
                    <a:pt x="503" y="4491"/>
                  </a:lnTo>
                  <a:lnTo>
                    <a:pt x="498" y="4612"/>
                  </a:lnTo>
                  <a:lnTo>
                    <a:pt x="493" y="4735"/>
                  </a:lnTo>
                  <a:lnTo>
                    <a:pt x="485" y="4851"/>
                  </a:lnTo>
                  <a:lnTo>
                    <a:pt x="477" y="4966"/>
                  </a:lnTo>
                  <a:lnTo>
                    <a:pt x="470" y="5072"/>
                  </a:lnTo>
                  <a:lnTo>
                    <a:pt x="461" y="5165"/>
                  </a:lnTo>
                  <a:lnTo>
                    <a:pt x="457" y="5248"/>
                  </a:lnTo>
                  <a:lnTo>
                    <a:pt x="452" y="5318"/>
                  </a:lnTo>
                  <a:lnTo>
                    <a:pt x="443" y="5367"/>
                  </a:lnTo>
                  <a:lnTo>
                    <a:pt x="443" y="5396"/>
                  </a:lnTo>
                  <a:lnTo>
                    <a:pt x="443" y="5396"/>
                  </a:lnTo>
                  <a:lnTo>
                    <a:pt x="438" y="5417"/>
                  </a:lnTo>
                  <a:lnTo>
                    <a:pt x="438" y="5445"/>
                  </a:lnTo>
                  <a:lnTo>
                    <a:pt x="436" y="5479"/>
                  </a:lnTo>
                  <a:lnTo>
                    <a:pt x="433" y="5518"/>
                  </a:lnTo>
                  <a:lnTo>
                    <a:pt x="431" y="5559"/>
                  </a:lnTo>
                  <a:lnTo>
                    <a:pt x="428" y="5606"/>
                  </a:lnTo>
                  <a:lnTo>
                    <a:pt x="425" y="5653"/>
                  </a:lnTo>
                  <a:lnTo>
                    <a:pt x="420" y="5702"/>
                  </a:lnTo>
                  <a:lnTo>
                    <a:pt x="418" y="5755"/>
                  </a:lnTo>
                  <a:lnTo>
                    <a:pt x="413" y="5803"/>
                  </a:lnTo>
                  <a:lnTo>
                    <a:pt x="407" y="5851"/>
                  </a:lnTo>
                  <a:lnTo>
                    <a:pt x="404" y="5897"/>
                  </a:lnTo>
                  <a:lnTo>
                    <a:pt x="397" y="5941"/>
                  </a:lnTo>
                  <a:lnTo>
                    <a:pt x="391" y="5980"/>
                  </a:lnTo>
                  <a:lnTo>
                    <a:pt x="384" y="6014"/>
                  </a:lnTo>
                  <a:lnTo>
                    <a:pt x="376" y="6043"/>
                  </a:lnTo>
                  <a:lnTo>
                    <a:pt x="376" y="6043"/>
                  </a:lnTo>
                  <a:lnTo>
                    <a:pt x="368" y="6068"/>
                  </a:lnTo>
                  <a:lnTo>
                    <a:pt x="358" y="6094"/>
                  </a:lnTo>
                  <a:lnTo>
                    <a:pt x="350" y="6117"/>
                  </a:lnTo>
                  <a:lnTo>
                    <a:pt x="340" y="6139"/>
                  </a:lnTo>
                  <a:lnTo>
                    <a:pt x="329" y="6162"/>
                  </a:lnTo>
                  <a:lnTo>
                    <a:pt x="322" y="6180"/>
                  </a:lnTo>
                  <a:lnTo>
                    <a:pt x="313" y="6198"/>
                  </a:lnTo>
                  <a:lnTo>
                    <a:pt x="306" y="6217"/>
                  </a:lnTo>
                  <a:lnTo>
                    <a:pt x="298" y="6231"/>
                  </a:lnTo>
                  <a:lnTo>
                    <a:pt x="295" y="6247"/>
                  </a:lnTo>
                  <a:lnTo>
                    <a:pt x="290" y="6260"/>
                  </a:lnTo>
                  <a:lnTo>
                    <a:pt x="288" y="6274"/>
                  </a:lnTo>
                  <a:lnTo>
                    <a:pt x="288" y="6286"/>
                  </a:lnTo>
                  <a:lnTo>
                    <a:pt x="290" y="6297"/>
                  </a:lnTo>
                  <a:lnTo>
                    <a:pt x="295" y="6307"/>
                  </a:lnTo>
                  <a:lnTo>
                    <a:pt x="303" y="6315"/>
                  </a:lnTo>
                  <a:lnTo>
                    <a:pt x="303" y="6315"/>
                  </a:lnTo>
                  <a:lnTo>
                    <a:pt x="295" y="6330"/>
                  </a:lnTo>
                  <a:lnTo>
                    <a:pt x="290" y="6346"/>
                  </a:lnTo>
                  <a:lnTo>
                    <a:pt x="285" y="6364"/>
                  </a:lnTo>
                  <a:lnTo>
                    <a:pt x="283" y="6382"/>
                  </a:lnTo>
                  <a:lnTo>
                    <a:pt x="277" y="6403"/>
                  </a:lnTo>
                  <a:lnTo>
                    <a:pt x="274" y="6421"/>
                  </a:lnTo>
                  <a:lnTo>
                    <a:pt x="272" y="6439"/>
                  </a:lnTo>
                  <a:lnTo>
                    <a:pt x="272" y="6460"/>
                  </a:lnTo>
                  <a:lnTo>
                    <a:pt x="272" y="6478"/>
                  </a:lnTo>
                  <a:lnTo>
                    <a:pt x="272" y="6496"/>
                  </a:lnTo>
                  <a:lnTo>
                    <a:pt x="272" y="6512"/>
                  </a:lnTo>
                  <a:lnTo>
                    <a:pt x="274" y="6525"/>
                  </a:lnTo>
                  <a:lnTo>
                    <a:pt x="277" y="6540"/>
                  </a:lnTo>
                  <a:lnTo>
                    <a:pt x="280" y="6551"/>
                  </a:lnTo>
                  <a:lnTo>
                    <a:pt x="285" y="6558"/>
                  </a:lnTo>
                  <a:lnTo>
                    <a:pt x="290" y="6564"/>
                  </a:lnTo>
                  <a:lnTo>
                    <a:pt x="290" y="6564"/>
                  </a:lnTo>
                  <a:lnTo>
                    <a:pt x="280" y="6590"/>
                  </a:lnTo>
                  <a:lnTo>
                    <a:pt x="269" y="6621"/>
                  </a:lnTo>
                  <a:lnTo>
                    <a:pt x="256" y="6657"/>
                  </a:lnTo>
                  <a:lnTo>
                    <a:pt x="244" y="6691"/>
                  </a:lnTo>
                  <a:lnTo>
                    <a:pt x="233" y="6730"/>
                  </a:lnTo>
                  <a:lnTo>
                    <a:pt x="220" y="6769"/>
                  </a:lnTo>
                  <a:lnTo>
                    <a:pt x="207" y="6807"/>
                  </a:lnTo>
                  <a:lnTo>
                    <a:pt x="194" y="6849"/>
                  </a:lnTo>
                  <a:lnTo>
                    <a:pt x="181" y="6891"/>
                  </a:lnTo>
                  <a:lnTo>
                    <a:pt x="171" y="6930"/>
                  </a:lnTo>
                  <a:lnTo>
                    <a:pt x="160" y="6969"/>
                  </a:lnTo>
                  <a:lnTo>
                    <a:pt x="150" y="7008"/>
                  </a:lnTo>
                  <a:lnTo>
                    <a:pt x="139" y="7041"/>
                  </a:lnTo>
                  <a:lnTo>
                    <a:pt x="132" y="7077"/>
                  </a:lnTo>
                  <a:lnTo>
                    <a:pt x="124" y="7109"/>
                  </a:lnTo>
                  <a:lnTo>
                    <a:pt x="116" y="7134"/>
                  </a:lnTo>
                  <a:lnTo>
                    <a:pt x="116" y="7134"/>
                  </a:lnTo>
                  <a:lnTo>
                    <a:pt x="111" y="7171"/>
                  </a:lnTo>
                  <a:lnTo>
                    <a:pt x="103" y="7218"/>
                  </a:lnTo>
                  <a:lnTo>
                    <a:pt x="101" y="7280"/>
                  </a:lnTo>
                  <a:lnTo>
                    <a:pt x="96" y="7351"/>
                  </a:lnTo>
                  <a:lnTo>
                    <a:pt x="91" y="7431"/>
                  </a:lnTo>
                  <a:lnTo>
                    <a:pt x="87" y="7516"/>
                  </a:lnTo>
                  <a:lnTo>
                    <a:pt x="87" y="7610"/>
                  </a:lnTo>
                  <a:lnTo>
                    <a:pt x="87" y="7703"/>
                  </a:lnTo>
                  <a:lnTo>
                    <a:pt x="87" y="7797"/>
                  </a:lnTo>
                  <a:lnTo>
                    <a:pt x="93" y="7890"/>
                  </a:lnTo>
                  <a:lnTo>
                    <a:pt x="101" y="7983"/>
                  </a:lnTo>
                  <a:lnTo>
                    <a:pt x="109" y="8069"/>
                  </a:lnTo>
                  <a:lnTo>
                    <a:pt x="119" y="8147"/>
                  </a:lnTo>
                  <a:lnTo>
                    <a:pt x="132" y="8217"/>
                  </a:lnTo>
                  <a:lnTo>
                    <a:pt x="150" y="8279"/>
                  </a:lnTo>
                  <a:lnTo>
                    <a:pt x="171" y="8326"/>
                  </a:lnTo>
                  <a:lnTo>
                    <a:pt x="171" y="8326"/>
                  </a:lnTo>
                  <a:lnTo>
                    <a:pt x="192" y="8365"/>
                  </a:lnTo>
                  <a:lnTo>
                    <a:pt x="212" y="8398"/>
                  </a:lnTo>
                  <a:lnTo>
                    <a:pt x="228" y="8430"/>
                  </a:lnTo>
                  <a:lnTo>
                    <a:pt x="244" y="8456"/>
                  </a:lnTo>
                  <a:lnTo>
                    <a:pt x="256" y="8479"/>
                  </a:lnTo>
                  <a:lnTo>
                    <a:pt x="269" y="8502"/>
                  </a:lnTo>
                  <a:lnTo>
                    <a:pt x="280" y="8518"/>
                  </a:lnTo>
                  <a:lnTo>
                    <a:pt x="288" y="8533"/>
                  </a:lnTo>
                  <a:lnTo>
                    <a:pt x="295" y="8547"/>
                  </a:lnTo>
                  <a:lnTo>
                    <a:pt x="303" y="8557"/>
                  </a:lnTo>
                  <a:lnTo>
                    <a:pt x="306" y="8565"/>
                  </a:lnTo>
                  <a:lnTo>
                    <a:pt x="311" y="8570"/>
                  </a:lnTo>
                  <a:lnTo>
                    <a:pt x="313" y="8575"/>
                  </a:lnTo>
                  <a:lnTo>
                    <a:pt x="317" y="8577"/>
                  </a:lnTo>
                  <a:lnTo>
                    <a:pt x="317" y="8580"/>
                  </a:lnTo>
                  <a:lnTo>
                    <a:pt x="319" y="8580"/>
                  </a:lnTo>
                  <a:lnTo>
                    <a:pt x="319" y="8580"/>
                  </a:lnTo>
                  <a:lnTo>
                    <a:pt x="317" y="8583"/>
                  </a:lnTo>
                  <a:lnTo>
                    <a:pt x="317" y="8588"/>
                  </a:lnTo>
                  <a:lnTo>
                    <a:pt x="313" y="8595"/>
                  </a:lnTo>
                  <a:lnTo>
                    <a:pt x="313" y="8606"/>
                  </a:lnTo>
                  <a:lnTo>
                    <a:pt x="311" y="8622"/>
                  </a:lnTo>
                  <a:lnTo>
                    <a:pt x="308" y="8637"/>
                  </a:lnTo>
                  <a:lnTo>
                    <a:pt x="306" y="8653"/>
                  </a:lnTo>
                  <a:lnTo>
                    <a:pt x="306" y="8673"/>
                  </a:lnTo>
                  <a:lnTo>
                    <a:pt x="306" y="8694"/>
                  </a:lnTo>
                  <a:lnTo>
                    <a:pt x="306" y="8715"/>
                  </a:lnTo>
                  <a:lnTo>
                    <a:pt x="306" y="8739"/>
                  </a:lnTo>
                  <a:lnTo>
                    <a:pt x="308" y="8759"/>
                  </a:lnTo>
                  <a:lnTo>
                    <a:pt x="311" y="8783"/>
                  </a:lnTo>
                  <a:lnTo>
                    <a:pt x="313" y="8803"/>
                  </a:lnTo>
                  <a:lnTo>
                    <a:pt x="322" y="8824"/>
                  </a:lnTo>
                  <a:lnTo>
                    <a:pt x="329" y="8845"/>
                  </a:lnTo>
                  <a:lnTo>
                    <a:pt x="329" y="8845"/>
                  </a:lnTo>
                  <a:lnTo>
                    <a:pt x="331" y="8853"/>
                  </a:lnTo>
                  <a:lnTo>
                    <a:pt x="340" y="8863"/>
                  </a:lnTo>
                  <a:lnTo>
                    <a:pt x="350" y="8874"/>
                  </a:lnTo>
                  <a:lnTo>
                    <a:pt x="363" y="8884"/>
                  </a:lnTo>
                  <a:lnTo>
                    <a:pt x="379" y="8897"/>
                  </a:lnTo>
                  <a:lnTo>
                    <a:pt x="397" y="8910"/>
                  </a:lnTo>
                  <a:lnTo>
                    <a:pt x="415" y="8922"/>
                  </a:lnTo>
                  <a:lnTo>
                    <a:pt x="438" y="8933"/>
                  </a:lnTo>
                  <a:lnTo>
                    <a:pt x="461" y="8946"/>
                  </a:lnTo>
                  <a:lnTo>
                    <a:pt x="491" y="8959"/>
                  </a:lnTo>
                  <a:lnTo>
                    <a:pt x="519" y="8970"/>
                  </a:lnTo>
                  <a:lnTo>
                    <a:pt x="550" y="8980"/>
                  </a:lnTo>
                  <a:lnTo>
                    <a:pt x="584" y="8990"/>
                  </a:lnTo>
                  <a:lnTo>
                    <a:pt x="617" y="9000"/>
                  </a:lnTo>
                  <a:lnTo>
                    <a:pt x="654" y="9009"/>
                  </a:lnTo>
                  <a:lnTo>
                    <a:pt x="692" y="9011"/>
                  </a:lnTo>
                  <a:lnTo>
                    <a:pt x="692" y="9011"/>
                  </a:lnTo>
                  <a:lnTo>
                    <a:pt x="726" y="9016"/>
                  </a:lnTo>
                  <a:lnTo>
                    <a:pt x="763" y="9018"/>
                  </a:lnTo>
                  <a:lnTo>
                    <a:pt x="802" y="9018"/>
                  </a:lnTo>
                  <a:lnTo>
                    <a:pt x="836" y="9018"/>
                  </a:lnTo>
                  <a:lnTo>
                    <a:pt x="872" y="9014"/>
                  </a:lnTo>
                  <a:lnTo>
                    <a:pt x="903" y="9009"/>
                  </a:lnTo>
                  <a:lnTo>
                    <a:pt x="934" y="9000"/>
                  </a:lnTo>
                  <a:lnTo>
                    <a:pt x="960" y="8990"/>
                  </a:lnTo>
                  <a:lnTo>
                    <a:pt x="984" y="8977"/>
                  </a:lnTo>
                  <a:lnTo>
                    <a:pt x="1005" y="8961"/>
                  </a:lnTo>
                  <a:lnTo>
                    <a:pt x="1020" y="8943"/>
                  </a:lnTo>
                  <a:lnTo>
                    <a:pt x="1033" y="8922"/>
                  </a:lnTo>
                  <a:lnTo>
                    <a:pt x="1039" y="8899"/>
                  </a:lnTo>
                  <a:lnTo>
                    <a:pt x="1039" y="8871"/>
                  </a:lnTo>
                  <a:lnTo>
                    <a:pt x="1033" y="8840"/>
                  </a:lnTo>
                  <a:lnTo>
                    <a:pt x="1020" y="8806"/>
                  </a:lnTo>
                  <a:lnTo>
                    <a:pt x="1020" y="8806"/>
                  </a:lnTo>
                  <a:lnTo>
                    <a:pt x="1014" y="8796"/>
                  </a:lnTo>
                  <a:lnTo>
                    <a:pt x="1007" y="8783"/>
                  </a:lnTo>
                  <a:lnTo>
                    <a:pt x="1002" y="8772"/>
                  </a:lnTo>
                  <a:lnTo>
                    <a:pt x="994" y="8759"/>
                  </a:lnTo>
                  <a:lnTo>
                    <a:pt x="989" y="8749"/>
                  </a:lnTo>
                  <a:lnTo>
                    <a:pt x="982" y="8739"/>
                  </a:lnTo>
                  <a:lnTo>
                    <a:pt x="973" y="8725"/>
                  </a:lnTo>
                  <a:lnTo>
                    <a:pt x="966" y="8715"/>
                  </a:lnTo>
                  <a:lnTo>
                    <a:pt x="957" y="8705"/>
                  </a:lnTo>
                  <a:lnTo>
                    <a:pt x="948" y="8691"/>
                  </a:lnTo>
                  <a:lnTo>
                    <a:pt x="939" y="8679"/>
                  </a:lnTo>
                  <a:lnTo>
                    <a:pt x="932" y="8668"/>
                  </a:lnTo>
                  <a:lnTo>
                    <a:pt x="923" y="8655"/>
                  </a:lnTo>
                  <a:lnTo>
                    <a:pt x="916" y="8643"/>
                  </a:lnTo>
                  <a:lnTo>
                    <a:pt x="909" y="8629"/>
                  </a:lnTo>
                  <a:lnTo>
                    <a:pt x="903" y="8616"/>
                  </a:lnTo>
                  <a:lnTo>
                    <a:pt x="903" y="8616"/>
                  </a:lnTo>
                  <a:lnTo>
                    <a:pt x="898" y="8609"/>
                  </a:lnTo>
                  <a:lnTo>
                    <a:pt x="893" y="8598"/>
                  </a:lnTo>
                  <a:lnTo>
                    <a:pt x="890" y="8588"/>
                  </a:lnTo>
                  <a:lnTo>
                    <a:pt x="888" y="8577"/>
                  </a:lnTo>
                  <a:lnTo>
                    <a:pt x="882" y="8565"/>
                  </a:lnTo>
                  <a:lnTo>
                    <a:pt x="880" y="8552"/>
                  </a:lnTo>
                  <a:lnTo>
                    <a:pt x="880" y="8541"/>
                  </a:lnTo>
                  <a:lnTo>
                    <a:pt x="880" y="8526"/>
                  </a:lnTo>
                  <a:lnTo>
                    <a:pt x="880" y="8513"/>
                  </a:lnTo>
                  <a:lnTo>
                    <a:pt x="880" y="8499"/>
                  </a:lnTo>
                  <a:lnTo>
                    <a:pt x="882" y="8487"/>
                  </a:lnTo>
                  <a:lnTo>
                    <a:pt x="884" y="8474"/>
                  </a:lnTo>
                  <a:lnTo>
                    <a:pt x="890" y="8463"/>
                  </a:lnTo>
                  <a:lnTo>
                    <a:pt x="895" y="8453"/>
                  </a:lnTo>
                  <a:lnTo>
                    <a:pt x="903" y="8442"/>
                  </a:lnTo>
                  <a:lnTo>
                    <a:pt x="914" y="8432"/>
                  </a:lnTo>
                  <a:lnTo>
                    <a:pt x="914" y="8432"/>
                  </a:lnTo>
                  <a:lnTo>
                    <a:pt x="923" y="8424"/>
                  </a:lnTo>
                  <a:lnTo>
                    <a:pt x="934" y="8417"/>
                  </a:lnTo>
                  <a:lnTo>
                    <a:pt x="950" y="8409"/>
                  </a:lnTo>
                  <a:lnTo>
                    <a:pt x="963" y="8401"/>
                  </a:lnTo>
                  <a:lnTo>
                    <a:pt x="976" y="8388"/>
                  </a:lnTo>
                  <a:lnTo>
                    <a:pt x="991" y="8378"/>
                  </a:lnTo>
                  <a:lnTo>
                    <a:pt x="1005" y="8362"/>
                  </a:lnTo>
                  <a:lnTo>
                    <a:pt x="1017" y="8346"/>
                  </a:lnTo>
                  <a:lnTo>
                    <a:pt x="1030" y="8326"/>
                  </a:lnTo>
                  <a:lnTo>
                    <a:pt x="1041" y="8300"/>
                  </a:lnTo>
                  <a:lnTo>
                    <a:pt x="1051" y="8271"/>
                  </a:lnTo>
                  <a:lnTo>
                    <a:pt x="1056" y="8240"/>
                  </a:lnTo>
                  <a:lnTo>
                    <a:pt x="1062" y="8202"/>
                  </a:lnTo>
                  <a:lnTo>
                    <a:pt x="1064" y="8160"/>
                  </a:lnTo>
                  <a:lnTo>
                    <a:pt x="1062" y="8110"/>
                  </a:lnTo>
                  <a:lnTo>
                    <a:pt x="1059" y="8053"/>
                  </a:lnTo>
                  <a:lnTo>
                    <a:pt x="1059" y="8053"/>
                  </a:lnTo>
                  <a:lnTo>
                    <a:pt x="1051" y="7991"/>
                  </a:lnTo>
                  <a:lnTo>
                    <a:pt x="1044" y="7921"/>
                  </a:lnTo>
                  <a:lnTo>
                    <a:pt x="1035" y="7845"/>
                  </a:lnTo>
                  <a:lnTo>
                    <a:pt x="1028" y="7765"/>
                  </a:lnTo>
                  <a:lnTo>
                    <a:pt x="1017" y="7680"/>
                  </a:lnTo>
                  <a:lnTo>
                    <a:pt x="1010" y="7594"/>
                  </a:lnTo>
                  <a:lnTo>
                    <a:pt x="999" y="7506"/>
                  </a:lnTo>
                  <a:lnTo>
                    <a:pt x="994" y="7420"/>
                  </a:lnTo>
                  <a:lnTo>
                    <a:pt x="986" y="7337"/>
                  </a:lnTo>
                  <a:lnTo>
                    <a:pt x="982" y="7257"/>
                  </a:lnTo>
                  <a:lnTo>
                    <a:pt x="978" y="7182"/>
                  </a:lnTo>
                  <a:lnTo>
                    <a:pt x="976" y="7111"/>
                  </a:lnTo>
                  <a:lnTo>
                    <a:pt x="976" y="7052"/>
                  </a:lnTo>
                  <a:lnTo>
                    <a:pt x="978" y="6999"/>
                  </a:lnTo>
                  <a:lnTo>
                    <a:pt x="984" y="6961"/>
                  </a:lnTo>
                  <a:lnTo>
                    <a:pt x="994" y="6930"/>
                  </a:lnTo>
                  <a:lnTo>
                    <a:pt x="994" y="6930"/>
                  </a:lnTo>
                  <a:lnTo>
                    <a:pt x="1005" y="6906"/>
                  </a:lnTo>
                  <a:lnTo>
                    <a:pt x="1014" y="6875"/>
                  </a:lnTo>
                  <a:lnTo>
                    <a:pt x="1028" y="6839"/>
                  </a:lnTo>
                  <a:lnTo>
                    <a:pt x="1039" y="6800"/>
                  </a:lnTo>
                  <a:lnTo>
                    <a:pt x="1051" y="6759"/>
                  </a:lnTo>
                  <a:lnTo>
                    <a:pt x="1062" y="6714"/>
                  </a:lnTo>
                  <a:lnTo>
                    <a:pt x="1074" y="6670"/>
                  </a:lnTo>
                  <a:lnTo>
                    <a:pt x="1085" y="6626"/>
                  </a:lnTo>
                  <a:lnTo>
                    <a:pt x="1098" y="6582"/>
                  </a:lnTo>
                  <a:lnTo>
                    <a:pt x="1108" y="6538"/>
                  </a:lnTo>
                  <a:lnTo>
                    <a:pt x="1119" y="6499"/>
                  </a:lnTo>
                  <a:lnTo>
                    <a:pt x="1129" y="6462"/>
                  </a:lnTo>
                  <a:lnTo>
                    <a:pt x="1137" y="6432"/>
                  </a:lnTo>
                  <a:lnTo>
                    <a:pt x="1145" y="6403"/>
                  </a:lnTo>
                  <a:lnTo>
                    <a:pt x="1149" y="6382"/>
                  </a:lnTo>
                  <a:lnTo>
                    <a:pt x="1155" y="6370"/>
                  </a:lnTo>
                  <a:lnTo>
                    <a:pt x="1155" y="6370"/>
                  </a:lnTo>
                  <a:lnTo>
                    <a:pt x="1160" y="6356"/>
                  </a:lnTo>
                  <a:lnTo>
                    <a:pt x="1165" y="6346"/>
                  </a:lnTo>
                  <a:lnTo>
                    <a:pt x="1170" y="6333"/>
                  </a:lnTo>
                  <a:lnTo>
                    <a:pt x="1178" y="6317"/>
                  </a:lnTo>
                  <a:lnTo>
                    <a:pt x="1186" y="6304"/>
                  </a:lnTo>
                  <a:lnTo>
                    <a:pt x="1192" y="6291"/>
                  </a:lnTo>
                  <a:lnTo>
                    <a:pt x="1199" y="6276"/>
                  </a:lnTo>
                  <a:lnTo>
                    <a:pt x="1207" y="6263"/>
                  </a:lnTo>
                  <a:lnTo>
                    <a:pt x="1215" y="6247"/>
                  </a:lnTo>
                  <a:lnTo>
                    <a:pt x="1220" y="6237"/>
                  </a:lnTo>
                  <a:lnTo>
                    <a:pt x="1225" y="6224"/>
                  </a:lnTo>
                  <a:lnTo>
                    <a:pt x="1233" y="6217"/>
                  </a:lnTo>
                  <a:lnTo>
                    <a:pt x="1238" y="6208"/>
                  </a:lnTo>
                  <a:lnTo>
                    <a:pt x="1241" y="6201"/>
                  </a:lnTo>
                  <a:lnTo>
                    <a:pt x="1241" y="6198"/>
                  </a:lnTo>
                  <a:lnTo>
                    <a:pt x="1243" y="6195"/>
                  </a:lnTo>
                  <a:lnTo>
                    <a:pt x="1243" y="6195"/>
                  </a:lnTo>
                  <a:lnTo>
                    <a:pt x="1233" y="6260"/>
                  </a:lnTo>
                  <a:lnTo>
                    <a:pt x="1227" y="6338"/>
                  </a:lnTo>
                  <a:lnTo>
                    <a:pt x="1222" y="6423"/>
                  </a:lnTo>
                  <a:lnTo>
                    <a:pt x="1220" y="6514"/>
                  </a:lnTo>
                  <a:lnTo>
                    <a:pt x="1217" y="6613"/>
                  </a:lnTo>
                  <a:lnTo>
                    <a:pt x="1217" y="6714"/>
                  </a:lnTo>
                  <a:lnTo>
                    <a:pt x="1217" y="6818"/>
                  </a:lnTo>
                  <a:lnTo>
                    <a:pt x="1220" y="6922"/>
                  </a:lnTo>
                  <a:lnTo>
                    <a:pt x="1220" y="7026"/>
                  </a:lnTo>
                  <a:lnTo>
                    <a:pt x="1220" y="7125"/>
                  </a:lnTo>
                  <a:lnTo>
                    <a:pt x="1217" y="7218"/>
                  </a:lnTo>
                  <a:lnTo>
                    <a:pt x="1217" y="7303"/>
                  </a:lnTo>
                  <a:lnTo>
                    <a:pt x="1212" y="7379"/>
                  </a:lnTo>
                  <a:lnTo>
                    <a:pt x="1207" y="7447"/>
                  </a:lnTo>
                  <a:lnTo>
                    <a:pt x="1199" y="7498"/>
                  </a:lnTo>
                  <a:lnTo>
                    <a:pt x="1188" y="7537"/>
                  </a:lnTo>
                  <a:lnTo>
                    <a:pt x="1188" y="7537"/>
                  </a:lnTo>
                  <a:lnTo>
                    <a:pt x="1178" y="7568"/>
                  </a:lnTo>
                  <a:lnTo>
                    <a:pt x="1170" y="7599"/>
                  </a:lnTo>
                  <a:lnTo>
                    <a:pt x="1163" y="7630"/>
                  </a:lnTo>
                  <a:lnTo>
                    <a:pt x="1163" y="7664"/>
                  </a:lnTo>
                  <a:lnTo>
                    <a:pt x="1160" y="7695"/>
                  </a:lnTo>
                  <a:lnTo>
                    <a:pt x="1163" y="7726"/>
                  </a:lnTo>
                  <a:lnTo>
                    <a:pt x="1163" y="7758"/>
                  </a:lnTo>
                  <a:lnTo>
                    <a:pt x="1168" y="7788"/>
                  </a:lnTo>
                  <a:lnTo>
                    <a:pt x="1170" y="7817"/>
                  </a:lnTo>
                  <a:lnTo>
                    <a:pt x="1174" y="7845"/>
                  </a:lnTo>
                  <a:lnTo>
                    <a:pt x="1176" y="7872"/>
                  </a:lnTo>
                  <a:lnTo>
                    <a:pt x="1178" y="7898"/>
                  </a:lnTo>
                  <a:lnTo>
                    <a:pt x="1181" y="7918"/>
                  </a:lnTo>
                  <a:lnTo>
                    <a:pt x="1181" y="7937"/>
                  </a:lnTo>
                  <a:lnTo>
                    <a:pt x="1178" y="7955"/>
                  </a:lnTo>
                  <a:lnTo>
                    <a:pt x="1178" y="7968"/>
                  </a:lnTo>
                  <a:lnTo>
                    <a:pt x="1178" y="7968"/>
                  </a:lnTo>
                  <a:lnTo>
                    <a:pt x="1174" y="7983"/>
                  </a:lnTo>
                  <a:lnTo>
                    <a:pt x="1168" y="8005"/>
                  </a:lnTo>
                  <a:lnTo>
                    <a:pt x="1160" y="8028"/>
                  </a:lnTo>
                  <a:lnTo>
                    <a:pt x="1155" y="8053"/>
                  </a:lnTo>
                  <a:lnTo>
                    <a:pt x="1147" y="8082"/>
                  </a:lnTo>
                  <a:lnTo>
                    <a:pt x="1142" y="8113"/>
                  </a:lnTo>
                  <a:lnTo>
                    <a:pt x="1137" y="8147"/>
                  </a:lnTo>
                  <a:lnTo>
                    <a:pt x="1131" y="8178"/>
                  </a:lnTo>
                  <a:lnTo>
                    <a:pt x="1129" y="8209"/>
                  </a:lnTo>
                  <a:lnTo>
                    <a:pt x="1126" y="8240"/>
                  </a:lnTo>
                  <a:lnTo>
                    <a:pt x="1126" y="8268"/>
                  </a:lnTo>
                  <a:lnTo>
                    <a:pt x="1129" y="8295"/>
                  </a:lnTo>
                  <a:lnTo>
                    <a:pt x="1135" y="8318"/>
                  </a:lnTo>
                  <a:lnTo>
                    <a:pt x="1142" y="8336"/>
                  </a:lnTo>
                  <a:lnTo>
                    <a:pt x="1153" y="8349"/>
                  </a:lnTo>
                  <a:lnTo>
                    <a:pt x="1168" y="8357"/>
                  </a:lnTo>
                  <a:lnTo>
                    <a:pt x="1168" y="8357"/>
                  </a:lnTo>
                  <a:lnTo>
                    <a:pt x="1202" y="8367"/>
                  </a:lnTo>
                  <a:lnTo>
                    <a:pt x="1243" y="8378"/>
                  </a:lnTo>
                  <a:lnTo>
                    <a:pt x="1284" y="8385"/>
                  </a:lnTo>
                  <a:lnTo>
                    <a:pt x="1332" y="8394"/>
                  </a:lnTo>
                  <a:lnTo>
                    <a:pt x="1378" y="8401"/>
                  </a:lnTo>
                  <a:lnTo>
                    <a:pt x="1425" y="8409"/>
                  </a:lnTo>
                  <a:lnTo>
                    <a:pt x="1471" y="8417"/>
                  </a:lnTo>
                  <a:lnTo>
                    <a:pt x="1521" y="8424"/>
                  </a:lnTo>
                  <a:lnTo>
                    <a:pt x="1571" y="8432"/>
                  </a:lnTo>
                  <a:lnTo>
                    <a:pt x="1620" y="8440"/>
                  </a:lnTo>
                  <a:lnTo>
                    <a:pt x="1667" y="8445"/>
                  </a:lnTo>
                  <a:lnTo>
                    <a:pt x="1713" y="8453"/>
                  </a:lnTo>
                  <a:lnTo>
                    <a:pt x="1757" y="8458"/>
                  </a:lnTo>
                  <a:lnTo>
                    <a:pt x="1802" y="8465"/>
                  </a:lnTo>
                  <a:lnTo>
                    <a:pt x="1841" y="8474"/>
                  </a:lnTo>
                  <a:lnTo>
                    <a:pt x="1880" y="8481"/>
                  </a:lnTo>
                  <a:lnTo>
                    <a:pt x="1880" y="8481"/>
                  </a:lnTo>
                  <a:lnTo>
                    <a:pt x="1928" y="8495"/>
                  </a:lnTo>
                  <a:lnTo>
                    <a:pt x="1973" y="8502"/>
                  </a:lnTo>
                  <a:lnTo>
                    <a:pt x="2015" y="8513"/>
                  </a:lnTo>
                  <a:lnTo>
                    <a:pt x="2054" y="8520"/>
                  </a:lnTo>
                  <a:lnTo>
                    <a:pt x="2090" y="8528"/>
                  </a:lnTo>
                  <a:lnTo>
                    <a:pt x="2124" y="8533"/>
                  </a:lnTo>
                  <a:lnTo>
                    <a:pt x="2157" y="8538"/>
                  </a:lnTo>
                  <a:lnTo>
                    <a:pt x="2188" y="8544"/>
                  </a:lnTo>
                  <a:lnTo>
                    <a:pt x="2218" y="8547"/>
                  </a:lnTo>
                  <a:lnTo>
                    <a:pt x="2246" y="8549"/>
                  </a:lnTo>
                  <a:lnTo>
                    <a:pt x="2275" y="8549"/>
                  </a:lnTo>
                  <a:lnTo>
                    <a:pt x="2303" y="8549"/>
                  </a:lnTo>
                  <a:lnTo>
                    <a:pt x="2332" y="8547"/>
                  </a:lnTo>
                  <a:lnTo>
                    <a:pt x="2360" y="8544"/>
                  </a:lnTo>
                  <a:lnTo>
                    <a:pt x="2391" y="8538"/>
                  </a:lnTo>
                  <a:lnTo>
                    <a:pt x="2422" y="8531"/>
                  </a:lnTo>
                  <a:lnTo>
                    <a:pt x="2422" y="8531"/>
                  </a:lnTo>
                  <a:lnTo>
                    <a:pt x="2456" y="8520"/>
                  </a:lnTo>
                  <a:lnTo>
                    <a:pt x="2479" y="8510"/>
                  </a:lnTo>
                  <a:lnTo>
                    <a:pt x="2497" y="8495"/>
                  </a:lnTo>
                  <a:lnTo>
                    <a:pt x="2508" y="8476"/>
                  </a:lnTo>
                  <a:lnTo>
                    <a:pt x="2511" y="8458"/>
                  </a:lnTo>
                  <a:lnTo>
                    <a:pt x="2508" y="8440"/>
                  </a:lnTo>
                  <a:lnTo>
                    <a:pt x="2501" y="8419"/>
                  </a:lnTo>
                  <a:lnTo>
                    <a:pt x="2487" y="8401"/>
                  </a:lnTo>
                  <a:lnTo>
                    <a:pt x="2474" y="8380"/>
                  </a:lnTo>
                  <a:lnTo>
                    <a:pt x="2456" y="8362"/>
                  </a:lnTo>
                  <a:lnTo>
                    <a:pt x="2438" y="8344"/>
                  </a:lnTo>
                  <a:lnTo>
                    <a:pt x="2417" y="8328"/>
                  </a:lnTo>
                  <a:lnTo>
                    <a:pt x="2399" y="8316"/>
                  </a:lnTo>
                  <a:lnTo>
                    <a:pt x="2381" y="8302"/>
                  </a:lnTo>
                  <a:lnTo>
                    <a:pt x="2362" y="8292"/>
                  </a:lnTo>
                  <a:lnTo>
                    <a:pt x="2352" y="8287"/>
                  </a:lnTo>
                  <a:lnTo>
                    <a:pt x="2352" y="8287"/>
                  </a:lnTo>
                  <a:lnTo>
                    <a:pt x="2337" y="8282"/>
                  </a:lnTo>
                  <a:lnTo>
                    <a:pt x="2321" y="8277"/>
                  </a:lnTo>
                  <a:lnTo>
                    <a:pt x="2305" y="8268"/>
                  </a:lnTo>
                  <a:lnTo>
                    <a:pt x="2285" y="8261"/>
                  </a:lnTo>
                  <a:lnTo>
                    <a:pt x="2266" y="8253"/>
                  </a:lnTo>
                  <a:lnTo>
                    <a:pt x="2246" y="8245"/>
                  </a:lnTo>
                  <a:lnTo>
                    <a:pt x="2227" y="8238"/>
                  </a:lnTo>
                  <a:lnTo>
                    <a:pt x="2207" y="8227"/>
                  </a:lnTo>
                  <a:lnTo>
                    <a:pt x="2188" y="8220"/>
                  </a:lnTo>
                  <a:lnTo>
                    <a:pt x="2173" y="8211"/>
                  </a:lnTo>
                  <a:lnTo>
                    <a:pt x="2154" y="8204"/>
                  </a:lnTo>
                  <a:lnTo>
                    <a:pt x="2142" y="8199"/>
                  </a:lnTo>
                  <a:lnTo>
                    <a:pt x="2129" y="8191"/>
                  </a:lnTo>
                  <a:lnTo>
                    <a:pt x="2122" y="8188"/>
                  </a:lnTo>
                  <a:lnTo>
                    <a:pt x="2116" y="8186"/>
                  </a:lnTo>
                  <a:lnTo>
                    <a:pt x="2113" y="8183"/>
                  </a:lnTo>
                  <a:lnTo>
                    <a:pt x="2113" y="8183"/>
                  </a:lnTo>
                  <a:lnTo>
                    <a:pt x="2113" y="8183"/>
                  </a:lnTo>
                  <a:lnTo>
                    <a:pt x="2111" y="8183"/>
                  </a:lnTo>
                  <a:lnTo>
                    <a:pt x="2108" y="8183"/>
                  </a:lnTo>
                  <a:lnTo>
                    <a:pt x="2103" y="8181"/>
                  </a:lnTo>
                  <a:lnTo>
                    <a:pt x="2097" y="8178"/>
                  </a:lnTo>
                  <a:lnTo>
                    <a:pt x="2092" y="8175"/>
                  </a:lnTo>
                  <a:lnTo>
                    <a:pt x="2088" y="8170"/>
                  </a:lnTo>
                  <a:lnTo>
                    <a:pt x="2079" y="8163"/>
                  </a:lnTo>
                  <a:lnTo>
                    <a:pt x="2072" y="8160"/>
                  </a:lnTo>
                  <a:lnTo>
                    <a:pt x="2064" y="8152"/>
                  </a:lnTo>
                  <a:lnTo>
                    <a:pt x="2056" y="8144"/>
                  </a:lnTo>
                  <a:lnTo>
                    <a:pt x="2051" y="8134"/>
                  </a:lnTo>
                  <a:lnTo>
                    <a:pt x="2043" y="8124"/>
                  </a:lnTo>
                  <a:lnTo>
                    <a:pt x="2035" y="8113"/>
                  </a:lnTo>
                  <a:lnTo>
                    <a:pt x="2028" y="8101"/>
                  </a:lnTo>
                  <a:lnTo>
                    <a:pt x="2022" y="8087"/>
                  </a:lnTo>
                  <a:lnTo>
                    <a:pt x="2022" y="8087"/>
                  </a:lnTo>
                  <a:lnTo>
                    <a:pt x="2017" y="8074"/>
                  </a:lnTo>
                  <a:lnTo>
                    <a:pt x="2010" y="8056"/>
                  </a:lnTo>
                  <a:lnTo>
                    <a:pt x="2004" y="8038"/>
                  </a:lnTo>
                  <a:lnTo>
                    <a:pt x="1999" y="8019"/>
                  </a:lnTo>
                  <a:lnTo>
                    <a:pt x="1994" y="8005"/>
                  </a:lnTo>
                  <a:lnTo>
                    <a:pt x="1989" y="7983"/>
                  </a:lnTo>
                  <a:lnTo>
                    <a:pt x="1983" y="7965"/>
                  </a:lnTo>
                  <a:lnTo>
                    <a:pt x="1978" y="7950"/>
                  </a:lnTo>
                  <a:lnTo>
                    <a:pt x="1976" y="7932"/>
                  </a:lnTo>
                  <a:lnTo>
                    <a:pt x="1971" y="7916"/>
                  </a:lnTo>
                  <a:lnTo>
                    <a:pt x="1967" y="7903"/>
                  </a:lnTo>
                  <a:lnTo>
                    <a:pt x="1965" y="7890"/>
                  </a:lnTo>
                  <a:lnTo>
                    <a:pt x="1962" y="7879"/>
                  </a:lnTo>
                  <a:lnTo>
                    <a:pt x="1962" y="7872"/>
                  </a:lnTo>
                  <a:lnTo>
                    <a:pt x="1962" y="7866"/>
                  </a:lnTo>
                  <a:lnTo>
                    <a:pt x="1962" y="7864"/>
                  </a:lnTo>
                  <a:lnTo>
                    <a:pt x="1962" y="7864"/>
                  </a:lnTo>
                  <a:lnTo>
                    <a:pt x="1960" y="7864"/>
                  </a:lnTo>
                  <a:lnTo>
                    <a:pt x="1958" y="7859"/>
                  </a:lnTo>
                  <a:lnTo>
                    <a:pt x="1958" y="7848"/>
                  </a:lnTo>
                  <a:lnTo>
                    <a:pt x="1955" y="7838"/>
                  </a:lnTo>
                  <a:lnTo>
                    <a:pt x="1950" y="7822"/>
                  </a:lnTo>
                  <a:lnTo>
                    <a:pt x="1947" y="7804"/>
                  </a:lnTo>
                  <a:lnTo>
                    <a:pt x="1944" y="7786"/>
                  </a:lnTo>
                  <a:lnTo>
                    <a:pt x="1942" y="7763"/>
                  </a:lnTo>
                  <a:lnTo>
                    <a:pt x="1939" y="7740"/>
                  </a:lnTo>
                  <a:lnTo>
                    <a:pt x="1934" y="7711"/>
                  </a:lnTo>
                  <a:lnTo>
                    <a:pt x="1934" y="7682"/>
                  </a:lnTo>
                  <a:lnTo>
                    <a:pt x="1934" y="7651"/>
                  </a:lnTo>
                  <a:lnTo>
                    <a:pt x="1934" y="7620"/>
                  </a:lnTo>
                  <a:lnTo>
                    <a:pt x="1937" y="7586"/>
                  </a:lnTo>
                  <a:lnTo>
                    <a:pt x="1939" y="7552"/>
                  </a:lnTo>
                  <a:lnTo>
                    <a:pt x="1947" y="7514"/>
                  </a:lnTo>
                  <a:lnTo>
                    <a:pt x="1947" y="7514"/>
                  </a:lnTo>
                  <a:lnTo>
                    <a:pt x="1953" y="7477"/>
                  </a:lnTo>
                  <a:lnTo>
                    <a:pt x="1958" y="7438"/>
                  </a:lnTo>
                  <a:lnTo>
                    <a:pt x="1965" y="7399"/>
                  </a:lnTo>
                  <a:lnTo>
                    <a:pt x="1973" y="7358"/>
                  </a:lnTo>
                  <a:lnTo>
                    <a:pt x="1981" y="7317"/>
                  </a:lnTo>
                  <a:lnTo>
                    <a:pt x="1986" y="7278"/>
                  </a:lnTo>
                  <a:lnTo>
                    <a:pt x="1994" y="7239"/>
                  </a:lnTo>
                  <a:lnTo>
                    <a:pt x="2001" y="7202"/>
                  </a:lnTo>
                  <a:lnTo>
                    <a:pt x="2010" y="7166"/>
                  </a:lnTo>
                  <a:lnTo>
                    <a:pt x="2012" y="7134"/>
                  </a:lnTo>
                  <a:lnTo>
                    <a:pt x="2020" y="7106"/>
                  </a:lnTo>
                  <a:lnTo>
                    <a:pt x="2024" y="7080"/>
                  </a:lnTo>
                  <a:lnTo>
                    <a:pt x="2028" y="7063"/>
                  </a:lnTo>
                  <a:lnTo>
                    <a:pt x="2030" y="7047"/>
                  </a:lnTo>
                  <a:lnTo>
                    <a:pt x="2033" y="7038"/>
                  </a:lnTo>
                  <a:lnTo>
                    <a:pt x="2033" y="7033"/>
                  </a:lnTo>
                  <a:lnTo>
                    <a:pt x="2033" y="7033"/>
                  </a:lnTo>
                  <a:lnTo>
                    <a:pt x="2033" y="7029"/>
                  </a:lnTo>
                  <a:lnTo>
                    <a:pt x="2038" y="7010"/>
                  </a:lnTo>
                  <a:lnTo>
                    <a:pt x="2043" y="6984"/>
                  </a:lnTo>
                  <a:lnTo>
                    <a:pt x="2051" y="6948"/>
                  </a:lnTo>
                  <a:lnTo>
                    <a:pt x="2061" y="6901"/>
                  </a:lnTo>
                  <a:lnTo>
                    <a:pt x="2072" y="6849"/>
                  </a:lnTo>
                  <a:lnTo>
                    <a:pt x="2083" y="6789"/>
                  </a:lnTo>
                  <a:lnTo>
                    <a:pt x="2095" y="6725"/>
                  </a:lnTo>
                  <a:lnTo>
                    <a:pt x="2108" y="6657"/>
                  </a:lnTo>
                  <a:lnTo>
                    <a:pt x="2122" y="6582"/>
                  </a:lnTo>
                  <a:lnTo>
                    <a:pt x="2134" y="6505"/>
                  </a:lnTo>
                  <a:lnTo>
                    <a:pt x="2145" y="6426"/>
                  </a:lnTo>
                  <a:lnTo>
                    <a:pt x="2157" y="6346"/>
                  </a:lnTo>
                  <a:lnTo>
                    <a:pt x="2168" y="6268"/>
                  </a:lnTo>
                  <a:lnTo>
                    <a:pt x="2175" y="6187"/>
                  </a:lnTo>
                  <a:lnTo>
                    <a:pt x="2184" y="6107"/>
                  </a:lnTo>
                  <a:lnTo>
                    <a:pt x="2184" y="6107"/>
                  </a:lnTo>
                  <a:lnTo>
                    <a:pt x="2191" y="6037"/>
                  </a:lnTo>
                  <a:lnTo>
                    <a:pt x="2197" y="5970"/>
                  </a:lnTo>
                  <a:lnTo>
                    <a:pt x="2204" y="5910"/>
                  </a:lnTo>
                  <a:lnTo>
                    <a:pt x="2212" y="5856"/>
                  </a:lnTo>
                  <a:lnTo>
                    <a:pt x="2220" y="5806"/>
                  </a:lnTo>
                  <a:lnTo>
                    <a:pt x="2230" y="5760"/>
                  </a:lnTo>
                  <a:lnTo>
                    <a:pt x="2238" y="5716"/>
                  </a:lnTo>
                  <a:lnTo>
                    <a:pt x="2251" y="5668"/>
                  </a:lnTo>
                  <a:lnTo>
                    <a:pt x="2264" y="5625"/>
                  </a:lnTo>
                  <a:lnTo>
                    <a:pt x="2277" y="5581"/>
                  </a:lnTo>
                  <a:lnTo>
                    <a:pt x="2293" y="5531"/>
                  </a:lnTo>
                  <a:lnTo>
                    <a:pt x="2311" y="5481"/>
                  </a:lnTo>
                  <a:lnTo>
                    <a:pt x="2332" y="5428"/>
                  </a:lnTo>
                  <a:lnTo>
                    <a:pt x="2352" y="5365"/>
                  </a:lnTo>
                  <a:lnTo>
                    <a:pt x="2376" y="5298"/>
                  </a:lnTo>
                  <a:lnTo>
                    <a:pt x="2401" y="5222"/>
                  </a:lnTo>
                  <a:lnTo>
                    <a:pt x="2401" y="5222"/>
                  </a:lnTo>
                  <a:lnTo>
                    <a:pt x="2425" y="5147"/>
                  </a:lnTo>
                  <a:lnTo>
                    <a:pt x="2444" y="5082"/>
                  </a:lnTo>
                  <a:lnTo>
                    <a:pt x="2458" y="5023"/>
                  </a:lnTo>
                  <a:lnTo>
                    <a:pt x="2472" y="4971"/>
                  </a:lnTo>
                  <a:lnTo>
                    <a:pt x="2482" y="4923"/>
                  </a:lnTo>
                  <a:lnTo>
                    <a:pt x="2490" y="4884"/>
                  </a:lnTo>
                  <a:lnTo>
                    <a:pt x="2495" y="4854"/>
                  </a:lnTo>
                  <a:lnTo>
                    <a:pt x="2501" y="4825"/>
                  </a:lnTo>
                  <a:lnTo>
                    <a:pt x="2503" y="4804"/>
                  </a:lnTo>
                  <a:lnTo>
                    <a:pt x="2508" y="4784"/>
                  </a:lnTo>
                  <a:lnTo>
                    <a:pt x="2513" y="4768"/>
                  </a:lnTo>
                  <a:lnTo>
                    <a:pt x="2518" y="4758"/>
                  </a:lnTo>
                  <a:lnTo>
                    <a:pt x="2526" y="4750"/>
                  </a:lnTo>
                  <a:lnTo>
                    <a:pt x="2540" y="4742"/>
                  </a:lnTo>
                  <a:lnTo>
                    <a:pt x="2549" y="4737"/>
                  </a:lnTo>
                  <a:lnTo>
                    <a:pt x="2568" y="4735"/>
                  </a:lnTo>
                  <a:lnTo>
                    <a:pt x="2568" y="4735"/>
                  </a:lnTo>
                  <a:lnTo>
                    <a:pt x="2597" y="4729"/>
                  </a:lnTo>
                  <a:lnTo>
                    <a:pt x="2622" y="4719"/>
                  </a:lnTo>
                  <a:lnTo>
                    <a:pt x="2643" y="4706"/>
                  </a:lnTo>
                  <a:lnTo>
                    <a:pt x="2659" y="4690"/>
                  </a:lnTo>
                  <a:lnTo>
                    <a:pt x="2675" y="4674"/>
                  </a:lnTo>
                  <a:lnTo>
                    <a:pt x="2684" y="4656"/>
                  </a:lnTo>
                  <a:lnTo>
                    <a:pt x="2693" y="4635"/>
                  </a:lnTo>
                  <a:lnTo>
                    <a:pt x="2700" y="4612"/>
                  </a:lnTo>
                  <a:lnTo>
                    <a:pt x="2705" y="4594"/>
                  </a:lnTo>
                  <a:lnTo>
                    <a:pt x="2711" y="4571"/>
                  </a:lnTo>
                  <a:lnTo>
                    <a:pt x="2713" y="4550"/>
                  </a:lnTo>
                  <a:lnTo>
                    <a:pt x="2718" y="4532"/>
                  </a:lnTo>
                  <a:lnTo>
                    <a:pt x="2726" y="4514"/>
                  </a:lnTo>
                  <a:lnTo>
                    <a:pt x="2732" y="4498"/>
                  </a:lnTo>
                  <a:lnTo>
                    <a:pt x="2741" y="4486"/>
                  </a:lnTo>
                  <a:lnTo>
                    <a:pt x="2752" y="4475"/>
                  </a:lnTo>
                  <a:lnTo>
                    <a:pt x="2752" y="4475"/>
                  </a:lnTo>
                  <a:lnTo>
                    <a:pt x="2765" y="4467"/>
                  </a:lnTo>
                  <a:lnTo>
                    <a:pt x="2780" y="4459"/>
                  </a:lnTo>
                  <a:lnTo>
                    <a:pt x="2796" y="4452"/>
                  </a:lnTo>
                  <a:lnTo>
                    <a:pt x="2814" y="4443"/>
                  </a:lnTo>
                  <a:lnTo>
                    <a:pt x="2830" y="4436"/>
                  </a:lnTo>
                  <a:lnTo>
                    <a:pt x="2851" y="4428"/>
                  </a:lnTo>
                  <a:lnTo>
                    <a:pt x="2869" y="4420"/>
                  </a:lnTo>
                  <a:lnTo>
                    <a:pt x="2887" y="4415"/>
                  </a:lnTo>
                  <a:lnTo>
                    <a:pt x="2905" y="4408"/>
                  </a:lnTo>
                  <a:lnTo>
                    <a:pt x="2921" y="4402"/>
                  </a:lnTo>
                  <a:lnTo>
                    <a:pt x="2936" y="4397"/>
                  </a:lnTo>
                  <a:lnTo>
                    <a:pt x="2947" y="4392"/>
                  </a:lnTo>
                  <a:lnTo>
                    <a:pt x="2960" y="4390"/>
                  </a:lnTo>
                  <a:lnTo>
                    <a:pt x="2968" y="4386"/>
                  </a:lnTo>
                  <a:lnTo>
                    <a:pt x="2970" y="4384"/>
                  </a:lnTo>
                  <a:lnTo>
                    <a:pt x="2976" y="4384"/>
                  </a:lnTo>
                  <a:lnTo>
                    <a:pt x="2976" y="4384"/>
                  </a:lnTo>
                  <a:lnTo>
                    <a:pt x="2983" y="4379"/>
                  </a:lnTo>
                  <a:lnTo>
                    <a:pt x="3015" y="4371"/>
                  </a:lnTo>
                  <a:lnTo>
                    <a:pt x="3059" y="4353"/>
                  </a:lnTo>
                  <a:lnTo>
                    <a:pt x="3118" y="4332"/>
                  </a:lnTo>
                  <a:lnTo>
                    <a:pt x="3191" y="4308"/>
                  </a:lnTo>
                  <a:lnTo>
                    <a:pt x="3274" y="4278"/>
                  </a:lnTo>
                  <a:lnTo>
                    <a:pt x="3362" y="4251"/>
                  </a:lnTo>
                  <a:lnTo>
                    <a:pt x="3458" y="4218"/>
                  </a:lnTo>
                  <a:lnTo>
                    <a:pt x="3555" y="4187"/>
                  </a:lnTo>
                  <a:lnTo>
                    <a:pt x="3651" y="4150"/>
                  </a:lnTo>
                  <a:lnTo>
                    <a:pt x="3747" y="4120"/>
                  </a:lnTo>
                  <a:lnTo>
                    <a:pt x="3838" y="4088"/>
                  </a:lnTo>
                  <a:lnTo>
                    <a:pt x="3923" y="4063"/>
                  </a:lnTo>
                  <a:lnTo>
                    <a:pt x="4002" y="4038"/>
                  </a:lnTo>
                  <a:lnTo>
                    <a:pt x="4066" y="4018"/>
                  </a:lnTo>
                  <a:lnTo>
                    <a:pt x="4118" y="4002"/>
                  </a:lnTo>
                  <a:lnTo>
                    <a:pt x="4118" y="4002"/>
                  </a:lnTo>
                  <a:lnTo>
                    <a:pt x="4165" y="3990"/>
                  </a:lnTo>
                  <a:lnTo>
                    <a:pt x="4214" y="3971"/>
                  </a:lnTo>
                  <a:lnTo>
                    <a:pt x="4267" y="3953"/>
                  </a:lnTo>
                  <a:lnTo>
                    <a:pt x="4318" y="3930"/>
                  </a:lnTo>
                  <a:lnTo>
                    <a:pt x="4372" y="3904"/>
                  </a:lnTo>
                  <a:lnTo>
                    <a:pt x="4427" y="3875"/>
                  </a:lnTo>
                  <a:lnTo>
                    <a:pt x="4479" y="3844"/>
                  </a:lnTo>
                  <a:lnTo>
                    <a:pt x="4531" y="3813"/>
                  </a:lnTo>
                  <a:lnTo>
                    <a:pt x="4578" y="3777"/>
                  </a:lnTo>
                  <a:lnTo>
                    <a:pt x="4624" y="3738"/>
                  </a:lnTo>
                  <a:lnTo>
                    <a:pt x="4669" y="3699"/>
                  </a:lnTo>
                  <a:lnTo>
                    <a:pt x="4708" y="3660"/>
                  </a:lnTo>
                  <a:lnTo>
                    <a:pt x="4738" y="3619"/>
                  </a:lnTo>
                  <a:lnTo>
                    <a:pt x="4765" y="3574"/>
                  </a:lnTo>
                  <a:lnTo>
                    <a:pt x="4786" y="3528"/>
                  </a:lnTo>
                  <a:lnTo>
                    <a:pt x="4801" y="3481"/>
                  </a:lnTo>
                  <a:lnTo>
                    <a:pt x="4801" y="3481"/>
                  </a:lnTo>
                  <a:lnTo>
                    <a:pt x="4806" y="3442"/>
                  </a:lnTo>
                  <a:lnTo>
                    <a:pt x="4814" y="3398"/>
                  </a:lnTo>
                  <a:lnTo>
                    <a:pt x="4822" y="3346"/>
                  </a:lnTo>
                  <a:lnTo>
                    <a:pt x="4832" y="3292"/>
                  </a:lnTo>
                  <a:lnTo>
                    <a:pt x="4840" y="3235"/>
                  </a:lnTo>
                  <a:lnTo>
                    <a:pt x="4848" y="3174"/>
                  </a:lnTo>
                  <a:lnTo>
                    <a:pt x="4856" y="3112"/>
                  </a:lnTo>
                  <a:lnTo>
                    <a:pt x="4866" y="3053"/>
                  </a:lnTo>
                  <a:lnTo>
                    <a:pt x="4873" y="2991"/>
                  </a:lnTo>
                  <a:lnTo>
                    <a:pt x="4882" y="2933"/>
                  </a:lnTo>
                  <a:lnTo>
                    <a:pt x="4887" y="2879"/>
                  </a:lnTo>
                  <a:lnTo>
                    <a:pt x="4895" y="2830"/>
                  </a:lnTo>
                  <a:lnTo>
                    <a:pt x="4900" y="2785"/>
                  </a:lnTo>
                  <a:lnTo>
                    <a:pt x="4905" y="2749"/>
                  </a:lnTo>
                  <a:lnTo>
                    <a:pt x="4910" y="2718"/>
                  </a:lnTo>
                  <a:lnTo>
                    <a:pt x="4913" y="2695"/>
                  </a:lnTo>
                  <a:lnTo>
                    <a:pt x="4913" y="2695"/>
                  </a:lnTo>
                  <a:lnTo>
                    <a:pt x="4913" y="2673"/>
                  </a:lnTo>
                  <a:lnTo>
                    <a:pt x="4910" y="2653"/>
                  </a:lnTo>
                  <a:lnTo>
                    <a:pt x="4905" y="2638"/>
                  </a:lnTo>
                  <a:lnTo>
                    <a:pt x="4897" y="2622"/>
                  </a:lnTo>
                  <a:lnTo>
                    <a:pt x="4887" y="2609"/>
                  </a:lnTo>
                  <a:lnTo>
                    <a:pt x="4877" y="2602"/>
                  </a:lnTo>
                  <a:lnTo>
                    <a:pt x="4866" y="2593"/>
                  </a:lnTo>
                  <a:lnTo>
                    <a:pt x="4853" y="2591"/>
                  </a:lnTo>
                  <a:lnTo>
                    <a:pt x="4840" y="2591"/>
                  </a:lnTo>
                  <a:lnTo>
                    <a:pt x="4827" y="2591"/>
                  </a:lnTo>
                  <a:lnTo>
                    <a:pt x="4820" y="2596"/>
                  </a:lnTo>
                  <a:lnTo>
                    <a:pt x="4809" y="2604"/>
                  </a:lnTo>
                  <a:lnTo>
                    <a:pt x="4801" y="2614"/>
                  </a:lnTo>
                  <a:lnTo>
                    <a:pt x="4799" y="2627"/>
                  </a:lnTo>
                  <a:lnTo>
                    <a:pt x="4795" y="2643"/>
                  </a:lnTo>
                  <a:lnTo>
                    <a:pt x="4801" y="2661"/>
                  </a:lnTo>
                  <a:lnTo>
                    <a:pt x="4801" y="2661"/>
                  </a:lnTo>
                  <a:lnTo>
                    <a:pt x="4804" y="2702"/>
                  </a:lnTo>
                  <a:lnTo>
                    <a:pt x="4801" y="2736"/>
                  </a:lnTo>
                  <a:lnTo>
                    <a:pt x="4788" y="2769"/>
                  </a:lnTo>
                  <a:lnTo>
                    <a:pt x="4772" y="2796"/>
                  </a:lnTo>
                  <a:lnTo>
                    <a:pt x="4749" y="2819"/>
                  </a:lnTo>
                  <a:lnTo>
                    <a:pt x="4726" y="2842"/>
                  </a:lnTo>
                  <a:lnTo>
                    <a:pt x="4695" y="2861"/>
                  </a:lnTo>
                  <a:lnTo>
                    <a:pt x="4666" y="2876"/>
                  </a:lnTo>
                  <a:lnTo>
                    <a:pt x="4635" y="2890"/>
                  </a:lnTo>
                  <a:lnTo>
                    <a:pt x="4603" y="2902"/>
                  </a:lnTo>
                  <a:lnTo>
                    <a:pt x="4575" y="2910"/>
                  </a:lnTo>
                  <a:lnTo>
                    <a:pt x="4549" y="2918"/>
                  </a:lnTo>
                  <a:lnTo>
                    <a:pt x="4526" y="2920"/>
                  </a:lnTo>
                  <a:lnTo>
                    <a:pt x="4507" y="2926"/>
                  </a:lnTo>
                  <a:lnTo>
                    <a:pt x="4498" y="2926"/>
                  </a:lnTo>
                  <a:lnTo>
                    <a:pt x="4495" y="2926"/>
                  </a:lnTo>
                  <a:lnTo>
                    <a:pt x="4495" y="2926"/>
                  </a:lnTo>
                  <a:lnTo>
                    <a:pt x="4302" y="2746"/>
                  </a:lnTo>
                  <a:lnTo>
                    <a:pt x="4562" y="2163"/>
                  </a:lnTo>
                  <a:lnTo>
                    <a:pt x="4612" y="2679"/>
                  </a:lnTo>
                  <a:lnTo>
                    <a:pt x="4809" y="1813"/>
                  </a:lnTo>
                  <a:lnTo>
                    <a:pt x="4809" y="1813"/>
                  </a:lnTo>
                  <a:lnTo>
                    <a:pt x="4825" y="1831"/>
                  </a:lnTo>
                  <a:lnTo>
                    <a:pt x="4868" y="1880"/>
                  </a:lnTo>
                  <a:lnTo>
                    <a:pt x="4939" y="1957"/>
                  </a:lnTo>
                  <a:lnTo>
                    <a:pt x="5030" y="2056"/>
                  </a:lnTo>
                  <a:lnTo>
                    <a:pt x="5142" y="2176"/>
                  </a:lnTo>
                  <a:lnTo>
                    <a:pt x="5266" y="2311"/>
                  </a:lnTo>
                  <a:lnTo>
                    <a:pt x="5403" y="2453"/>
                  </a:lnTo>
                  <a:lnTo>
                    <a:pt x="5549" y="2606"/>
                  </a:lnTo>
                  <a:lnTo>
                    <a:pt x="5700" y="2760"/>
                  </a:lnTo>
                  <a:lnTo>
                    <a:pt x="5850" y="2910"/>
                  </a:lnTo>
                  <a:lnTo>
                    <a:pt x="6001" y="3053"/>
                  </a:lnTo>
                  <a:lnTo>
                    <a:pt x="6143" y="3188"/>
                  </a:lnTo>
                  <a:lnTo>
                    <a:pt x="6276" y="3307"/>
                  </a:lnTo>
                  <a:lnTo>
                    <a:pt x="6401" y="3409"/>
                  </a:lnTo>
                  <a:lnTo>
                    <a:pt x="6508" y="3484"/>
                  </a:lnTo>
                  <a:lnTo>
                    <a:pt x="6593" y="3533"/>
                  </a:lnTo>
                  <a:lnTo>
                    <a:pt x="6593" y="3533"/>
                  </a:lnTo>
                  <a:lnTo>
                    <a:pt x="6655" y="3558"/>
                  </a:lnTo>
                  <a:lnTo>
                    <a:pt x="6712" y="3580"/>
                  </a:lnTo>
                  <a:lnTo>
                    <a:pt x="6764" y="3595"/>
                  </a:lnTo>
                  <a:lnTo>
                    <a:pt x="6812" y="3608"/>
                  </a:lnTo>
                  <a:lnTo>
                    <a:pt x="6853" y="3615"/>
                  </a:lnTo>
                  <a:lnTo>
                    <a:pt x="6889" y="3621"/>
                  </a:lnTo>
                  <a:lnTo>
                    <a:pt x="6920" y="3621"/>
                  </a:lnTo>
                  <a:lnTo>
                    <a:pt x="6949" y="3619"/>
                  </a:lnTo>
                  <a:lnTo>
                    <a:pt x="6972" y="3613"/>
                  </a:lnTo>
                  <a:lnTo>
                    <a:pt x="6993" y="3606"/>
                  </a:lnTo>
                  <a:lnTo>
                    <a:pt x="7006" y="3597"/>
                  </a:lnTo>
                  <a:lnTo>
                    <a:pt x="7018" y="3585"/>
                  </a:lnTo>
                  <a:lnTo>
                    <a:pt x="7027" y="3572"/>
                  </a:lnTo>
                  <a:lnTo>
                    <a:pt x="7032" y="3558"/>
                  </a:lnTo>
                  <a:lnTo>
                    <a:pt x="7032" y="3544"/>
                  </a:lnTo>
                  <a:lnTo>
                    <a:pt x="7029" y="3525"/>
                  </a:lnTo>
                  <a:lnTo>
                    <a:pt x="7029" y="3525"/>
                  </a:lnTo>
                  <a:lnTo>
                    <a:pt x="7022" y="3507"/>
                  </a:lnTo>
                  <a:lnTo>
                    <a:pt x="7011" y="3481"/>
                  </a:lnTo>
                  <a:lnTo>
                    <a:pt x="6998" y="3448"/>
                  </a:lnTo>
                  <a:lnTo>
                    <a:pt x="6977" y="3411"/>
                  </a:lnTo>
                  <a:lnTo>
                    <a:pt x="6959" y="3372"/>
                  </a:lnTo>
                  <a:lnTo>
                    <a:pt x="6936" y="3331"/>
                  </a:lnTo>
                  <a:lnTo>
                    <a:pt x="6910" y="3288"/>
                  </a:lnTo>
                  <a:lnTo>
                    <a:pt x="6883" y="3247"/>
                  </a:lnTo>
                  <a:lnTo>
                    <a:pt x="6858" y="3208"/>
                  </a:lnTo>
                  <a:lnTo>
                    <a:pt x="6832" y="3174"/>
                  </a:lnTo>
                  <a:lnTo>
                    <a:pt x="6806" y="3144"/>
                  </a:lnTo>
                  <a:lnTo>
                    <a:pt x="6782" y="3117"/>
                  </a:lnTo>
                  <a:lnTo>
                    <a:pt x="6759" y="3100"/>
                  </a:lnTo>
                  <a:lnTo>
                    <a:pt x="6739" y="3089"/>
                  </a:lnTo>
                  <a:lnTo>
                    <a:pt x="6720" y="3089"/>
                  </a:lnTo>
                  <a:lnTo>
                    <a:pt x="6707" y="3100"/>
                  </a:lnTo>
                  <a:lnTo>
                    <a:pt x="6707" y="3100"/>
                  </a:lnTo>
                  <a:lnTo>
                    <a:pt x="6694" y="3115"/>
                  </a:lnTo>
                  <a:lnTo>
                    <a:pt x="6679" y="3135"/>
                  </a:lnTo>
                  <a:lnTo>
                    <a:pt x="6666" y="3154"/>
                  </a:lnTo>
                  <a:lnTo>
                    <a:pt x="6650" y="3172"/>
                  </a:lnTo>
                  <a:lnTo>
                    <a:pt x="6632" y="3192"/>
                  </a:lnTo>
                  <a:lnTo>
                    <a:pt x="6614" y="3211"/>
                  </a:lnTo>
                  <a:lnTo>
                    <a:pt x="6595" y="3229"/>
                  </a:lnTo>
                  <a:lnTo>
                    <a:pt x="6577" y="3247"/>
                  </a:lnTo>
                  <a:lnTo>
                    <a:pt x="6556" y="3263"/>
                  </a:lnTo>
                  <a:lnTo>
                    <a:pt x="6536" y="3279"/>
                  </a:lnTo>
                  <a:lnTo>
                    <a:pt x="6515" y="3292"/>
                  </a:lnTo>
                  <a:lnTo>
                    <a:pt x="6494" y="3302"/>
                  </a:lnTo>
                  <a:lnTo>
                    <a:pt x="6474" y="3309"/>
                  </a:lnTo>
                  <a:lnTo>
                    <a:pt x="6453" y="3315"/>
                  </a:lnTo>
                  <a:lnTo>
                    <a:pt x="6432" y="3315"/>
                  </a:lnTo>
                  <a:lnTo>
                    <a:pt x="6414" y="3313"/>
                  </a:lnTo>
                  <a:lnTo>
                    <a:pt x="6414" y="3313"/>
                  </a:lnTo>
                  <a:lnTo>
                    <a:pt x="6390" y="3302"/>
                  </a:lnTo>
                  <a:lnTo>
                    <a:pt x="6362" y="3284"/>
                  </a:lnTo>
                  <a:lnTo>
                    <a:pt x="6330" y="3255"/>
                  </a:lnTo>
                  <a:lnTo>
                    <a:pt x="6300" y="3219"/>
                  </a:lnTo>
                  <a:lnTo>
                    <a:pt x="6261" y="3178"/>
                  </a:lnTo>
                  <a:lnTo>
                    <a:pt x="6221" y="3128"/>
                  </a:lnTo>
                  <a:lnTo>
                    <a:pt x="6182" y="3076"/>
                  </a:lnTo>
                  <a:lnTo>
                    <a:pt x="6141" y="3019"/>
                  </a:lnTo>
                  <a:lnTo>
                    <a:pt x="6097" y="2962"/>
                  </a:lnTo>
                  <a:lnTo>
                    <a:pt x="6056" y="2902"/>
                  </a:lnTo>
                  <a:lnTo>
                    <a:pt x="6011" y="2845"/>
                  </a:lnTo>
                  <a:lnTo>
                    <a:pt x="5969" y="2788"/>
                  </a:lnTo>
                  <a:lnTo>
                    <a:pt x="5931" y="2734"/>
                  </a:lnTo>
                  <a:lnTo>
                    <a:pt x="5892" y="2684"/>
                  </a:lnTo>
                  <a:lnTo>
                    <a:pt x="5853" y="2638"/>
                  </a:lnTo>
                  <a:lnTo>
                    <a:pt x="5821" y="2596"/>
                  </a:lnTo>
                  <a:lnTo>
                    <a:pt x="5821" y="2596"/>
                  </a:lnTo>
                  <a:lnTo>
                    <a:pt x="5786" y="2552"/>
                  </a:lnTo>
                  <a:lnTo>
                    <a:pt x="5754" y="2497"/>
                  </a:lnTo>
                  <a:lnTo>
                    <a:pt x="5720" y="2430"/>
                  </a:lnTo>
                  <a:lnTo>
                    <a:pt x="5686" y="2352"/>
                  </a:lnTo>
                  <a:lnTo>
                    <a:pt x="5653" y="2272"/>
                  </a:lnTo>
                  <a:lnTo>
                    <a:pt x="5622" y="2186"/>
                  </a:lnTo>
                  <a:lnTo>
                    <a:pt x="5590" y="2097"/>
                  </a:lnTo>
                  <a:lnTo>
                    <a:pt x="5562" y="2010"/>
                  </a:lnTo>
                  <a:lnTo>
                    <a:pt x="5536" y="1923"/>
                  </a:lnTo>
                  <a:lnTo>
                    <a:pt x="5510" y="1843"/>
                  </a:lnTo>
                  <a:lnTo>
                    <a:pt x="5489" y="1768"/>
                  </a:lnTo>
                  <a:lnTo>
                    <a:pt x="5471" y="1701"/>
                  </a:lnTo>
                  <a:lnTo>
                    <a:pt x="5455" y="1646"/>
                  </a:lnTo>
                  <a:lnTo>
                    <a:pt x="5445" y="1605"/>
                  </a:lnTo>
                  <a:lnTo>
                    <a:pt x="5437" y="1578"/>
                  </a:lnTo>
                  <a:lnTo>
                    <a:pt x="5435" y="1566"/>
                  </a:lnTo>
                  <a:lnTo>
                    <a:pt x="5435" y="1566"/>
                  </a:lnTo>
                  <a:lnTo>
                    <a:pt x="5427" y="1566"/>
                  </a:lnTo>
                  <a:lnTo>
                    <a:pt x="5403" y="1561"/>
                  </a:lnTo>
                  <a:lnTo>
                    <a:pt x="5370" y="1553"/>
                  </a:lnTo>
                  <a:lnTo>
                    <a:pt x="5325" y="1543"/>
                  </a:lnTo>
                  <a:lnTo>
                    <a:pt x="5271" y="1530"/>
                  </a:lnTo>
                  <a:lnTo>
                    <a:pt x="5211" y="1514"/>
                  </a:lnTo>
                  <a:lnTo>
                    <a:pt x="5147" y="1496"/>
                  </a:lnTo>
                  <a:lnTo>
                    <a:pt x="5079" y="1477"/>
                  </a:lnTo>
                  <a:lnTo>
                    <a:pt x="5009" y="1457"/>
                  </a:lnTo>
                  <a:lnTo>
                    <a:pt x="4941" y="1433"/>
                  </a:lnTo>
                  <a:lnTo>
                    <a:pt x="4873" y="1410"/>
                  </a:lnTo>
                  <a:lnTo>
                    <a:pt x="4811" y="1387"/>
                  </a:lnTo>
                  <a:lnTo>
                    <a:pt x="4757" y="1363"/>
                  </a:lnTo>
                  <a:lnTo>
                    <a:pt x="4710" y="1337"/>
                  </a:lnTo>
                  <a:lnTo>
                    <a:pt x="4674" y="1314"/>
                  </a:lnTo>
                  <a:lnTo>
                    <a:pt x="4648" y="1288"/>
                  </a:lnTo>
                  <a:lnTo>
                    <a:pt x="4648" y="1288"/>
                  </a:lnTo>
                  <a:lnTo>
                    <a:pt x="4645" y="1301"/>
                  </a:lnTo>
                  <a:lnTo>
                    <a:pt x="4640" y="1322"/>
                  </a:lnTo>
                  <a:lnTo>
                    <a:pt x="4632" y="1347"/>
                  </a:lnTo>
                  <a:lnTo>
                    <a:pt x="4624" y="1376"/>
                  </a:lnTo>
                  <a:lnTo>
                    <a:pt x="4617" y="1408"/>
                  </a:lnTo>
                  <a:lnTo>
                    <a:pt x="4609" y="1443"/>
                  </a:lnTo>
                  <a:lnTo>
                    <a:pt x="4598" y="1480"/>
                  </a:lnTo>
                  <a:lnTo>
                    <a:pt x="4588" y="1516"/>
                  </a:lnTo>
                  <a:lnTo>
                    <a:pt x="4578" y="1553"/>
                  </a:lnTo>
                  <a:lnTo>
                    <a:pt x="4569" y="1587"/>
                  </a:lnTo>
                  <a:lnTo>
                    <a:pt x="4562" y="1618"/>
                  </a:lnTo>
                  <a:lnTo>
                    <a:pt x="4555" y="1649"/>
                  </a:lnTo>
                  <a:lnTo>
                    <a:pt x="4546" y="1672"/>
                  </a:lnTo>
                  <a:lnTo>
                    <a:pt x="4541" y="1688"/>
                  </a:lnTo>
                  <a:lnTo>
                    <a:pt x="4539" y="1701"/>
                  </a:lnTo>
                  <a:lnTo>
                    <a:pt x="4539" y="1703"/>
                  </a:lnTo>
                  <a:lnTo>
                    <a:pt x="4539" y="1703"/>
                  </a:lnTo>
                  <a:lnTo>
                    <a:pt x="4368" y="1462"/>
                  </a:lnTo>
                  <a:lnTo>
                    <a:pt x="4281" y="1483"/>
                  </a:lnTo>
                  <a:lnTo>
                    <a:pt x="4281" y="1483"/>
                  </a:lnTo>
                  <a:lnTo>
                    <a:pt x="4279" y="1498"/>
                  </a:lnTo>
                  <a:lnTo>
                    <a:pt x="4279" y="1514"/>
                  </a:lnTo>
                  <a:lnTo>
                    <a:pt x="4279" y="1532"/>
                  </a:lnTo>
                  <a:lnTo>
                    <a:pt x="4276" y="1548"/>
                  </a:lnTo>
                  <a:lnTo>
                    <a:pt x="4274" y="1563"/>
                  </a:lnTo>
                  <a:lnTo>
                    <a:pt x="4274" y="1582"/>
                  </a:lnTo>
                  <a:lnTo>
                    <a:pt x="4272" y="1600"/>
                  </a:lnTo>
                  <a:lnTo>
                    <a:pt x="4269" y="1618"/>
                  </a:lnTo>
                  <a:lnTo>
                    <a:pt x="4267" y="1635"/>
                  </a:lnTo>
                  <a:lnTo>
                    <a:pt x="4263" y="1654"/>
                  </a:lnTo>
                  <a:lnTo>
                    <a:pt x="4261" y="1672"/>
                  </a:lnTo>
                  <a:lnTo>
                    <a:pt x="4258" y="1690"/>
                  </a:lnTo>
                  <a:lnTo>
                    <a:pt x="4256" y="1708"/>
                  </a:lnTo>
                  <a:lnTo>
                    <a:pt x="4251" y="1726"/>
                  </a:lnTo>
                  <a:lnTo>
                    <a:pt x="4248" y="1742"/>
                  </a:lnTo>
                  <a:lnTo>
                    <a:pt x="4245" y="1758"/>
                  </a:lnTo>
                  <a:lnTo>
                    <a:pt x="4245" y="1758"/>
                  </a:lnTo>
                  <a:lnTo>
                    <a:pt x="4240" y="1779"/>
                  </a:lnTo>
                  <a:lnTo>
                    <a:pt x="4235" y="1799"/>
                  </a:lnTo>
                  <a:lnTo>
                    <a:pt x="4233" y="1820"/>
                  </a:lnTo>
                  <a:lnTo>
                    <a:pt x="4224" y="1843"/>
                  </a:lnTo>
                  <a:lnTo>
                    <a:pt x="4219" y="1866"/>
                  </a:lnTo>
                  <a:lnTo>
                    <a:pt x="4212" y="1890"/>
                  </a:lnTo>
                  <a:lnTo>
                    <a:pt x="4206" y="1914"/>
                  </a:lnTo>
                  <a:lnTo>
                    <a:pt x="4199" y="1937"/>
                  </a:lnTo>
                  <a:lnTo>
                    <a:pt x="4194" y="1957"/>
                  </a:lnTo>
                  <a:lnTo>
                    <a:pt x="4185" y="1978"/>
                  </a:lnTo>
                  <a:lnTo>
                    <a:pt x="4180" y="1996"/>
                  </a:lnTo>
                  <a:lnTo>
                    <a:pt x="4178" y="2012"/>
                  </a:lnTo>
                  <a:lnTo>
                    <a:pt x="4173" y="2025"/>
                  </a:lnTo>
                  <a:lnTo>
                    <a:pt x="4170" y="2033"/>
                  </a:lnTo>
                  <a:lnTo>
                    <a:pt x="4167" y="2041"/>
                  </a:lnTo>
                  <a:lnTo>
                    <a:pt x="4167" y="2041"/>
                  </a:lnTo>
                  <a:lnTo>
                    <a:pt x="4167" y="2041"/>
                  </a:lnTo>
                  <a:lnTo>
                    <a:pt x="4165" y="2010"/>
                  </a:lnTo>
                  <a:lnTo>
                    <a:pt x="4157" y="1968"/>
                  </a:lnTo>
                  <a:lnTo>
                    <a:pt x="4144" y="1921"/>
                  </a:lnTo>
                  <a:lnTo>
                    <a:pt x="4128" y="1870"/>
                  </a:lnTo>
                  <a:lnTo>
                    <a:pt x="4110" y="1813"/>
                  </a:lnTo>
                  <a:lnTo>
                    <a:pt x="4089" y="1753"/>
                  </a:lnTo>
                  <a:lnTo>
                    <a:pt x="4069" y="1696"/>
                  </a:lnTo>
                  <a:lnTo>
                    <a:pt x="4045" y="1635"/>
                  </a:lnTo>
                  <a:lnTo>
                    <a:pt x="4022" y="1578"/>
                  </a:lnTo>
                  <a:lnTo>
                    <a:pt x="4002" y="1525"/>
                  </a:lnTo>
                  <a:lnTo>
                    <a:pt x="3980" y="1472"/>
                  </a:lnTo>
                  <a:lnTo>
                    <a:pt x="3963" y="1431"/>
                  </a:lnTo>
                  <a:lnTo>
                    <a:pt x="3947" y="1395"/>
                  </a:lnTo>
                  <a:lnTo>
                    <a:pt x="3934" y="1366"/>
                  </a:lnTo>
                  <a:lnTo>
                    <a:pt x="3926" y="1347"/>
                  </a:lnTo>
                  <a:lnTo>
                    <a:pt x="3923" y="1340"/>
                  </a:lnTo>
                  <a:lnTo>
                    <a:pt x="3923" y="1340"/>
                  </a:lnTo>
                  <a:lnTo>
                    <a:pt x="3911" y="1356"/>
                  </a:lnTo>
                  <a:lnTo>
                    <a:pt x="3895" y="1371"/>
                  </a:lnTo>
                  <a:lnTo>
                    <a:pt x="3877" y="1387"/>
                  </a:lnTo>
                  <a:lnTo>
                    <a:pt x="3856" y="1402"/>
                  </a:lnTo>
                  <a:lnTo>
                    <a:pt x="3835" y="1418"/>
                  </a:lnTo>
                  <a:lnTo>
                    <a:pt x="3812" y="1433"/>
                  </a:lnTo>
                  <a:lnTo>
                    <a:pt x="3788" y="1449"/>
                  </a:lnTo>
                  <a:lnTo>
                    <a:pt x="3762" y="1465"/>
                  </a:lnTo>
                  <a:lnTo>
                    <a:pt x="3737" y="1480"/>
                  </a:lnTo>
                  <a:lnTo>
                    <a:pt x="3713" y="1493"/>
                  </a:lnTo>
                  <a:lnTo>
                    <a:pt x="3687" y="1506"/>
                  </a:lnTo>
                  <a:lnTo>
                    <a:pt x="3661" y="1519"/>
                  </a:lnTo>
                  <a:lnTo>
                    <a:pt x="3635" y="1532"/>
                  </a:lnTo>
                  <a:lnTo>
                    <a:pt x="3612" y="1543"/>
                  </a:lnTo>
                  <a:lnTo>
                    <a:pt x="3588" y="1550"/>
                  </a:lnTo>
                  <a:lnTo>
                    <a:pt x="3568" y="1558"/>
                  </a:lnTo>
                  <a:lnTo>
                    <a:pt x="3568" y="1558"/>
                  </a:lnTo>
                  <a:lnTo>
                    <a:pt x="3541" y="1566"/>
                  </a:lnTo>
                  <a:lnTo>
                    <a:pt x="3511" y="1573"/>
                  </a:lnTo>
                  <a:lnTo>
                    <a:pt x="3482" y="1582"/>
                  </a:lnTo>
                  <a:lnTo>
                    <a:pt x="3451" y="1589"/>
                  </a:lnTo>
                  <a:lnTo>
                    <a:pt x="3417" y="1594"/>
                  </a:lnTo>
                  <a:lnTo>
                    <a:pt x="3383" y="1602"/>
                  </a:lnTo>
                  <a:lnTo>
                    <a:pt x="3349" y="1610"/>
                  </a:lnTo>
                  <a:lnTo>
                    <a:pt x="3319" y="1618"/>
                  </a:lnTo>
                  <a:lnTo>
                    <a:pt x="3285" y="1626"/>
                  </a:lnTo>
                  <a:lnTo>
                    <a:pt x="3256" y="1633"/>
                  </a:lnTo>
                  <a:lnTo>
                    <a:pt x="3228" y="1641"/>
                  </a:lnTo>
                  <a:lnTo>
                    <a:pt x="3204" y="1651"/>
                  </a:lnTo>
                  <a:lnTo>
                    <a:pt x="3183" y="1662"/>
                  </a:lnTo>
                  <a:lnTo>
                    <a:pt x="3164" y="1674"/>
                  </a:lnTo>
                  <a:lnTo>
                    <a:pt x="3155" y="1688"/>
                  </a:lnTo>
                  <a:lnTo>
                    <a:pt x="3147" y="1698"/>
                  </a:lnTo>
                  <a:lnTo>
                    <a:pt x="3147" y="1698"/>
                  </a:lnTo>
                  <a:lnTo>
                    <a:pt x="3141" y="1717"/>
                  </a:lnTo>
                  <a:lnTo>
                    <a:pt x="3136" y="1740"/>
                  </a:lnTo>
                  <a:lnTo>
                    <a:pt x="3129" y="1765"/>
                  </a:lnTo>
                  <a:lnTo>
                    <a:pt x="3123" y="1797"/>
                  </a:lnTo>
                  <a:lnTo>
                    <a:pt x="3116" y="1831"/>
                  </a:lnTo>
                  <a:lnTo>
                    <a:pt x="3105" y="1866"/>
                  </a:lnTo>
                  <a:lnTo>
                    <a:pt x="3098" y="1900"/>
                  </a:lnTo>
                  <a:lnTo>
                    <a:pt x="3090" y="1937"/>
                  </a:lnTo>
                  <a:lnTo>
                    <a:pt x="3082" y="1973"/>
                  </a:lnTo>
                  <a:lnTo>
                    <a:pt x="3074" y="2007"/>
                  </a:lnTo>
                  <a:lnTo>
                    <a:pt x="3066" y="2038"/>
                  </a:lnTo>
                  <a:lnTo>
                    <a:pt x="3061" y="2064"/>
                  </a:lnTo>
                  <a:lnTo>
                    <a:pt x="3056" y="2087"/>
                  </a:lnTo>
                  <a:lnTo>
                    <a:pt x="3054" y="2106"/>
                  </a:lnTo>
                  <a:lnTo>
                    <a:pt x="3048" y="2115"/>
                  </a:lnTo>
                  <a:lnTo>
                    <a:pt x="3048" y="2119"/>
                  </a:lnTo>
                  <a:lnTo>
                    <a:pt x="3048" y="2119"/>
                  </a:lnTo>
                  <a:lnTo>
                    <a:pt x="3038" y="2106"/>
                  </a:lnTo>
                  <a:lnTo>
                    <a:pt x="3025" y="2085"/>
                  </a:lnTo>
                  <a:lnTo>
                    <a:pt x="3015" y="2062"/>
                  </a:lnTo>
                  <a:lnTo>
                    <a:pt x="2999" y="2033"/>
                  </a:lnTo>
                  <a:lnTo>
                    <a:pt x="2986" y="2001"/>
                  </a:lnTo>
                  <a:lnTo>
                    <a:pt x="2970" y="1966"/>
                  </a:lnTo>
                  <a:lnTo>
                    <a:pt x="2958" y="1929"/>
                  </a:lnTo>
                  <a:lnTo>
                    <a:pt x="2944" y="1890"/>
                  </a:lnTo>
                  <a:lnTo>
                    <a:pt x="2929" y="1852"/>
                  </a:lnTo>
                  <a:lnTo>
                    <a:pt x="2915" y="1813"/>
                  </a:lnTo>
                  <a:lnTo>
                    <a:pt x="2903" y="1774"/>
                  </a:lnTo>
                  <a:lnTo>
                    <a:pt x="2890" y="1737"/>
                  </a:lnTo>
                  <a:lnTo>
                    <a:pt x="2879" y="1701"/>
                  </a:lnTo>
                  <a:lnTo>
                    <a:pt x="2869" y="1667"/>
                  </a:lnTo>
                  <a:lnTo>
                    <a:pt x="2862" y="1635"/>
                  </a:lnTo>
                  <a:lnTo>
                    <a:pt x="2858" y="1607"/>
                  </a:lnTo>
                  <a:lnTo>
                    <a:pt x="2858" y="1607"/>
                  </a:lnTo>
                  <a:lnTo>
                    <a:pt x="2853" y="1589"/>
                  </a:lnTo>
                  <a:lnTo>
                    <a:pt x="2851" y="1566"/>
                  </a:lnTo>
                  <a:lnTo>
                    <a:pt x="2846" y="1543"/>
                  </a:lnTo>
                  <a:lnTo>
                    <a:pt x="2843" y="1519"/>
                  </a:lnTo>
                  <a:lnTo>
                    <a:pt x="2838" y="1493"/>
                  </a:lnTo>
                  <a:lnTo>
                    <a:pt x="2830" y="1467"/>
                  </a:lnTo>
                  <a:lnTo>
                    <a:pt x="2825" y="1441"/>
                  </a:lnTo>
                  <a:lnTo>
                    <a:pt x="2817" y="1415"/>
                  </a:lnTo>
                  <a:lnTo>
                    <a:pt x="2807" y="1390"/>
                  </a:lnTo>
                  <a:lnTo>
                    <a:pt x="2796" y="1366"/>
                  </a:lnTo>
                  <a:lnTo>
                    <a:pt x="2783" y="1342"/>
                  </a:lnTo>
                  <a:lnTo>
                    <a:pt x="2768" y="1322"/>
                  </a:lnTo>
                  <a:lnTo>
                    <a:pt x="2750" y="1303"/>
                  </a:lnTo>
                  <a:lnTo>
                    <a:pt x="2729" y="1288"/>
                  </a:lnTo>
                  <a:lnTo>
                    <a:pt x="2705" y="1275"/>
                  </a:lnTo>
                  <a:lnTo>
                    <a:pt x="2682" y="1267"/>
                  </a:lnTo>
                  <a:lnTo>
                    <a:pt x="2682" y="1267"/>
                  </a:lnTo>
                  <a:lnTo>
                    <a:pt x="2659" y="1260"/>
                  </a:lnTo>
                  <a:lnTo>
                    <a:pt x="2627" y="1246"/>
                  </a:lnTo>
                  <a:lnTo>
                    <a:pt x="2588" y="1231"/>
                  </a:lnTo>
                  <a:lnTo>
                    <a:pt x="2547" y="1212"/>
                  </a:lnTo>
                  <a:lnTo>
                    <a:pt x="2501" y="1192"/>
                  </a:lnTo>
                  <a:lnTo>
                    <a:pt x="2451" y="1169"/>
                  </a:lnTo>
                  <a:lnTo>
                    <a:pt x="2399" y="1143"/>
                  </a:lnTo>
                  <a:lnTo>
                    <a:pt x="2347" y="1116"/>
                  </a:lnTo>
                  <a:lnTo>
                    <a:pt x="2298" y="1091"/>
                  </a:lnTo>
                  <a:lnTo>
                    <a:pt x="2251" y="1065"/>
                  </a:lnTo>
                  <a:lnTo>
                    <a:pt x="2207" y="1042"/>
                  </a:lnTo>
                  <a:lnTo>
                    <a:pt x="2168" y="1018"/>
                  </a:lnTo>
                  <a:lnTo>
                    <a:pt x="2134" y="997"/>
                  </a:lnTo>
                  <a:lnTo>
                    <a:pt x="2111" y="979"/>
                  </a:lnTo>
                  <a:lnTo>
                    <a:pt x="2095" y="967"/>
                  </a:lnTo>
                  <a:lnTo>
                    <a:pt x="2090" y="956"/>
                  </a:lnTo>
                  <a:lnTo>
                    <a:pt x="2090" y="956"/>
                  </a:lnTo>
                  <a:lnTo>
                    <a:pt x="2090" y="935"/>
                  </a:lnTo>
                  <a:lnTo>
                    <a:pt x="2090" y="917"/>
                  </a:lnTo>
                  <a:lnTo>
                    <a:pt x="2090" y="904"/>
                  </a:lnTo>
                  <a:lnTo>
                    <a:pt x="2090" y="891"/>
                  </a:lnTo>
                  <a:lnTo>
                    <a:pt x="2092" y="880"/>
                  </a:lnTo>
                  <a:lnTo>
                    <a:pt x="2095" y="873"/>
                  </a:lnTo>
                  <a:lnTo>
                    <a:pt x="2097" y="868"/>
                  </a:lnTo>
                  <a:lnTo>
                    <a:pt x="2100" y="862"/>
                  </a:lnTo>
                  <a:lnTo>
                    <a:pt x="2106" y="855"/>
                  </a:lnTo>
                  <a:lnTo>
                    <a:pt x="2111" y="850"/>
                  </a:lnTo>
                  <a:lnTo>
                    <a:pt x="2113" y="842"/>
                  </a:lnTo>
                  <a:lnTo>
                    <a:pt x="2122" y="834"/>
                  </a:lnTo>
                  <a:lnTo>
                    <a:pt x="2129" y="823"/>
                  </a:lnTo>
                  <a:lnTo>
                    <a:pt x="2136" y="811"/>
                  </a:lnTo>
                  <a:lnTo>
                    <a:pt x="2147" y="795"/>
                  </a:lnTo>
                  <a:lnTo>
                    <a:pt x="2160" y="777"/>
                  </a:lnTo>
                  <a:lnTo>
                    <a:pt x="2160" y="777"/>
                  </a:lnTo>
                  <a:lnTo>
                    <a:pt x="2168" y="761"/>
                  </a:lnTo>
                  <a:lnTo>
                    <a:pt x="2175" y="746"/>
                  </a:lnTo>
                  <a:lnTo>
                    <a:pt x="2184" y="727"/>
                  </a:lnTo>
                  <a:lnTo>
                    <a:pt x="2188" y="709"/>
                  </a:lnTo>
                  <a:lnTo>
                    <a:pt x="2197" y="688"/>
                  </a:lnTo>
                  <a:lnTo>
                    <a:pt x="2199" y="668"/>
                  </a:lnTo>
                  <a:lnTo>
                    <a:pt x="2207" y="642"/>
                  </a:lnTo>
                  <a:lnTo>
                    <a:pt x="2212" y="616"/>
                  </a:lnTo>
                  <a:lnTo>
                    <a:pt x="2218" y="590"/>
                  </a:lnTo>
                  <a:lnTo>
                    <a:pt x="2222" y="562"/>
                  </a:lnTo>
                  <a:lnTo>
                    <a:pt x="2230" y="528"/>
                  </a:lnTo>
                  <a:lnTo>
                    <a:pt x="2238" y="494"/>
                  </a:lnTo>
                  <a:lnTo>
                    <a:pt x="2246" y="457"/>
                  </a:lnTo>
                  <a:lnTo>
                    <a:pt x="2254" y="416"/>
                  </a:lnTo>
                  <a:lnTo>
                    <a:pt x="2264" y="372"/>
                  </a:lnTo>
                  <a:lnTo>
                    <a:pt x="2277" y="325"/>
                  </a:lnTo>
                  <a:lnTo>
                    <a:pt x="2277" y="325"/>
                  </a:lnTo>
                  <a:lnTo>
                    <a:pt x="2277" y="318"/>
                  </a:lnTo>
                  <a:lnTo>
                    <a:pt x="2277" y="302"/>
                  </a:lnTo>
                  <a:lnTo>
                    <a:pt x="2277" y="286"/>
                  </a:lnTo>
                  <a:lnTo>
                    <a:pt x="2277" y="268"/>
                  </a:lnTo>
                  <a:lnTo>
                    <a:pt x="2277" y="247"/>
                  </a:lnTo>
                  <a:lnTo>
                    <a:pt x="2275" y="224"/>
                  </a:lnTo>
                  <a:lnTo>
                    <a:pt x="2275" y="201"/>
                  </a:lnTo>
                  <a:lnTo>
                    <a:pt x="2269" y="178"/>
                  </a:lnTo>
                  <a:lnTo>
                    <a:pt x="2269" y="157"/>
                  </a:lnTo>
                  <a:lnTo>
                    <a:pt x="2266" y="133"/>
                  </a:lnTo>
                  <a:lnTo>
                    <a:pt x="2264" y="115"/>
                  </a:lnTo>
                  <a:lnTo>
                    <a:pt x="2261" y="98"/>
                  </a:lnTo>
                  <a:lnTo>
                    <a:pt x="2261" y="84"/>
                  </a:lnTo>
                  <a:lnTo>
                    <a:pt x="2259" y="71"/>
                  </a:lnTo>
                  <a:lnTo>
                    <a:pt x="2259" y="64"/>
                  </a:lnTo>
                  <a:lnTo>
                    <a:pt x="2259" y="61"/>
                  </a:lnTo>
                  <a:lnTo>
                    <a:pt x="2259" y="61"/>
                  </a:lnTo>
                  <a:lnTo>
                    <a:pt x="2238" y="61"/>
                  </a:lnTo>
                  <a:lnTo>
                    <a:pt x="2218" y="61"/>
                  </a:lnTo>
                  <a:lnTo>
                    <a:pt x="2197" y="61"/>
                  </a:lnTo>
                  <a:lnTo>
                    <a:pt x="2175" y="64"/>
                  </a:lnTo>
                  <a:lnTo>
                    <a:pt x="2154" y="64"/>
                  </a:lnTo>
                  <a:lnTo>
                    <a:pt x="2134" y="66"/>
                  </a:lnTo>
                  <a:lnTo>
                    <a:pt x="2111" y="68"/>
                  </a:lnTo>
                  <a:lnTo>
                    <a:pt x="2090" y="71"/>
                  </a:lnTo>
                  <a:lnTo>
                    <a:pt x="2067" y="71"/>
                  </a:lnTo>
                  <a:lnTo>
                    <a:pt x="2046" y="73"/>
                  </a:lnTo>
                  <a:lnTo>
                    <a:pt x="2022" y="76"/>
                  </a:lnTo>
                  <a:lnTo>
                    <a:pt x="2001" y="76"/>
                  </a:lnTo>
                  <a:lnTo>
                    <a:pt x="1978" y="79"/>
                  </a:lnTo>
                  <a:lnTo>
                    <a:pt x="1955" y="79"/>
                  </a:lnTo>
                  <a:lnTo>
                    <a:pt x="1932" y="79"/>
                  </a:lnTo>
                  <a:lnTo>
                    <a:pt x="1908" y="76"/>
                  </a:lnTo>
                  <a:lnTo>
                    <a:pt x="1908" y="76"/>
                  </a:lnTo>
                  <a:lnTo>
                    <a:pt x="1864" y="73"/>
                  </a:lnTo>
                  <a:lnTo>
                    <a:pt x="1825" y="71"/>
                  </a:lnTo>
                  <a:lnTo>
                    <a:pt x="1789" y="66"/>
                  </a:lnTo>
                  <a:lnTo>
                    <a:pt x="1755" y="61"/>
                  </a:lnTo>
                  <a:lnTo>
                    <a:pt x="1724" y="55"/>
                  </a:lnTo>
                  <a:lnTo>
                    <a:pt x="1698" y="53"/>
                  </a:lnTo>
                  <a:lnTo>
                    <a:pt x="1674" y="45"/>
                  </a:lnTo>
                  <a:lnTo>
                    <a:pt x="1651" y="39"/>
                  </a:lnTo>
                  <a:lnTo>
                    <a:pt x="1631" y="34"/>
                  </a:lnTo>
                  <a:lnTo>
                    <a:pt x="1612" y="30"/>
                  </a:lnTo>
                  <a:lnTo>
                    <a:pt x="1597" y="25"/>
                  </a:lnTo>
                  <a:lnTo>
                    <a:pt x="1581" y="16"/>
                  </a:lnTo>
                  <a:lnTo>
                    <a:pt x="1565" y="14"/>
                  </a:lnTo>
                  <a:lnTo>
                    <a:pt x="1553" y="9"/>
                  </a:lnTo>
                  <a:lnTo>
                    <a:pt x="1542" y="6"/>
                  </a:lnTo>
                  <a:lnTo>
                    <a:pt x="1529" y="0"/>
                  </a:lnTo>
                  <a:lnTo>
                    <a:pt x="1529" y="0"/>
                  </a:lnTo>
                  <a:lnTo>
                    <a:pt x="1521" y="0"/>
                  </a:lnTo>
                  <a:lnTo>
                    <a:pt x="1510" y="0"/>
                  </a:lnTo>
                  <a:lnTo>
                    <a:pt x="1503" y="4"/>
                  </a:lnTo>
                  <a:lnTo>
                    <a:pt x="1492" y="9"/>
                  </a:lnTo>
                  <a:lnTo>
                    <a:pt x="1482" y="14"/>
                  </a:lnTo>
                  <a:lnTo>
                    <a:pt x="1474" y="22"/>
                  </a:lnTo>
                  <a:lnTo>
                    <a:pt x="1467" y="30"/>
                  </a:lnTo>
                  <a:lnTo>
                    <a:pt x="1457" y="34"/>
                  </a:lnTo>
                  <a:lnTo>
                    <a:pt x="1448" y="43"/>
                  </a:lnTo>
                  <a:lnTo>
                    <a:pt x="1443" y="50"/>
                  </a:lnTo>
                  <a:lnTo>
                    <a:pt x="1435" y="58"/>
                  </a:lnTo>
                  <a:lnTo>
                    <a:pt x="1430" y="64"/>
                  </a:lnTo>
                  <a:lnTo>
                    <a:pt x="1425" y="68"/>
                  </a:lnTo>
                  <a:lnTo>
                    <a:pt x="1423" y="73"/>
                  </a:lnTo>
                  <a:lnTo>
                    <a:pt x="1420" y="76"/>
                  </a:lnTo>
                  <a:lnTo>
                    <a:pt x="1420" y="76"/>
                  </a:lnTo>
                  <a:lnTo>
                    <a:pt x="1420" y="79"/>
                  </a:lnTo>
                  <a:lnTo>
                    <a:pt x="1425" y="79"/>
                  </a:lnTo>
                  <a:lnTo>
                    <a:pt x="1428" y="79"/>
                  </a:lnTo>
                  <a:lnTo>
                    <a:pt x="1435" y="79"/>
                  </a:lnTo>
                  <a:lnTo>
                    <a:pt x="1443" y="79"/>
                  </a:lnTo>
                  <a:lnTo>
                    <a:pt x="1451" y="79"/>
                  </a:lnTo>
                  <a:lnTo>
                    <a:pt x="1459" y="79"/>
                  </a:lnTo>
                  <a:lnTo>
                    <a:pt x="1469" y="79"/>
                  </a:lnTo>
                  <a:lnTo>
                    <a:pt x="1480" y="79"/>
                  </a:lnTo>
                  <a:lnTo>
                    <a:pt x="1490" y="79"/>
                  </a:lnTo>
                  <a:lnTo>
                    <a:pt x="1501" y="79"/>
                  </a:lnTo>
                  <a:lnTo>
                    <a:pt x="1510" y="76"/>
                  </a:lnTo>
                  <a:lnTo>
                    <a:pt x="1519" y="76"/>
                  </a:lnTo>
                  <a:lnTo>
                    <a:pt x="1526" y="76"/>
                  </a:lnTo>
                  <a:lnTo>
                    <a:pt x="1535" y="76"/>
                  </a:lnTo>
                  <a:lnTo>
                    <a:pt x="1542" y="71"/>
                  </a:lnTo>
                  <a:lnTo>
                    <a:pt x="1542" y="71"/>
                  </a:lnTo>
                  <a:lnTo>
                    <a:pt x="1544" y="71"/>
                  </a:lnTo>
                  <a:lnTo>
                    <a:pt x="1553" y="68"/>
                  </a:lnTo>
                  <a:lnTo>
                    <a:pt x="1560" y="68"/>
                  </a:lnTo>
                  <a:lnTo>
                    <a:pt x="1568" y="68"/>
                  </a:lnTo>
                  <a:lnTo>
                    <a:pt x="1578" y="68"/>
                  </a:lnTo>
                  <a:lnTo>
                    <a:pt x="1588" y="66"/>
                  </a:lnTo>
                  <a:lnTo>
                    <a:pt x="1599" y="68"/>
                  </a:lnTo>
                  <a:lnTo>
                    <a:pt x="1610" y="68"/>
                  </a:lnTo>
                  <a:lnTo>
                    <a:pt x="1620" y="68"/>
                  </a:lnTo>
                  <a:lnTo>
                    <a:pt x="1628" y="71"/>
                  </a:lnTo>
                  <a:lnTo>
                    <a:pt x="1638" y="76"/>
                  </a:lnTo>
                  <a:lnTo>
                    <a:pt x="1645" y="79"/>
                  </a:lnTo>
                  <a:lnTo>
                    <a:pt x="1654" y="82"/>
                  </a:lnTo>
                  <a:lnTo>
                    <a:pt x="1661" y="87"/>
                  </a:lnTo>
                  <a:lnTo>
                    <a:pt x="1667" y="92"/>
                  </a:lnTo>
                  <a:lnTo>
                    <a:pt x="1669" y="100"/>
                  </a:lnTo>
                  <a:lnTo>
                    <a:pt x="1669"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98" name="Freeform 6"/>
            <p:cNvSpPr>
              <a:spLocks/>
            </p:cNvSpPr>
            <p:nvPr/>
          </p:nvSpPr>
          <p:spPr bwMode="auto">
            <a:xfrm>
              <a:off x="4902" y="421"/>
              <a:ext cx="15" cy="51"/>
            </a:xfrm>
            <a:custGeom>
              <a:avLst/>
              <a:gdLst>
                <a:gd name="T0" fmla="*/ 101 w 101"/>
                <a:gd name="T1" fmla="*/ 46 h 327"/>
                <a:gd name="T2" fmla="*/ 93 w 101"/>
                <a:gd name="T3" fmla="*/ 42 h 327"/>
                <a:gd name="T4" fmla="*/ 85 w 101"/>
                <a:gd name="T5" fmla="*/ 34 h 327"/>
                <a:gd name="T6" fmla="*/ 78 w 101"/>
                <a:gd name="T7" fmla="*/ 26 h 327"/>
                <a:gd name="T8" fmla="*/ 69 w 101"/>
                <a:gd name="T9" fmla="*/ 18 h 327"/>
                <a:gd name="T10" fmla="*/ 62 w 101"/>
                <a:gd name="T11" fmla="*/ 14 h 327"/>
                <a:gd name="T12" fmla="*/ 54 w 101"/>
                <a:gd name="T13" fmla="*/ 8 h 327"/>
                <a:gd name="T14" fmla="*/ 46 w 101"/>
                <a:gd name="T15" fmla="*/ 3 h 327"/>
                <a:gd name="T16" fmla="*/ 39 w 101"/>
                <a:gd name="T17" fmla="*/ 0 h 327"/>
                <a:gd name="T18" fmla="*/ 33 w 101"/>
                <a:gd name="T19" fmla="*/ 0 h 327"/>
                <a:gd name="T20" fmla="*/ 28 w 101"/>
                <a:gd name="T21" fmla="*/ 0 h 327"/>
                <a:gd name="T22" fmla="*/ 20 w 101"/>
                <a:gd name="T23" fmla="*/ 3 h 327"/>
                <a:gd name="T24" fmla="*/ 14 w 101"/>
                <a:gd name="T25" fmla="*/ 5 h 327"/>
                <a:gd name="T26" fmla="*/ 12 w 101"/>
                <a:gd name="T27" fmla="*/ 14 h 327"/>
                <a:gd name="T28" fmla="*/ 7 w 101"/>
                <a:gd name="T29" fmla="*/ 21 h 327"/>
                <a:gd name="T30" fmla="*/ 5 w 101"/>
                <a:gd name="T31" fmla="*/ 34 h 327"/>
                <a:gd name="T32" fmla="*/ 2 w 101"/>
                <a:gd name="T33" fmla="*/ 46 h 327"/>
                <a:gd name="T34" fmla="*/ 2 w 101"/>
                <a:gd name="T35" fmla="*/ 46 h 327"/>
                <a:gd name="T36" fmla="*/ 0 w 101"/>
                <a:gd name="T37" fmla="*/ 65 h 327"/>
                <a:gd name="T38" fmla="*/ 0 w 101"/>
                <a:gd name="T39" fmla="*/ 85 h 327"/>
                <a:gd name="T40" fmla="*/ 2 w 101"/>
                <a:gd name="T41" fmla="*/ 106 h 327"/>
                <a:gd name="T42" fmla="*/ 5 w 101"/>
                <a:gd name="T43" fmla="*/ 127 h 327"/>
                <a:gd name="T44" fmla="*/ 7 w 101"/>
                <a:gd name="T45" fmla="*/ 151 h 327"/>
                <a:gd name="T46" fmla="*/ 12 w 101"/>
                <a:gd name="T47" fmla="*/ 174 h 327"/>
                <a:gd name="T48" fmla="*/ 20 w 101"/>
                <a:gd name="T49" fmla="*/ 197 h 327"/>
                <a:gd name="T50" fmla="*/ 25 w 101"/>
                <a:gd name="T51" fmla="*/ 218 h 327"/>
                <a:gd name="T52" fmla="*/ 30 w 101"/>
                <a:gd name="T53" fmla="*/ 241 h 327"/>
                <a:gd name="T54" fmla="*/ 39 w 101"/>
                <a:gd name="T55" fmla="*/ 259 h 327"/>
                <a:gd name="T56" fmla="*/ 48 w 101"/>
                <a:gd name="T57" fmla="*/ 280 h 327"/>
                <a:gd name="T58" fmla="*/ 57 w 101"/>
                <a:gd name="T59" fmla="*/ 296 h 327"/>
                <a:gd name="T60" fmla="*/ 67 w 101"/>
                <a:gd name="T61" fmla="*/ 309 h 327"/>
                <a:gd name="T62" fmla="*/ 75 w 101"/>
                <a:gd name="T63" fmla="*/ 319 h 327"/>
                <a:gd name="T64" fmla="*/ 85 w 101"/>
                <a:gd name="T65" fmla="*/ 327 h 327"/>
                <a:gd name="T66" fmla="*/ 93 w 101"/>
                <a:gd name="T67" fmla="*/ 327 h 327"/>
                <a:gd name="T68" fmla="*/ 93 w 101"/>
                <a:gd name="T69" fmla="*/ 327 h 327"/>
                <a:gd name="T70" fmla="*/ 93 w 101"/>
                <a:gd name="T71" fmla="*/ 319 h 327"/>
                <a:gd name="T72" fmla="*/ 93 w 101"/>
                <a:gd name="T73" fmla="*/ 307 h 327"/>
                <a:gd name="T74" fmla="*/ 93 w 101"/>
                <a:gd name="T75" fmla="*/ 291 h 327"/>
                <a:gd name="T76" fmla="*/ 93 w 101"/>
                <a:gd name="T77" fmla="*/ 273 h 327"/>
                <a:gd name="T78" fmla="*/ 93 w 101"/>
                <a:gd name="T79" fmla="*/ 249 h 327"/>
                <a:gd name="T80" fmla="*/ 96 w 101"/>
                <a:gd name="T81" fmla="*/ 226 h 327"/>
                <a:gd name="T82" fmla="*/ 96 w 101"/>
                <a:gd name="T83" fmla="*/ 202 h 327"/>
                <a:gd name="T84" fmla="*/ 98 w 101"/>
                <a:gd name="T85" fmla="*/ 177 h 327"/>
                <a:gd name="T86" fmla="*/ 98 w 101"/>
                <a:gd name="T87" fmla="*/ 151 h 327"/>
                <a:gd name="T88" fmla="*/ 98 w 101"/>
                <a:gd name="T89" fmla="*/ 127 h 327"/>
                <a:gd name="T90" fmla="*/ 98 w 101"/>
                <a:gd name="T91" fmla="*/ 106 h 327"/>
                <a:gd name="T92" fmla="*/ 98 w 101"/>
                <a:gd name="T93" fmla="*/ 88 h 327"/>
                <a:gd name="T94" fmla="*/ 98 w 101"/>
                <a:gd name="T95" fmla="*/ 70 h 327"/>
                <a:gd name="T96" fmla="*/ 98 w 101"/>
                <a:gd name="T97" fmla="*/ 57 h 327"/>
                <a:gd name="T98" fmla="*/ 98 w 101"/>
                <a:gd name="T99" fmla="*/ 49 h 327"/>
                <a:gd name="T100" fmla="*/ 101 w 101"/>
                <a:gd name="T101" fmla="*/ 46 h 327"/>
                <a:gd name="T102" fmla="*/ 101 w 101"/>
                <a:gd name="T103" fmla="*/ 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1" h="327">
                  <a:moveTo>
                    <a:pt x="101" y="46"/>
                  </a:moveTo>
                  <a:lnTo>
                    <a:pt x="93" y="42"/>
                  </a:lnTo>
                  <a:lnTo>
                    <a:pt x="85" y="34"/>
                  </a:lnTo>
                  <a:lnTo>
                    <a:pt x="78" y="26"/>
                  </a:lnTo>
                  <a:lnTo>
                    <a:pt x="69" y="18"/>
                  </a:lnTo>
                  <a:lnTo>
                    <a:pt x="62" y="14"/>
                  </a:lnTo>
                  <a:lnTo>
                    <a:pt x="54" y="8"/>
                  </a:lnTo>
                  <a:lnTo>
                    <a:pt x="46" y="3"/>
                  </a:lnTo>
                  <a:lnTo>
                    <a:pt x="39" y="0"/>
                  </a:lnTo>
                  <a:lnTo>
                    <a:pt x="33" y="0"/>
                  </a:lnTo>
                  <a:lnTo>
                    <a:pt x="28" y="0"/>
                  </a:lnTo>
                  <a:lnTo>
                    <a:pt x="20" y="3"/>
                  </a:lnTo>
                  <a:lnTo>
                    <a:pt x="14" y="5"/>
                  </a:lnTo>
                  <a:lnTo>
                    <a:pt x="12" y="14"/>
                  </a:lnTo>
                  <a:lnTo>
                    <a:pt x="7" y="21"/>
                  </a:lnTo>
                  <a:lnTo>
                    <a:pt x="5" y="34"/>
                  </a:lnTo>
                  <a:lnTo>
                    <a:pt x="2" y="46"/>
                  </a:lnTo>
                  <a:lnTo>
                    <a:pt x="2" y="46"/>
                  </a:lnTo>
                  <a:lnTo>
                    <a:pt x="0" y="65"/>
                  </a:lnTo>
                  <a:lnTo>
                    <a:pt x="0" y="85"/>
                  </a:lnTo>
                  <a:lnTo>
                    <a:pt x="2" y="106"/>
                  </a:lnTo>
                  <a:lnTo>
                    <a:pt x="5" y="127"/>
                  </a:lnTo>
                  <a:lnTo>
                    <a:pt x="7" y="151"/>
                  </a:lnTo>
                  <a:lnTo>
                    <a:pt x="12" y="174"/>
                  </a:lnTo>
                  <a:lnTo>
                    <a:pt x="20" y="197"/>
                  </a:lnTo>
                  <a:lnTo>
                    <a:pt x="25" y="218"/>
                  </a:lnTo>
                  <a:lnTo>
                    <a:pt x="30" y="241"/>
                  </a:lnTo>
                  <a:lnTo>
                    <a:pt x="39" y="259"/>
                  </a:lnTo>
                  <a:lnTo>
                    <a:pt x="48" y="280"/>
                  </a:lnTo>
                  <a:lnTo>
                    <a:pt x="57" y="296"/>
                  </a:lnTo>
                  <a:lnTo>
                    <a:pt x="67" y="309"/>
                  </a:lnTo>
                  <a:lnTo>
                    <a:pt x="75" y="319"/>
                  </a:lnTo>
                  <a:lnTo>
                    <a:pt x="85" y="327"/>
                  </a:lnTo>
                  <a:lnTo>
                    <a:pt x="93" y="327"/>
                  </a:lnTo>
                  <a:lnTo>
                    <a:pt x="93" y="327"/>
                  </a:lnTo>
                  <a:lnTo>
                    <a:pt x="93" y="319"/>
                  </a:lnTo>
                  <a:lnTo>
                    <a:pt x="93" y="307"/>
                  </a:lnTo>
                  <a:lnTo>
                    <a:pt x="93" y="291"/>
                  </a:lnTo>
                  <a:lnTo>
                    <a:pt x="93" y="273"/>
                  </a:lnTo>
                  <a:lnTo>
                    <a:pt x="93" y="249"/>
                  </a:lnTo>
                  <a:lnTo>
                    <a:pt x="96" y="226"/>
                  </a:lnTo>
                  <a:lnTo>
                    <a:pt x="96" y="202"/>
                  </a:lnTo>
                  <a:lnTo>
                    <a:pt x="98" y="177"/>
                  </a:lnTo>
                  <a:lnTo>
                    <a:pt x="98" y="151"/>
                  </a:lnTo>
                  <a:lnTo>
                    <a:pt x="98" y="127"/>
                  </a:lnTo>
                  <a:lnTo>
                    <a:pt x="98" y="106"/>
                  </a:lnTo>
                  <a:lnTo>
                    <a:pt x="98" y="88"/>
                  </a:lnTo>
                  <a:lnTo>
                    <a:pt x="98" y="70"/>
                  </a:lnTo>
                  <a:lnTo>
                    <a:pt x="98" y="57"/>
                  </a:lnTo>
                  <a:lnTo>
                    <a:pt x="98" y="49"/>
                  </a:lnTo>
                  <a:lnTo>
                    <a:pt x="101" y="46"/>
                  </a:lnTo>
                  <a:lnTo>
                    <a:pt x="10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99" name="Freeform 7"/>
            <p:cNvSpPr>
              <a:spLocks/>
            </p:cNvSpPr>
            <p:nvPr/>
          </p:nvSpPr>
          <p:spPr bwMode="auto">
            <a:xfrm>
              <a:off x="4990" y="335"/>
              <a:ext cx="63" cy="65"/>
            </a:xfrm>
            <a:custGeom>
              <a:avLst/>
              <a:gdLst>
                <a:gd name="T0" fmla="*/ 0 w 418"/>
                <a:gd name="T1" fmla="*/ 361 h 418"/>
                <a:gd name="T2" fmla="*/ 12 w 418"/>
                <a:gd name="T3" fmla="*/ 364 h 418"/>
                <a:gd name="T4" fmla="*/ 33 w 418"/>
                <a:gd name="T5" fmla="*/ 366 h 418"/>
                <a:gd name="T6" fmla="*/ 59 w 418"/>
                <a:gd name="T7" fmla="*/ 371 h 418"/>
                <a:gd name="T8" fmla="*/ 87 w 418"/>
                <a:gd name="T9" fmla="*/ 374 h 418"/>
                <a:gd name="T10" fmla="*/ 119 w 418"/>
                <a:gd name="T11" fmla="*/ 382 h 418"/>
                <a:gd name="T12" fmla="*/ 153 w 418"/>
                <a:gd name="T13" fmla="*/ 387 h 418"/>
                <a:gd name="T14" fmla="*/ 186 w 418"/>
                <a:gd name="T15" fmla="*/ 392 h 418"/>
                <a:gd name="T16" fmla="*/ 222 w 418"/>
                <a:gd name="T17" fmla="*/ 397 h 418"/>
                <a:gd name="T18" fmla="*/ 256 w 418"/>
                <a:gd name="T19" fmla="*/ 403 h 418"/>
                <a:gd name="T20" fmla="*/ 290 w 418"/>
                <a:gd name="T21" fmla="*/ 408 h 418"/>
                <a:gd name="T22" fmla="*/ 322 w 418"/>
                <a:gd name="T23" fmla="*/ 412 h 418"/>
                <a:gd name="T24" fmla="*/ 347 w 418"/>
                <a:gd name="T25" fmla="*/ 415 h 418"/>
                <a:gd name="T26" fmla="*/ 373 w 418"/>
                <a:gd name="T27" fmla="*/ 418 h 418"/>
                <a:gd name="T28" fmla="*/ 394 w 418"/>
                <a:gd name="T29" fmla="*/ 418 h 418"/>
                <a:gd name="T30" fmla="*/ 407 w 418"/>
                <a:gd name="T31" fmla="*/ 418 h 418"/>
                <a:gd name="T32" fmla="*/ 418 w 418"/>
                <a:gd name="T33" fmla="*/ 415 h 418"/>
                <a:gd name="T34" fmla="*/ 418 w 418"/>
                <a:gd name="T35" fmla="*/ 415 h 418"/>
                <a:gd name="T36" fmla="*/ 414 w 418"/>
                <a:gd name="T37" fmla="*/ 382 h 418"/>
                <a:gd name="T38" fmla="*/ 409 w 418"/>
                <a:gd name="T39" fmla="*/ 345 h 418"/>
                <a:gd name="T40" fmla="*/ 402 w 418"/>
                <a:gd name="T41" fmla="*/ 311 h 418"/>
                <a:gd name="T42" fmla="*/ 394 w 418"/>
                <a:gd name="T43" fmla="*/ 275 h 418"/>
                <a:gd name="T44" fmla="*/ 381 w 418"/>
                <a:gd name="T45" fmla="*/ 241 h 418"/>
                <a:gd name="T46" fmla="*/ 368 w 418"/>
                <a:gd name="T47" fmla="*/ 211 h 418"/>
                <a:gd name="T48" fmla="*/ 352 w 418"/>
                <a:gd name="T49" fmla="*/ 179 h 418"/>
                <a:gd name="T50" fmla="*/ 334 w 418"/>
                <a:gd name="T51" fmla="*/ 149 h 418"/>
                <a:gd name="T52" fmla="*/ 316 w 418"/>
                <a:gd name="T53" fmla="*/ 122 h 418"/>
                <a:gd name="T54" fmla="*/ 298 w 418"/>
                <a:gd name="T55" fmla="*/ 96 h 418"/>
                <a:gd name="T56" fmla="*/ 277 w 418"/>
                <a:gd name="T57" fmla="*/ 73 h 418"/>
                <a:gd name="T58" fmla="*/ 259 w 418"/>
                <a:gd name="T59" fmla="*/ 51 h 418"/>
                <a:gd name="T60" fmla="*/ 238 w 418"/>
                <a:gd name="T61" fmla="*/ 37 h 418"/>
                <a:gd name="T62" fmla="*/ 220 w 418"/>
                <a:gd name="T63" fmla="*/ 21 h 418"/>
                <a:gd name="T64" fmla="*/ 199 w 418"/>
                <a:gd name="T65" fmla="*/ 10 h 418"/>
                <a:gd name="T66" fmla="*/ 183 w 418"/>
                <a:gd name="T67" fmla="*/ 3 h 418"/>
                <a:gd name="T68" fmla="*/ 183 w 418"/>
                <a:gd name="T69" fmla="*/ 3 h 418"/>
                <a:gd name="T70" fmla="*/ 169 w 418"/>
                <a:gd name="T71" fmla="*/ 0 h 418"/>
                <a:gd name="T72" fmla="*/ 158 w 418"/>
                <a:gd name="T73" fmla="*/ 5 h 418"/>
                <a:gd name="T74" fmla="*/ 153 w 418"/>
                <a:gd name="T75" fmla="*/ 14 h 418"/>
                <a:gd name="T76" fmla="*/ 150 w 418"/>
                <a:gd name="T77" fmla="*/ 26 h 418"/>
                <a:gd name="T78" fmla="*/ 150 w 418"/>
                <a:gd name="T79" fmla="*/ 44 h 418"/>
                <a:gd name="T80" fmla="*/ 153 w 418"/>
                <a:gd name="T81" fmla="*/ 62 h 418"/>
                <a:gd name="T82" fmla="*/ 153 w 418"/>
                <a:gd name="T83" fmla="*/ 85 h 418"/>
                <a:gd name="T84" fmla="*/ 153 w 418"/>
                <a:gd name="T85" fmla="*/ 115 h 418"/>
                <a:gd name="T86" fmla="*/ 150 w 418"/>
                <a:gd name="T87" fmla="*/ 143 h 418"/>
                <a:gd name="T88" fmla="*/ 144 w 418"/>
                <a:gd name="T89" fmla="*/ 172 h 418"/>
                <a:gd name="T90" fmla="*/ 137 w 418"/>
                <a:gd name="T91" fmla="*/ 202 h 418"/>
                <a:gd name="T92" fmla="*/ 121 w 418"/>
                <a:gd name="T93" fmla="*/ 236 h 418"/>
                <a:gd name="T94" fmla="*/ 103 w 418"/>
                <a:gd name="T95" fmla="*/ 270 h 418"/>
                <a:gd name="T96" fmla="*/ 78 w 418"/>
                <a:gd name="T97" fmla="*/ 301 h 418"/>
                <a:gd name="T98" fmla="*/ 41 w 418"/>
                <a:gd name="T99" fmla="*/ 332 h 418"/>
                <a:gd name="T100" fmla="*/ 0 w 418"/>
                <a:gd name="T101" fmla="*/ 361 h 418"/>
                <a:gd name="T102" fmla="*/ 0 w 418"/>
                <a:gd name="T103" fmla="*/ 36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8" h="418">
                  <a:moveTo>
                    <a:pt x="0" y="361"/>
                  </a:moveTo>
                  <a:lnTo>
                    <a:pt x="12" y="364"/>
                  </a:lnTo>
                  <a:lnTo>
                    <a:pt x="33" y="366"/>
                  </a:lnTo>
                  <a:lnTo>
                    <a:pt x="59" y="371"/>
                  </a:lnTo>
                  <a:lnTo>
                    <a:pt x="87" y="374"/>
                  </a:lnTo>
                  <a:lnTo>
                    <a:pt x="119" y="382"/>
                  </a:lnTo>
                  <a:lnTo>
                    <a:pt x="153" y="387"/>
                  </a:lnTo>
                  <a:lnTo>
                    <a:pt x="186" y="392"/>
                  </a:lnTo>
                  <a:lnTo>
                    <a:pt x="222" y="397"/>
                  </a:lnTo>
                  <a:lnTo>
                    <a:pt x="256" y="403"/>
                  </a:lnTo>
                  <a:lnTo>
                    <a:pt x="290" y="408"/>
                  </a:lnTo>
                  <a:lnTo>
                    <a:pt x="322" y="412"/>
                  </a:lnTo>
                  <a:lnTo>
                    <a:pt x="347" y="415"/>
                  </a:lnTo>
                  <a:lnTo>
                    <a:pt x="373" y="418"/>
                  </a:lnTo>
                  <a:lnTo>
                    <a:pt x="394" y="418"/>
                  </a:lnTo>
                  <a:lnTo>
                    <a:pt x="407" y="418"/>
                  </a:lnTo>
                  <a:lnTo>
                    <a:pt x="418" y="415"/>
                  </a:lnTo>
                  <a:lnTo>
                    <a:pt x="418" y="415"/>
                  </a:lnTo>
                  <a:lnTo>
                    <a:pt x="414" y="382"/>
                  </a:lnTo>
                  <a:lnTo>
                    <a:pt x="409" y="345"/>
                  </a:lnTo>
                  <a:lnTo>
                    <a:pt x="402" y="311"/>
                  </a:lnTo>
                  <a:lnTo>
                    <a:pt x="394" y="275"/>
                  </a:lnTo>
                  <a:lnTo>
                    <a:pt x="381" y="241"/>
                  </a:lnTo>
                  <a:lnTo>
                    <a:pt x="368" y="211"/>
                  </a:lnTo>
                  <a:lnTo>
                    <a:pt x="352" y="179"/>
                  </a:lnTo>
                  <a:lnTo>
                    <a:pt x="334" y="149"/>
                  </a:lnTo>
                  <a:lnTo>
                    <a:pt x="316" y="122"/>
                  </a:lnTo>
                  <a:lnTo>
                    <a:pt x="298" y="96"/>
                  </a:lnTo>
                  <a:lnTo>
                    <a:pt x="277" y="73"/>
                  </a:lnTo>
                  <a:lnTo>
                    <a:pt x="259" y="51"/>
                  </a:lnTo>
                  <a:lnTo>
                    <a:pt x="238" y="37"/>
                  </a:lnTo>
                  <a:lnTo>
                    <a:pt x="220" y="21"/>
                  </a:lnTo>
                  <a:lnTo>
                    <a:pt x="199" y="10"/>
                  </a:lnTo>
                  <a:lnTo>
                    <a:pt x="183" y="3"/>
                  </a:lnTo>
                  <a:lnTo>
                    <a:pt x="183" y="3"/>
                  </a:lnTo>
                  <a:lnTo>
                    <a:pt x="169" y="0"/>
                  </a:lnTo>
                  <a:lnTo>
                    <a:pt x="158" y="5"/>
                  </a:lnTo>
                  <a:lnTo>
                    <a:pt x="153" y="14"/>
                  </a:lnTo>
                  <a:lnTo>
                    <a:pt x="150" y="26"/>
                  </a:lnTo>
                  <a:lnTo>
                    <a:pt x="150" y="44"/>
                  </a:lnTo>
                  <a:lnTo>
                    <a:pt x="153" y="62"/>
                  </a:lnTo>
                  <a:lnTo>
                    <a:pt x="153" y="85"/>
                  </a:lnTo>
                  <a:lnTo>
                    <a:pt x="153" y="115"/>
                  </a:lnTo>
                  <a:lnTo>
                    <a:pt x="150" y="143"/>
                  </a:lnTo>
                  <a:lnTo>
                    <a:pt x="144" y="172"/>
                  </a:lnTo>
                  <a:lnTo>
                    <a:pt x="137" y="202"/>
                  </a:lnTo>
                  <a:lnTo>
                    <a:pt x="121" y="236"/>
                  </a:lnTo>
                  <a:lnTo>
                    <a:pt x="103" y="270"/>
                  </a:lnTo>
                  <a:lnTo>
                    <a:pt x="78" y="301"/>
                  </a:lnTo>
                  <a:lnTo>
                    <a:pt x="41" y="332"/>
                  </a:lnTo>
                  <a:lnTo>
                    <a:pt x="0" y="361"/>
                  </a:ln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00" name="Freeform 8"/>
            <p:cNvSpPr>
              <a:spLocks/>
            </p:cNvSpPr>
            <p:nvPr/>
          </p:nvSpPr>
          <p:spPr bwMode="auto">
            <a:xfrm>
              <a:off x="5257" y="469"/>
              <a:ext cx="154" cy="164"/>
            </a:xfrm>
            <a:custGeom>
              <a:avLst/>
              <a:gdLst>
                <a:gd name="T0" fmla="*/ 272 w 1026"/>
                <a:gd name="T1" fmla="*/ 119 h 1074"/>
                <a:gd name="T2" fmla="*/ 306 w 1026"/>
                <a:gd name="T3" fmla="*/ 137 h 1074"/>
                <a:gd name="T4" fmla="*/ 320 w 1026"/>
                <a:gd name="T5" fmla="*/ 160 h 1074"/>
                <a:gd name="T6" fmla="*/ 299 w 1026"/>
                <a:gd name="T7" fmla="*/ 178 h 1074"/>
                <a:gd name="T8" fmla="*/ 249 w 1026"/>
                <a:gd name="T9" fmla="*/ 222 h 1074"/>
                <a:gd name="T10" fmla="*/ 215 w 1026"/>
                <a:gd name="T11" fmla="*/ 308 h 1074"/>
                <a:gd name="T12" fmla="*/ 231 w 1026"/>
                <a:gd name="T13" fmla="*/ 409 h 1074"/>
                <a:gd name="T14" fmla="*/ 258 w 1026"/>
                <a:gd name="T15" fmla="*/ 542 h 1074"/>
                <a:gd name="T16" fmla="*/ 267 w 1026"/>
                <a:gd name="T17" fmla="*/ 666 h 1074"/>
                <a:gd name="T18" fmla="*/ 272 w 1026"/>
                <a:gd name="T19" fmla="*/ 759 h 1074"/>
                <a:gd name="T20" fmla="*/ 306 w 1026"/>
                <a:gd name="T21" fmla="*/ 860 h 1074"/>
                <a:gd name="T22" fmla="*/ 413 w 1026"/>
                <a:gd name="T23" fmla="*/ 983 h 1074"/>
                <a:gd name="T24" fmla="*/ 521 w 1026"/>
                <a:gd name="T25" fmla="*/ 1061 h 1074"/>
                <a:gd name="T26" fmla="*/ 585 w 1026"/>
                <a:gd name="T27" fmla="*/ 1074 h 1074"/>
                <a:gd name="T28" fmla="*/ 676 w 1026"/>
                <a:gd name="T29" fmla="*/ 1045 h 1074"/>
                <a:gd name="T30" fmla="*/ 772 w 1026"/>
                <a:gd name="T31" fmla="*/ 988 h 1074"/>
                <a:gd name="T32" fmla="*/ 825 w 1026"/>
                <a:gd name="T33" fmla="*/ 917 h 1074"/>
                <a:gd name="T34" fmla="*/ 836 w 1026"/>
                <a:gd name="T35" fmla="*/ 853 h 1074"/>
                <a:gd name="T36" fmla="*/ 839 w 1026"/>
                <a:gd name="T37" fmla="*/ 754 h 1074"/>
                <a:gd name="T38" fmla="*/ 829 w 1026"/>
                <a:gd name="T39" fmla="*/ 666 h 1074"/>
                <a:gd name="T40" fmla="*/ 813 w 1026"/>
                <a:gd name="T41" fmla="*/ 619 h 1074"/>
                <a:gd name="T42" fmla="*/ 805 w 1026"/>
                <a:gd name="T43" fmla="*/ 521 h 1074"/>
                <a:gd name="T44" fmla="*/ 805 w 1026"/>
                <a:gd name="T45" fmla="*/ 409 h 1074"/>
                <a:gd name="T46" fmla="*/ 811 w 1026"/>
                <a:gd name="T47" fmla="*/ 347 h 1074"/>
                <a:gd name="T48" fmla="*/ 829 w 1026"/>
                <a:gd name="T49" fmla="*/ 308 h 1074"/>
                <a:gd name="T50" fmla="*/ 854 w 1026"/>
                <a:gd name="T51" fmla="*/ 300 h 1074"/>
                <a:gd name="T52" fmla="*/ 873 w 1026"/>
                <a:gd name="T53" fmla="*/ 334 h 1074"/>
                <a:gd name="T54" fmla="*/ 875 w 1026"/>
                <a:gd name="T55" fmla="*/ 393 h 1074"/>
                <a:gd name="T56" fmla="*/ 878 w 1026"/>
                <a:gd name="T57" fmla="*/ 485 h 1074"/>
                <a:gd name="T58" fmla="*/ 888 w 1026"/>
                <a:gd name="T59" fmla="*/ 552 h 1074"/>
                <a:gd name="T60" fmla="*/ 907 w 1026"/>
                <a:gd name="T61" fmla="*/ 560 h 1074"/>
                <a:gd name="T62" fmla="*/ 932 w 1026"/>
                <a:gd name="T63" fmla="*/ 513 h 1074"/>
                <a:gd name="T64" fmla="*/ 953 w 1026"/>
                <a:gd name="T65" fmla="*/ 441 h 1074"/>
                <a:gd name="T66" fmla="*/ 979 w 1026"/>
                <a:gd name="T67" fmla="*/ 357 h 1074"/>
                <a:gd name="T68" fmla="*/ 1005 w 1026"/>
                <a:gd name="T69" fmla="*/ 267 h 1074"/>
                <a:gd name="T70" fmla="*/ 1026 w 1026"/>
                <a:gd name="T71" fmla="*/ 116 h 1074"/>
                <a:gd name="T72" fmla="*/ 1000 w 1026"/>
                <a:gd name="T73" fmla="*/ 9 h 1074"/>
                <a:gd name="T74" fmla="*/ 919 w 1026"/>
                <a:gd name="T75" fmla="*/ 4 h 1074"/>
                <a:gd name="T76" fmla="*/ 756 w 1026"/>
                <a:gd name="T77" fmla="*/ 20 h 1074"/>
                <a:gd name="T78" fmla="*/ 580 w 1026"/>
                <a:gd name="T79" fmla="*/ 32 h 1074"/>
                <a:gd name="T80" fmla="*/ 470 w 1026"/>
                <a:gd name="T81" fmla="*/ 30 h 1074"/>
                <a:gd name="T82" fmla="*/ 335 w 1026"/>
                <a:gd name="T83" fmla="*/ 28 h 1074"/>
                <a:gd name="T84" fmla="*/ 169 w 1026"/>
                <a:gd name="T85" fmla="*/ 43 h 1074"/>
                <a:gd name="T86" fmla="*/ 34 w 1026"/>
                <a:gd name="T87" fmla="*/ 93 h 1074"/>
                <a:gd name="T88" fmla="*/ 0 w 1026"/>
                <a:gd name="T89" fmla="*/ 142 h 1074"/>
                <a:gd name="T90" fmla="*/ 18 w 1026"/>
                <a:gd name="T91" fmla="*/ 222 h 1074"/>
                <a:gd name="T92" fmla="*/ 55 w 1026"/>
                <a:gd name="T93" fmla="*/ 311 h 1074"/>
                <a:gd name="T94" fmla="*/ 80 w 1026"/>
                <a:gd name="T95" fmla="*/ 370 h 1074"/>
                <a:gd name="T96" fmla="*/ 109 w 1026"/>
                <a:gd name="T97" fmla="*/ 417 h 1074"/>
                <a:gd name="T98" fmla="*/ 132 w 1026"/>
                <a:gd name="T99" fmla="*/ 430 h 1074"/>
                <a:gd name="T100" fmla="*/ 146 w 1026"/>
                <a:gd name="T101" fmla="*/ 393 h 1074"/>
                <a:gd name="T102" fmla="*/ 146 w 1026"/>
                <a:gd name="T103" fmla="*/ 342 h 1074"/>
                <a:gd name="T104" fmla="*/ 148 w 1026"/>
                <a:gd name="T105" fmla="*/ 267 h 1074"/>
                <a:gd name="T106" fmla="*/ 158 w 1026"/>
                <a:gd name="T107" fmla="*/ 194 h 1074"/>
                <a:gd name="T108" fmla="*/ 174 w 1026"/>
                <a:gd name="T109" fmla="*/ 147 h 1074"/>
                <a:gd name="T110" fmla="*/ 197 w 1026"/>
                <a:gd name="T111" fmla="*/ 119 h 1074"/>
                <a:gd name="T112" fmla="*/ 224 w 1026"/>
                <a:gd name="T113" fmla="*/ 114 h 1074"/>
                <a:gd name="T114" fmla="*/ 242 w 1026"/>
                <a:gd name="T115" fmla="*/ 1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6" h="1074">
                  <a:moveTo>
                    <a:pt x="242" y="114"/>
                  </a:moveTo>
                  <a:lnTo>
                    <a:pt x="249" y="114"/>
                  </a:lnTo>
                  <a:lnTo>
                    <a:pt x="258" y="114"/>
                  </a:lnTo>
                  <a:lnTo>
                    <a:pt x="265" y="116"/>
                  </a:lnTo>
                  <a:lnTo>
                    <a:pt x="272" y="119"/>
                  </a:lnTo>
                  <a:lnTo>
                    <a:pt x="281" y="121"/>
                  </a:lnTo>
                  <a:lnTo>
                    <a:pt x="288" y="124"/>
                  </a:lnTo>
                  <a:lnTo>
                    <a:pt x="296" y="130"/>
                  </a:lnTo>
                  <a:lnTo>
                    <a:pt x="301" y="132"/>
                  </a:lnTo>
                  <a:lnTo>
                    <a:pt x="306" y="137"/>
                  </a:lnTo>
                  <a:lnTo>
                    <a:pt x="315" y="139"/>
                  </a:lnTo>
                  <a:lnTo>
                    <a:pt x="317" y="144"/>
                  </a:lnTo>
                  <a:lnTo>
                    <a:pt x="320" y="150"/>
                  </a:lnTo>
                  <a:lnTo>
                    <a:pt x="322" y="155"/>
                  </a:lnTo>
                  <a:lnTo>
                    <a:pt x="320" y="160"/>
                  </a:lnTo>
                  <a:lnTo>
                    <a:pt x="320" y="162"/>
                  </a:lnTo>
                  <a:lnTo>
                    <a:pt x="315" y="167"/>
                  </a:lnTo>
                  <a:lnTo>
                    <a:pt x="315" y="167"/>
                  </a:lnTo>
                  <a:lnTo>
                    <a:pt x="306" y="171"/>
                  </a:lnTo>
                  <a:lnTo>
                    <a:pt x="299" y="178"/>
                  </a:lnTo>
                  <a:lnTo>
                    <a:pt x="288" y="183"/>
                  </a:lnTo>
                  <a:lnTo>
                    <a:pt x="281" y="192"/>
                  </a:lnTo>
                  <a:lnTo>
                    <a:pt x="267" y="201"/>
                  </a:lnTo>
                  <a:lnTo>
                    <a:pt x="260" y="212"/>
                  </a:lnTo>
                  <a:lnTo>
                    <a:pt x="249" y="222"/>
                  </a:lnTo>
                  <a:lnTo>
                    <a:pt x="239" y="238"/>
                  </a:lnTo>
                  <a:lnTo>
                    <a:pt x="231" y="251"/>
                  </a:lnTo>
                  <a:lnTo>
                    <a:pt x="226" y="269"/>
                  </a:lnTo>
                  <a:lnTo>
                    <a:pt x="219" y="288"/>
                  </a:lnTo>
                  <a:lnTo>
                    <a:pt x="215" y="308"/>
                  </a:lnTo>
                  <a:lnTo>
                    <a:pt x="215" y="331"/>
                  </a:lnTo>
                  <a:lnTo>
                    <a:pt x="219" y="355"/>
                  </a:lnTo>
                  <a:lnTo>
                    <a:pt x="221" y="381"/>
                  </a:lnTo>
                  <a:lnTo>
                    <a:pt x="231" y="409"/>
                  </a:lnTo>
                  <a:lnTo>
                    <a:pt x="231" y="409"/>
                  </a:lnTo>
                  <a:lnTo>
                    <a:pt x="236" y="435"/>
                  </a:lnTo>
                  <a:lnTo>
                    <a:pt x="244" y="461"/>
                  </a:lnTo>
                  <a:lnTo>
                    <a:pt x="249" y="487"/>
                  </a:lnTo>
                  <a:lnTo>
                    <a:pt x="254" y="513"/>
                  </a:lnTo>
                  <a:lnTo>
                    <a:pt x="258" y="542"/>
                  </a:lnTo>
                  <a:lnTo>
                    <a:pt x="260" y="565"/>
                  </a:lnTo>
                  <a:lnTo>
                    <a:pt x="262" y="590"/>
                  </a:lnTo>
                  <a:lnTo>
                    <a:pt x="265" y="617"/>
                  </a:lnTo>
                  <a:lnTo>
                    <a:pt x="265" y="643"/>
                  </a:lnTo>
                  <a:lnTo>
                    <a:pt x="267" y="666"/>
                  </a:lnTo>
                  <a:lnTo>
                    <a:pt x="267" y="686"/>
                  </a:lnTo>
                  <a:lnTo>
                    <a:pt x="267" y="708"/>
                  </a:lnTo>
                  <a:lnTo>
                    <a:pt x="267" y="729"/>
                  </a:lnTo>
                  <a:lnTo>
                    <a:pt x="270" y="744"/>
                  </a:lnTo>
                  <a:lnTo>
                    <a:pt x="272" y="759"/>
                  </a:lnTo>
                  <a:lnTo>
                    <a:pt x="276" y="773"/>
                  </a:lnTo>
                  <a:lnTo>
                    <a:pt x="276" y="773"/>
                  </a:lnTo>
                  <a:lnTo>
                    <a:pt x="283" y="801"/>
                  </a:lnTo>
                  <a:lnTo>
                    <a:pt x="293" y="832"/>
                  </a:lnTo>
                  <a:lnTo>
                    <a:pt x="306" y="860"/>
                  </a:lnTo>
                  <a:lnTo>
                    <a:pt x="324" y="887"/>
                  </a:lnTo>
                  <a:lnTo>
                    <a:pt x="345" y="912"/>
                  </a:lnTo>
                  <a:lnTo>
                    <a:pt x="366" y="939"/>
                  </a:lnTo>
                  <a:lnTo>
                    <a:pt x="390" y="962"/>
                  </a:lnTo>
                  <a:lnTo>
                    <a:pt x="413" y="983"/>
                  </a:lnTo>
                  <a:lnTo>
                    <a:pt x="436" y="1004"/>
                  </a:lnTo>
                  <a:lnTo>
                    <a:pt x="459" y="1022"/>
                  </a:lnTo>
                  <a:lnTo>
                    <a:pt x="480" y="1038"/>
                  </a:lnTo>
                  <a:lnTo>
                    <a:pt x="501" y="1050"/>
                  </a:lnTo>
                  <a:lnTo>
                    <a:pt x="521" y="1061"/>
                  </a:lnTo>
                  <a:lnTo>
                    <a:pt x="540" y="1068"/>
                  </a:lnTo>
                  <a:lnTo>
                    <a:pt x="558" y="1074"/>
                  </a:lnTo>
                  <a:lnTo>
                    <a:pt x="571" y="1074"/>
                  </a:lnTo>
                  <a:lnTo>
                    <a:pt x="571" y="1074"/>
                  </a:lnTo>
                  <a:lnTo>
                    <a:pt x="585" y="1074"/>
                  </a:lnTo>
                  <a:lnTo>
                    <a:pt x="600" y="1071"/>
                  </a:lnTo>
                  <a:lnTo>
                    <a:pt x="618" y="1066"/>
                  </a:lnTo>
                  <a:lnTo>
                    <a:pt x="637" y="1061"/>
                  </a:lnTo>
                  <a:lnTo>
                    <a:pt x="654" y="1052"/>
                  </a:lnTo>
                  <a:lnTo>
                    <a:pt x="676" y="1045"/>
                  </a:lnTo>
                  <a:lnTo>
                    <a:pt x="696" y="1035"/>
                  </a:lnTo>
                  <a:lnTo>
                    <a:pt x="717" y="1024"/>
                  </a:lnTo>
                  <a:lnTo>
                    <a:pt x="735" y="1011"/>
                  </a:lnTo>
                  <a:lnTo>
                    <a:pt x="753" y="1001"/>
                  </a:lnTo>
                  <a:lnTo>
                    <a:pt x="772" y="988"/>
                  </a:lnTo>
                  <a:lnTo>
                    <a:pt x="786" y="972"/>
                  </a:lnTo>
                  <a:lnTo>
                    <a:pt x="800" y="960"/>
                  </a:lnTo>
                  <a:lnTo>
                    <a:pt x="811" y="946"/>
                  </a:lnTo>
                  <a:lnTo>
                    <a:pt x="820" y="933"/>
                  </a:lnTo>
                  <a:lnTo>
                    <a:pt x="825" y="917"/>
                  </a:lnTo>
                  <a:lnTo>
                    <a:pt x="825" y="917"/>
                  </a:lnTo>
                  <a:lnTo>
                    <a:pt x="829" y="905"/>
                  </a:lnTo>
                  <a:lnTo>
                    <a:pt x="834" y="889"/>
                  </a:lnTo>
                  <a:lnTo>
                    <a:pt x="836" y="871"/>
                  </a:lnTo>
                  <a:lnTo>
                    <a:pt x="836" y="853"/>
                  </a:lnTo>
                  <a:lnTo>
                    <a:pt x="839" y="835"/>
                  </a:lnTo>
                  <a:lnTo>
                    <a:pt x="839" y="814"/>
                  </a:lnTo>
                  <a:lnTo>
                    <a:pt x="841" y="793"/>
                  </a:lnTo>
                  <a:lnTo>
                    <a:pt x="841" y="775"/>
                  </a:lnTo>
                  <a:lnTo>
                    <a:pt x="839" y="754"/>
                  </a:lnTo>
                  <a:lnTo>
                    <a:pt x="836" y="734"/>
                  </a:lnTo>
                  <a:lnTo>
                    <a:pt x="836" y="716"/>
                  </a:lnTo>
                  <a:lnTo>
                    <a:pt x="834" y="697"/>
                  </a:lnTo>
                  <a:lnTo>
                    <a:pt x="831" y="682"/>
                  </a:lnTo>
                  <a:lnTo>
                    <a:pt x="829" y="666"/>
                  </a:lnTo>
                  <a:lnTo>
                    <a:pt x="825" y="653"/>
                  </a:lnTo>
                  <a:lnTo>
                    <a:pt x="820" y="643"/>
                  </a:lnTo>
                  <a:lnTo>
                    <a:pt x="820" y="643"/>
                  </a:lnTo>
                  <a:lnTo>
                    <a:pt x="818" y="633"/>
                  </a:lnTo>
                  <a:lnTo>
                    <a:pt x="813" y="619"/>
                  </a:lnTo>
                  <a:lnTo>
                    <a:pt x="811" y="604"/>
                  </a:lnTo>
                  <a:lnTo>
                    <a:pt x="811" y="583"/>
                  </a:lnTo>
                  <a:lnTo>
                    <a:pt x="805" y="565"/>
                  </a:lnTo>
                  <a:lnTo>
                    <a:pt x="805" y="542"/>
                  </a:lnTo>
                  <a:lnTo>
                    <a:pt x="805" y="521"/>
                  </a:lnTo>
                  <a:lnTo>
                    <a:pt x="802" y="498"/>
                  </a:lnTo>
                  <a:lnTo>
                    <a:pt x="802" y="474"/>
                  </a:lnTo>
                  <a:lnTo>
                    <a:pt x="802" y="451"/>
                  </a:lnTo>
                  <a:lnTo>
                    <a:pt x="802" y="427"/>
                  </a:lnTo>
                  <a:lnTo>
                    <a:pt x="805" y="409"/>
                  </a:lnTo>
                  <a:lnTo>
                    <a:pt x="805" y="389"/>
                  </a:lnTo>
                  <a:lnTo>
                    <a:pt x="805" y="373"/>
                  </a:lnTo>
                  <a:lnTo>
                    <a:pt x="808" y="357"/>
                  </a:lnTo>
                  <a:lnTo>
                    <a:pt x="811" y="347"/>
                  </a:lnTo>
                  <a:lnTo>
                    <a:pt x="811" y="347"/>
                  </a:lnTo>
                  <a:lnTo>
                    <a:pt x="813" y="336"/>
                  </a:lnTo>
                  <a:lnTo>
                    <a:pt x="815" y="329"/>
                  </a:lnTo>
                  <a:lnTo>
                    <a:pt x="820" y="321"/>
                  </a:lnTo>
                  <a:lnTo>
                    <a:pt x="823" y="313"/>
                  </a:lnTo>
                  <a:lnTo>
                    <a:pt x="829" y="308"/>
                  </a:lnTo>
                  <a:lnTo>
                    <a:pt x="834" y="302"/>
                  </a:lnTo>
                  <a:lnTo>
                    <a:pt x="839" y="300"/>
                  </a:lnTo>
                  <a:lnTo>
                    <a:pt x="844" y="300"/>
                  </a:lnTo>
                  <a:lnTo>
                    <a:pt x="849" y="300"/>
                  </a:lnTo>
                  <a:lnTo>
                    <a:pt x="854" y="300"/>
                  </a:lnTo>
                  <a:lnTo>
                    <a:pt x="859" y="302"/>
                  </a:lnTo>
                  <a:lnTo>
                    <a:pt x="865" y="308"/>
                  </a:lnTo>
                  <a:lnTo>
                    <a:pt x="868" y="316"/>
                  </a:lnTo>
                  <a:lnTo>
                    <a:pt x="873" y="324"/>
                  </a:lnTo>
                  <a:lnTo>
                    <a:pt x="873" y="334"/>
                  </a:lnTo>
                  <a:lnTo>
                    <a:pt x="875" y="347"/>
                  </a:lnTo>
                  <a:lnTo>
                    <a:pt x="875" y="347"/>
                  </a:lnTo>
                  <a:lnTo>
                    <a:pt x="875" y="363"/>
                  </a:lnTo>
                  <a:lnTo>
                    <a:pt x="875" y="378"/>
                  </a:lnTo>
                  <a:lnTo>
                    <a:pt x="875" y="393"/>
                  </a:lnTo>
                  <a:lnTo>
                    <a:pt x="875" y="412"/>
                  </a:lnTo>
                  <a:lnTo>
                    <a:pt x="878" y="430"/>
                  </a:lnTo>
                  <a:lnTo>
                    <a:pt x="878" y="448"/>
                  </a:lnTo>
                  <a:lnTo>
                    <a:pt x="878" y="466"/>
                  </a:lnTo>
                  <a:lnTo>
                    <a:pt x="878" y="485"/>
                  </a:lnTo>
                  <a:lnTo>
                    <a:pt x="880" y="503"/>
                  </a:lnTo>
                  <a:lnTo>
                    <a:pt x="880" y="519"/>
                  </a:lnTo>
                  <a:lnTo>
                    <a:pt x="882" y="531"/>
                  </a:lnTo>
                  <a:lnTo>
                    <a:pt x="882" y="542"/>
                  </a:lnTo>
                  <a:lnTo>
                    <a:pt x="888" y="552"/>
                  </a:lnTo>
                  <a:lnTo>
                    <a:pt x="891" y="557"/>
                  </a:lnTo>
                  <a:lnTo>
                    <a:pt x="896" y="562"/>
                  </a:lnTo>
                  <a:lnTo>
                    <a:pt x="904" y="560"/>
                  </a:lnTo>
                  <a:lnTo>
                    <a:pt x="904" y="560"/>
                  </a:lnTo>
                  <a:lnTo>
                    <a:pt x="907" y="560"/>
                  </a:lnTo>
                  <a:lnTo>
                    <a:pt x="914" y="552"/>
                  </a:lnTo>
                  <a:lnTo>
                    <a:pt x="919" y="547"/>
                  </a:lnTo>
                  <a:lnTo>
                    <a:pt x="922" y="537"/>
                  </a:lnTo>
                  <a:lnTo>
                    <a:pt x="927" y="526"/>
                  </a:lnTo>
                  <a:lnTo>
                    <a:pt x="932" y="513"/>
                  </a:lnTo>
                  <a:lnTo>
                    <a:pt x="935" y="503"/>
                  </a:lnTo>
                  <a:lnTo>
                    <a:pt x="941" y="487"/>
                  </a:lnTo>
                  <a:lnTo>
                    <a:pt x="945" y="471"/>
                  </a:lnTo>
                  <a:lnTo>
                    <a:pt x="948" y="455"/>
                  </a:lnTo>
                  <a:lnTo>
                    <a:pt x="953" y="441"/>
                  </a:lnTo>
                  <a:lnTo>
                    <a:pt x="958" y="423"/>
                  </a:lnTo>
                  <a:lnTo>
                    <a:pt x="961" y="404"/>
                  </a:lnTo>
                  <a:lnTo>
                    <a:pt x="966" y="389"/>
                  </a:lnTo>
                  <a:lnTo>
                    <a:pt x="974" y="373"/>
                  </a:lnTo>
                  <a:lnTo>
                    <a:pt x="979" y="357"/>
                  </a:lnTo>
                  <a:lnTo>
                    <a:pt x="979" y="357"/>
                  </a:lnTo>
                  <a:lnTo>
                    <a:pt x="984" y="339"/>
                  </a:lnTo>
                  <a:lnTo>
                    <a:pt x="992" y="318"/>
                  </a:lnTo>
                  <a:lnTo>
                    <a:pt x="998" y="293"/>
                  </a:lnTo>
                  <a:lnTo>
                    <a:pt x="1005" y="267"/>
                  </a:lnTo>
                  <a:lnTo>
                    <a:pt x="1012" y="238"/>
                  </a:lnTo>
                  <a:lnTo>
                    <a:pt x="1015" y="207"/>
                  </a:lnTo>
                  <a:lnTo>
                    <a:pt x="1021" y="176"/>
                  </a:lnTo>
                  <a:lnTo>
                    <a:pt x="1023" y="144"/>
                  </a:lnTo>
                  <a:lnTo>
                    <a:pt x="1026" y="116"/>
                  </a:lnTo>
                  <a:lnTo>
                    <a:pt x="1026" y="90"/>
                  </a:lnTo>
                  <a:lnTo>
                    <a:pt x="1023" y="64"/>
                  </a:lnTo>
                  <a:lnTo>
                    <a:pt x="1021" y="43"/>
                  </a:lnTo>
                  <a:lnTo>
                    <a:pt x="1010" y="23"/>
                  </a:lnTo>
                  <a:lnTo>
                    <a:pt x="1000" y="9"/>
                  </a:lnTo>
                  <a:lnTo>
                    <a:pt x="984" y="2"/>
                  </a:lnTo>
                  <a:lnTo>
                    <a:pt x="969" y="0"/>
                  </a:lnTo>
                  <a:lnTo>
                    <a:pt x="969" y="0"/>
                  </a:lnTo>
                  <a:lnTo>
                    <a:pt x="945" y="0"/>
                  </a:lnTo>
                  <a:lnTo>
                    <a:pt x="919" y="4"/>
                  </a:lnTo>
                  <a:lnTo>
                    <a:pt x="888" y="7"/>
                  </a:lnTo>
                  <a:lnTo>
                    <a:pt x="857" y="7"/>
                  </a:lnTo>
                  <a:lnTo>
                    <a:pt x="825" y="12"/>
                  </a:lnTo>
                  <a:lnTo>
                    <a:pt x="790" y="15"/>
                  </a:lnTo>
                  <a:lnTo>
                    <a:pt x="756" y="20"/>
                  </a:lnTo>
                  <a:lnTo>
                    <a:pt x="719" y="23"/>
                  </a:lnTo>
                  <a:lnTo>
                    <a:pt x="681" y="25"/>
                  </a:lnTo>
                  <a:lnTo>
                    <a:pt x="647" y="28"/>
                  </a:lnTo>
                  <a:lnTo>
                    <a:pt x="610" y="30"/>
                  </a:lnTo>
                  <a:lnTo>
                    <a:pt x="580" y="32"/>
                  </a:lnTo>
                  <a:lnTo>
                    <a:pt x="548" y="36"/>
                  </a:lnTo>
                  <a:lnTo>
                    <a:pt x="517" y="36"/>
                  </a:lnTo>
                  <a:lnTo>
                    <a:pt x="491" y="32"/>
                  </a:lnTo>
                  <a:lnTo>
                    <a:pt x="470" y="30"/>
                  </a:lnTo>
                  <a:lnTo>
                    <a:pt x="470" y="30"/>
                  </a:lnTo>
                  <a:lnTo>
                    <a:pt x="447" y="30"/>
                  </a:lnTo>
                  <a:lnTo>
                    <a:pt x="421" y="28"/>
                  </a:lnTo>
                  <a:lnTo>
                    <a:pt x="395" y="28"/>
                  </a:lnTo>
                  <a:lnTo>
                    <a:pt x="366" y="28"/>
                  </a:lnTo>
                  <a:lnTo>
                    <a:pt x="335" y="28"/>
                  </a:lnTo>
                  <a:lnTo>
                    <a:pt x="301" y="28"/>
                  </a:lnTo>
                  <a:lnTo>
                    <a:pt x="267" y="30"/>
                  </a:lnTo>
                  <a:lnTo>
                    <a:pt x="233" y="32"/>
                  </a:lnTo>
                  <a:lnTo>
                    <a:pt x="200" y="38"/>
                  </a:lnTo>
                  <a:lnTo>
                    <a:pt x="169" y="43"/>
                  </a:lnTo>
                  <a:lnTo>
                    <a:pt x="135" y="51"/>
                  </a:lnTo>
                  <a:lnTo>
                    <a:pt x="107" y="59"/>
                  </a:lnTo>
                  <a:lnTo>
                    <a:pt x="80" y="69"/>
                  </a:lnTo>
                  <a:lnTo>
                    <a:pt x="55" y="80"/>
                  </a:lnTo>
                  <a:lnTo>
                    <a:pt x="34" y="93"/>
                  </a:lnTo>
                  <a:lnTo>
                    <a:pt x="16" y="108"/>
                  </a:lnTo>
                  <a:lnTo>
                    <a:pt x="16" y="108"/>
                  </a:lnTo>
                  <a:lnTo>
                    <a:pt x="7" y="119"/>
                  </a:lnTo>
                  <a:lnTo>
                    <a:pt x="2" y="130"/>
                  </a:lnTo>
                  <a:lnTo>
                    <a:pt x="0" y="142"/>
                  </a:lnTo>
                  <a:lnTo>
                    <a:pt x="0" y="158"/>
                  </a:lnTo>
                  <a:lnTo>
                    <a:pt x="2" y="173"/>
                  </a:lnTo>
                  <a:lnTo>
                    <a:pt x="7" y="189"/>
                  </a:lnTo>
                  <a:lnTo>
                    <a:pt x="11" y="207"/>
                  </a:lnTo>
                  <a:lnTo>
                    <a:pt x="18" y="222"/>
                  </a:lnTo>
                  <a:lnTo>
                    <a:pt x="23" y="240"/>
                  </a:lnTo>
                  <a:lnTo>
                    <a:pt x="31" y="261"/>
                  </a:lnTo>
                  <a:lnTo>
                    <a:pt x="39" y="277"/>
                  </a:lnTo>
                  <a:lnTo>
                    <a:pt x="46" y="295"/>
                  </a:lnTo>
                  <a:lnTo>
                    <a:pt x="55" y="311"/>
                  </a:lnTo>
                  <a:lnTo>
                    <a:pt x="62" y="329"/>
                  </a:lnTo>
                  <a:lnTo>
                    <a:pt x="70" y="342"/>
                  </a:lnTo>
                  <a:lnTo>
                    <a:pt x="75" y="357"/>
                  </a:lnTo>
                  <a:lnTo>
                    <a:pt x="75" y="357"/>
                  </a:lnTo>
                  <a:lnTo>
                    <a:pt x="80" y="370"/>
                  </a:lnTo>
                  <a:lnTo>
                    <a:pt x="86" y="381"/>
                  </a:lnTo>
                  <a:lnTo>
                    <a:pt x="91" y="393"/>
                  </a:lnTo>
                  <a:lnTo>
                    <a:pt x="96" y="402"/>
                  </a:lnTo>
                  <a:lnTo>
                    <a:pt x="101" y="409"/>
                  </a:lnTo>
                  <a:lnTo>
                    <a:pt x="109" y="417"/>
                  </a:lnTo>
                  <a:lnTo>
                    <a:pt x="114" y="425"/>
                  </a:lnTo>
                  <a:lnTo>
                    <a:pt x="119" y="427"/>
                  </a:lnTo>
                  <a:lnTo>
                    <a:pt x="125" y="430"/>
                  </a:lnTo>
                  <a:lnTo>
                    <a:pt x="130" y="430"/>
                  </a:lnTo>
                  <a:lnTo>
                    <a:pt x="132" y="430"/>
                  </a:lnTo>
                  <a:lnTo>
                    <a:pt x="137" y="427"/>
                  </a:lnTo>
                  <a:lnTo>
                    <a:pt x="140" y="423"/>
                  </a:lnTo>
                  <a:lnTo>
                    <a:pt x="143" y="414"/>
                  </a:lnTo>
                  <a:lnTo>
                    <a:pt x="143" y="407"/>
                  </a:lnTo>
                  <a:lnTo>
                    <a:pt x="146" y="393"/>
                  </a:lnTo>
                  <a:lnTo>
                    <a:pt x="146" y="393"/>
                  </a:lnTo>
                  <a:lnTo>
                    <a:pt x="146" y="381"/>
                  </a:lnTo>
                  <a:lnTo>
                    <a:pt x="146" y="370"/>
                  </a:lnTo>
                  <a:lnTo>
                    <a:pt x="146" y="355"/>
                  </a:lnTo>
                  <a:lnTo>
                    <a:pt x="146" y="342"/>
                  </a:lnTo>
                  <a:lnTo>
                    <a:pt x="146" y="326"/>
                  </a:lnTo>
                  <a:lnTo>
                    <a:pt x="146" y="311"/>
                  </a:lnTo>
                  <a:lnTo>
                    <a:pt x="148" y="295"/>
                  </a:lnTo>
                  <a:lnTo>
                    <a:pt x="148" y="279"/>
                  </a:lnTo>
                  <a:lnTo>
                    <a:pt x="148" y="267"/>
                  </a:lnTo>
                  <a:lnTo>
                    <a:pt x="151" y="251"/>
                  </a:lnTo>
                  <a:lnTo>
                    <a:pt x="151" y="238"/>
                  </a:lnTo>
                  <a:lnTo>
                    <a:pt x="153" y="222"/>
                  </a:lnTo>
                  <a:lnTo>
                    <a:pt x="156" y="207"/>
                  </a:lnTo>
                  <a:lnTo>
                    <a:pt x="158" y="194"/>
                  </a:lnTo>
                  <a:lnTo>
                    <a:pt x="164" y="181"/>
                  </a:lnTo>
                  <a:lnTo>
                    <a:pt x="166" y="167"/>
                  </a:lnTo>
                  <a:lnTo>
                    <a:pt x="166" y="167"/>
                  </a:lnTo>
                  <a:lnTo>
                    <a:pt x="171" y="155"/>
                  </a:lnTo>
                  <a:lnTo>
                    <a:pt x="174" y="147"/>
                  </a:lnTo>
                  <a:lnTo>
                    <a:pt x="179" y="139"/>
                  </a:lnTo>
                  <a:lnTo>
                    <a:pt x="185" y="132"/>
                  </a:lnTo>
                  <a:lnTo>
                    <a:pt x="190" y="126"/>
                  </a:lnTo>
                  <a:lnTo>
                    <a:pt x="194" y="121"/>
                  </a:lnTo>
                  <a:lnTo>
                    <a:pt x="197" y="119"/>
                  </a:lnTo>
                  <a:lnTo>
                    <a:pt x="205" y="116"/>
                  </a:lnTo>
                  <a:lnTo>
                    <a:pt x="210" y="114"/>
                  </a:lnTo>
                  <a:lnTo>
                    <a:pt x="213" y="114"/>
                  </a:lnTo>
                  <a:lnTo>
                    <a:pt x="219" y="114"/>
                  </a:lnTo>
                  <a:lnTo>
                    <a:pt x="224" y="114"/>
                  </a:lnTo>
                  <a:lnTo>
                    <a:pt x="228" y="114"/>
                  </a:lnTo>
                  <a:lnTo>
                    <a:pt x="233" y="114"/>
                  </a:lnTo>
                  <a:lnTo>
                    <a:pt x="236" y="114"/>
                  </a:lnTo>
                  <a:lnTo>
                    <a:pt x="242" y="114"/>
                  </a:lnTo>
                  <a:lnTo>
                    <a:pt x="24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01" name="Freeform 9"/>
            <p:cNvSpPr>
              <a:spLocks/>
            </p:cNvSpPr>
            <p:nvPr/>
          </p:nvSpPr>
          <p:spPr bwMode="auto">
            <a:xfrm>
              <a:off x="5335" y="392"/>
              <a:ext cx="44" cy="64"/>
            </a:xfrm>
            <a:custGeom>
              <a:avLst/>
              <a:gdLst>
                <a:gd name="T0" fmla="*/ 38 w 296"/>
                <a:gd name="T1" fmla="*/ 389 h 413"/>
                <a:gd name="T2" fmla="*/ 57 w 296"/>
                <a:gd name="T3" fmla="*/ 392 h 413"/>
                <a:gd name="T4" fmla="*/ 75 w 296"/>
                <a:gd name="T5" fmla="*/ 397 h 413"/>
                <a:gd name="T6" fmla="*/ 93 w 296"/>
                <a:gd name="T7" fmla="*/ 400 h 413"/>
                <a:gd name="T8" fmla="*/ 114 w 296"/>
                <a:gd name="T9" fmla="*/ 400 h 413"/>
                <a:gd name="T10" fmla="*/ 132 w 296"/>
                <a:gd name="T11" fmla="*/ 405 h 413"/>
                <a:gd name="T12" fmla="*/ 153 w 296"/>
                <a:gd name="T13" fmla="*/ 405 h 413"/>
                <a:gd name="T14" fmla="*/ 171 w 296"/>
                <a:gd name="T15" fmla="*/ 407 h 413"/>
                <a:gd name="T16" fmla="*/ 192 w 296"/>
                <a:gd name="T17" fmla="*/ 407 h 413"/>
                <a:gd name="T18" fmla="*/ 207 w 296"/>
                <a:gd name="T19" fmla="*/ 407 h 413"/>
                <a:gd name="T20" fmla="*/ 226 w 296"/>
                <a:gd name="T21" fmla="*/ 410 h 413"/>
                <a:gd name="T22" fmla="*/ 241 w 296"/>
                <a:gd name="T23" fmla="*/ 410 h 413"/>
                <a:gd name="T24" fmla="*/ 255 w 296"/>
                <a:gd name="T25" fmla="*/ 413 h 413"/>
                <a:gd name="T26" fmla="*/ 267 w 296"/>
                <a:gd name="T27" fmla="*/ 413 h 413"/>
                <a:gd name="T28" fmla="*/ 278 w 296"/>
                <a:gd name="T29" fmla="*/ 413 h 413"/>
                <a:gd name="T30" fmla="*/ 288 w 296"/>
                <a:gd name="T31" fmla="*/ 413 h 413"/>
                <a:gd name="T32" fmla="*/ 294 w 296"/>
                <a:gd name="T33" fmla="*/ 413 h 413"/>
                <a:gd name="T34" fmla="*/ 294 w 296"/>
                <a:gd name="T35" fmla="*/ 413 h 413"/>
                <a:gd name="T36" fmla="*/ 296 w 296"/>
                <a:gd name="T37" fmla="*/ 397 h 413"/>
                <a:gd name="T38" fmla="*/ 296 w 296"/>
                <a:gd name="T39" fmla="*/ 374 h 413"/>
                <a:gd name="T40" fmla="*/ 294 w 296"/>
                <a:gd name="T41" fmla="*/ 345 h 413"/>
                <a:gd name="T42" fmla="*/ 294 w 296"/>
                <a:gd name="T43" fmla="*/ 311 h 413"/>
                <a:gd name="T44" fmla="*/ 285 w 296"/>
                <a:gd name="T45" fmla="*/ 278 h 413"/>
                <a:gd name="T46" fmla="*/ 280 w 296"/>
                <a:gd name="T47" fmla="*/ 242 h 413"/>
                <a:gd name="T48" fmla="*/ 269 w 296"/>
                <a:gd name="T49" fmla="*/ 203 h 413"/>
                <a:gd name="T50" fmla="*/ 257 w 296"/>
                <a:gd name="T51" fmla="*/ 164 h 413"/>
                <a:gd name="T52" fmla="*/ 239 w 296"/>
                <a:gd name="T53" fmla="*/ 128 h 413"/>
                <a:gd name="T54" fmla="*/ 218 w 296"/>
                <a:gd name="T55" fmla="*/ 94 h 413"/>
                <a:gd name="T56" fmla="*/ 194 w 296"/>
                <a:gd name="T57" fmla="*/ 65 h 413"/>
                <a:gd name="T58" fmla="*/ 166 w 296"/>
                <a:gd name="T59" fmla="*/ 39 h 413"/>
                <a:gd name="T60" fmla="*/ 132 w 296"/>
                <a:gd name="T61" fmla="*/ 18 h 413"/>
                <a:gd name="T62" fmla="*/ 93 w 296"/>
                <a:gd name="T63" fmla="*/ 3 h 413"/>
                <a:gd name="T64" fmla="*/ 52 w 296"/>
                <a:gd name="T65" fmla="*/ 0 h 413"/>
                <a:gd name="T66" fmla="*/ 0 w 296"/>
                <a:gd name="T67" fmla="*/ 0 h 413"/>
                <a:gd name="T68" fmla="*/ 0 w 296"/>
                <a:gd name="T69" fmla="*/ 0 h 413"/>
                <a:gd name="T70" fmla="*/ 2 w 296"/>
                <a:gd name="T71" fmla="*/ 11 h 413"/>
                <a:gd name="T72" fmla="*/ 4 w 296"/>
                <a:gd name="T73" fmla="*/ 29 h 413"/>
                <a:gd name="T74" fmla="*/ 10 w 296"/>
                <a:gd name="T75" fmla="*/ 50 h 413"/>
                <a:gd name="T76" fmla="*/ 15 w 296"/>
                <a:gd name="T77" fmla="*/ 75 h 413"/>
                <a:gd name="T78" fmla="*/ 20 w 296"/>
                <a:gd name="T79" fmla="*/ 103 h 413"/>
                <a:gd name="T80" fmla="*/ 23 w 296"/>
                <a:gd name="T81" fmla="*/ 135 h 413"/>
                <a:gd name="T82" fmla="*/ 29 w 296"/>
                <a:gd name="T83" fmla="*/ 169 h 413"/>
                <a:gd name="T84" fmla="*/ 34 w 296"/>
                <a:gd name="T85" fmla="*/ 203 h 413"/>
                <a:gd name="T86" fmla="*/ 38 w 296"/>
                <a:gd name="T87" fmla="*/ 236 h 413"/>
                <a:gd name="T88" fmla="*/ 41 w 296"/>
                <a:gd name="T89" fmla="*/ 267 h 413"/>
                <a:gd name="T90" fmla="*/ 44 w 296"/>
                <a:gd name="T91" fmla="*/ 299 h 413"/>
                <a:gd name="T92" fmla="*/ 47 w 296"/>
                <a:gd name="T93" fmla="*/ 327 h 413"/>
                <a:gd name="T94" fmla="*/ 47 w 296"/>
                <a:gd name="T95" fmla="*/ 350 h 413"/>
                <a:gd name="T96" fmla="*/ 47 w 296"/>
                <a:gd name="T97" fmla="*/ 368 h 413"/>
                <a:gd name="T98" fmla="*/ 44 w 296"/>
                <a:gd name="T99" fmla="*/ 384 h 413"/>
                <a:gd name="T100" fmla="*/ 38 w 296"/>
                <a:gd name="T101" fmla="*/ 389 h 413"/>
                <a:gd name="T102" fmla="*/ 38 w 296"/>
                <a:gd name="T103" fmla="*/ 38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413">
                  <a:moveTo>
                    <a:pt x="38" y="389"/>
                  </a:moveTo>
                  <a:lnTo>
                    <a:pt x="57" y="392"/>
                  </a:lnTo>
                  <a:lnTo>
                    <a:pt x="75" y="397"/>
                  </a:lnTo>
                  <a:lnTo>
                    <a:pt x="93" y="400"/>
                  </a:lnTo>
                  <a:lnTo>
                    <a:pt x="114" y="400"/>
                  </a:lnTo>
                  <a:lnTo>
                    <a:pt x="132" y="405"/>
                  </a:lnTo>
                  <a:lnTo>
                    <a:pt x="153" y="405"/>
                  </a:lnTo>
                  <a:lnTo>
                    <a:pt x="171" y="407"/>
                  </a:lnTo>
                  <a:lnTo>
                    <a:pt x="192" y="407"/>
                  </a:lnTo>
                  <a:lnTo>
                    <a:pt x="207" y="407"/>
                  </a:lnTo>
                  <a:lnTo>
                    <a:pt x="226" y="410"/>
                  </a:lnTo>
                  <a:lnTo>
                    <a:pt x="241" y="410"/>
                  </a:lnTo>
                  <a:lnTo>
                    <a:pt x="255" y="413"/>
                  </a:lnTo>
                  <a:lnTo>
                    <a:pt x="267" y="413"/>
                  </a:lnTo>
                  <a:lnTo>
                    <a:pt x="278" y="413"/>
                  </a:lnTo>
                  <a:lnTo>
                    <a:pt x="288" y="413"/>
                  </a:lnTo>
                  <a:lnTo>
                    <a:pt x="294" y="413"/>
                  </a:lnTo>
                  <a:lnTo>
                    <a:pt x="294" y="413"/>
                  </a:lnTo>
                  <a:lnTo>
                    <a:pt x="296" y="397"/>
                  </a:lnTo>
                  <a:lnTo>
                    <a:pt x="296" y="374"/>
                  </a:lnTo>
                  <a:lnTo>
                    <a:pt x="294" y="345"/>
                  </a:lnTo>
                  <a:lnTo>
                    <a:pt x="294" y="311"/>
                  </a:lnTo>
                  <a:lnTo>
                    <a:pt x="285" y="278"/>
                  </a:lnTo>
                  <a:lnTo>
                    <a:pt x="280" y="242"/>
                  </a:lnTo>
                  <a:lnTo>
                    <a:pt x="269" y="203"/>
                  </a:lnTo>
                  <a:lnTo>
                    <a:pt x="257" y="164"/>
                  </a:lnTo>
                  <a:lnTo>
                    <a:pt x="239" y="128"/>
                  </a:lnTo>
                  <a:lnTo>
                    <a:pt x="218" y="94"/>
                  </a:lnTo>
                  <a:lnTo>
                    <a:pt x="194" y="65"/>
                  </a:lnTo>
                  <a:lnTo>
                    <a:pt x="166" y="39"/>
                  </a:lnTo>
                  <a:lnTo>
                    <a:pt x="132" y="18"/>
                  </a:lnTo>
                  <a:lnTo>
                    <a:pt x="93" y="3"/>
                  </a:lnTo>
                  <a:lnTo>
                    <a:pt x="52" y="0"/>
                  </a:lnTo>
                  <a:lnTo>
                    <a:pt x="0" y="0"/>
                  </a:lnTo>
                  <a:lnTo>
                    <a:pt x="0" y="0"/>
                  </a:lnTo>
                  <a:lnTo>
                    <a:pt x="2" y="11"/>
                  </a:lnTo>
                  <a:lnTo>
                    <a:pt x="4" y="29"/>
                  </a:lnTo>
                  <a:lnTo>
                    <a:pt x="10" y="50"/>
                  </a:lnTo>
                  <a:lnTo>
                    <a:pt x="15" y="75"/>
                  </a:lnTo>
                  <a:lnTo>
                    <a:pt x="20" y="103"/>
                  </a:lnTo>
                  <a:lnTo>
                    <a:pt x="23" y="135"/>
                  </a:lnTo>
                  <a:lnTo>
                    <a:pt x="29" y="169"/>
                  </a:lnTo>
                  <a:lnTo>
                    <a:pt x="34" y="203"/>
                  </a:lnTo>
                  <a:lnTo>
                    <a:pt x="38" y="236"/>
                  </a:lnTo>
                  <a:lnTo>
                    <a:pt x="41" y="267"/>
                  </a:lnTo>
                  <a:lnTo>
                    <a:pt x="44" y="299"/>
                  </a:lnTo>
                  <a:lnTo>
                    <a:pt x="47" y="327"/>
                  </a:lnTo>
                  <a:lnTo>
                    <a:pt x="47" y="350"/>
                  </a:lnTo>
                  <a:lnTo>
                    <a:pt x="47" y="368"/>
                  </a:lnTo>
                  <a:lnTo>
                    <a:pt x="44" y="384"/>
                  </a:lnTo>
                  <a:lnTo>
                    <a:pt x="38" y="389"/>
                  </a:lnTo>
                  <a:lnTo>
                    <a:pt x="3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02" name="Freeform 10"/>
            <p:cNvSpPr>
              <a:spLocks/>
            </p:cNvSpPr>
            <p:nvPr/>
          </p:nvSpPr>
          <p:spPr bwMode="auto">
            <a:xfrm>
              <a:off x="5104" y="825"/>
              <a:ext cx="50" cy="106"/>
            </a:xfrm>
            <a:custGeom>
              <a:avLst/>
              <a:gdLst>
                <a:gd name="T0" fmla="*/ 0 w 334"/>
                <a:gd name="T1" fmla="*/ 0 h 685"/>
                <a:gd name="T2" fmla="*/ 0 w 334"/>
                <a:gd name="T3" fmla="*/ 26 h 685"/>
                <a:gd name="T4" fmla="*/ 0 w 334"/>
                <a:gd name="T5" fmla="*/ 59 h 685"/>
                <a:gd name="T6" fmla="*/ 0 w 334"/>
                <a:gd name="T7" fmla="*/ 104 h 685"/>
                <a:gd name="T8" fmla="*/ 0 w 334"/>
                <a:gd name="T9" fmla="*/ 153 h 685"/>
                <a:gd name="T10" fmla="*/ 0 w 334"/>
                <a:gd name="T11" fmla="*/ 208 h 685"/>
                <a:gd name="T12" fmla="*/ 3 w 334"/>
                <a:gd name="T13" fmla="*/ 265 h 685"/>
                <a:gd name="T14" fmla="*/ 3 w 334"/>
                <a:gd name="T15" fmla="*/ 324 h 685"/>
                <a:gd name="T16" fmla="*/ 3 w 334"/>
                <a:gd name="T17" fmla="*/ 384 h 685"/>
                <a:gd name="T18" fmla="*/ 5 w 334"/>
                <a:gd name="T19" fmla="*/ 441 h 685"/>
                <a:gd name="T20" fmla="*/ 5 w 334"/>
                <a:gd name="T21" fmla="*/ 498 h 685"/>
                <a:gd name="T22" fmla="*/ 7 w 334"/>
                <a:gd name="T23" fmla="*/ 550 h 685"/>
                <a:gd name="T24" fmla="*/ 7 w 334"/>
                <a:gd name="T25" fmla="*/ 594 h 685"/>
                <a:gd name="T26" fmla="*/ 7 w 334"/>
                <a:gd name="T27" fmla="*/ 633 h 685"/>
                <a:gd name="T28" fmla="*/ 7 w 334"/>
                <a:gd name="T29" fmla="*/ 662 h 685"/>
                <a:gd name="T30" fmla="*/ 7 w 334"/>
                <a:gd name="T31" fmla="*/ 680 h 685"/>
                <a:gd name="T32" fmla="*/ 10 w 334"/>
                <a:gd name="T33" fmla="*/ 685 h 685"/>
                <a:gd name="T34" fmla="*/ 10 w 334"/>
                <a:gd name="T35" fmla="*/ 685 h 685"/>
                <a:gd name="T36" fmla="*/ 334 w 334"/>
                <a:gd name="T37" fmla="*/ 644 h 685"/>
                <a:gd name="T38" fmla="*/ 334 w 334"/>
                <a:gd name="T39" fmla="*/ 644 h 685"/>
                <a:gd name="T40" fmla="*/ 334 w 334"/>
                <a:gd name="T41" fmla="*/ 631 h 685"/>
                <a:gd name="T42" fmla="*/ 332 w 334"/>
                <a:gd name="T43" fmla="*/ 615 h 685"/>
                <a:gd name="T44" fmla="*/ 329 w 334"/>
                <a:gd name="T45" fmla="*/ 597 h 685"/>
                <a:gd name="T46" fmla="*/ 325 w 334"/>
                <a:gd name="T47" fmla="*/ 578 h 685"/>
                <a:gd name="T48" fmla="*/ 319 w 334"/>
                <a:gd name="T49" fmla="*/ 558 h 685"/>
                <a:gd name="T50" fmla="*/ 314 w 334"/>
                <a:gd name="T51" fmla="*/ 537 h 685"/>
                <a:gd name="T52" fmla="*/ 306 w 334"/>
                <a:gd name="T53" fmla="*/ 514 h 685"/>
                <a:gd name="T54" fmla="*/ 300 w 334"/>
                <a:gd name="T55" fmla="*/ 491 h 685"/>
                <a:gd name="T56" fmla="*/ 293 w 334"/>
                <a:gd name="T57" fmla="*/ 468 h 685"/>
                <a:gd name="T58" fmla="*/ 288 w 334"/>
                <a:gd name="T59" fmla="*/ 441 h 685"/>
                <a:gd name="T60" fmla="*/ 280 w 334"/>
                <a:gd name="T61" fmla="*/ 418 h 685"/>
                <a:gd name="T62" fmla="*/ 272 w 334"/>
                <a:gd name="T63" fmla="*/ 392 h 685"/>
                <a:gd name="T64" fmla="*/ 264 w 334"/>
                <a:gd name="T65" fmla="*/ 366 h 685"/>
                <a:gd name="T66" fmla="*/ 259 w 334"/>
                <a:gd name="T67" fmla="*/ 340 h 685"/>
                <a:gd name="T68" fmla="*/ 252 w 334"/>
                <a:gd name="T69" fmla="*/ 317 h 685"/>
                <a:gd name="T70" fmla="*/ 249 w 334"/>
                <a:gd name="T71" fmla="*/ 290 h 685"/>
                <a:gd name="T72" fmla="*/ 249 w 334"/>
                <a:gd name="T73" fmla="*/ 290 h 685"/>
                <a:gd name="T74" fmla="*/ 236 w 334"/>
                <a:gd name="T75" fmla="*/ 255 h 685"/>
                <a:gd name="T76" fmla="*/ 225 w 334"/>
                <a:gd name="T77" fmla="*/ 221 h 685"/>
                <a:gd name="T78" fmla="*/ 207 w 334"/>
                <a:gd name="T79" fmla="*/ 189 h 685"/>
                <a:gd name="T80" fmla="*/ 190 w 334"/>
                <a:gd name="T81" fmla="*/ 161 h 685"/>
                <a:gd name="T82" fmla="*/ 171 w 334"/>
                <a:gd name="T83" fmla="*/ 132 h 685"/>
                <a:gd name="T84" fmla="*/ 150 w 334"/>
                <a:gd name="T85" fmla="*/ 109 h 685"/>
                <a:gd name="T86" fmla="*/ 127 w 334"/>
                <a:gd name="T87" fmla="*/ 89 h 685"/>
                <a:gd name="T88" fmla="*/ 106 w 334"/>
                <a:gd name="T89" fmla="*/ 70 h 685"/>
                <a:gd name="T90" fmla="*/ 85 w 334"/>
                <a:gd name="T91" fmla="*/ 52 h 685"/>
                <a:gd name="T92" fmla="*/ 65 w 334"/>
                <a:gd name="T93" fmla="*/ 39 h 685"/>
                <a:gd name="T94" fmla="*/ 46 w 334"/>
                <a:gd name="T95" fmla="*/ 26 h 685"/>
                <a:gd name="T96" fmla="*/ 31 w 334"/>
                <a:gd name="T97" fmla="*/ 16 h 685"/>
                <a:gd name="T98" fmla="*/ 17 w 334"/>
                <a:gd name="T99" fmla="*/ 11 h 685"/>
                <a:gd name="T100" fmla="*/ 7 w 334"/>
                <a:gd name="T101" fmla="*/ 6 h 685"/>
                <a:gd name="T102" fmla="*/ 0 w 334"/>
                <a:gd name="T103" fmla="*/ 0 h 685"/>
                <a:gd name="T104" fmla="*/ 0 w 334"/>
                <a:gd name="T105" fmla="*/ 0 h 685"/>
                <a:gd name="T106" fmla="*/ 0 w 334"/>
                <a:gd name="T107"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685">
                  <a:moveTo>
                    <a:pt x="0" y="0"/>
                  </a:moveTo>
                  <a:lnTo>
                    <a:pt x="0" y="26"/>
                  </a:lnTo>
                  <a:lnTo>
                    <a:pt x="0" y="59"/>
                  </a:lnTo>
                  <a:lnTo>
                    <a:pt x="0" y="104"/>
                  </a:lnTo>
                  <a:lnTo>
                    <a:pt x="0" y="153"/>
                  </a:lnTo>
                  <a:lnTo>
                    <a:pt x="0" y="208"/>
                  </a:lnTo>
                  <a:lnTo>
                    <a:pt x="3" y="265"/>
                  </a:lnTo>
                  <a:lnTo>
                    <a:pt x="3" y="324"/>
                  </a:lnTo>
                  <a:lnTo>
                    <a:pt x="3" y="384"/>
                  </a:lnTo>
                  <a:lnTo>
                    <a:pt x="5" y="441"/>
                  </a:lnTo>
                  <a:lnTo>
                    <a:pt x="5" y="498"/>
                  </a:lnTo>
                  <a:lnTo>
                    <a:pt x="7" y="550"/>
                  </a:lnTo>
                  <a:lnTo>
                    <a:pt x="7" y="594"/>
                  </a:lnTo>
                  <a:lnTo>
                    <a:pt x="7" y="633"/>
                  </a:lnTo>
                  <a:lnTo>
                    <a:pt x="7" y="662"/>
                  </a:lnTo>
                  <a:lnTo>
                    <a:pt x="7" y="680"/>
                  </a:lnTo>
                  <a:lnTo>
                    <a:pt x="10" y="685"/>
                  </a:lnTo>
                  <a:lnTo>
                    <a:pt x="10" y="685"/>
                  </a:lnTo>
                  <a:lnTo>
                    <a:pt x="334" y="644"/>
                  </a:lnTo>
                  <a:lnTo>
                    <a:pt x="334" y="644"/>
                  </a:lnTo>
                  <a:lnTo>
                    <a:pt x="334" y="631"/>
                  </a:lnTo>
                  <a:lnTo>
                    <a:pt x="332" y="615"/>
                  </a:lnTo>
                  <a:lnTo>
                    <a:pt x="329" y="597"/>
                  </a:lnTo>
                  <a:lnTo>
                    <a:pt x="325" y="578"/>
                  </a:lnTo>
                  <a:lnTo>
                    <a:pt x="319" y="558"/>
                  </a:lnTo>
                  <a:lnTo>
                    <a:pt x="314" y="537"/>
                  </a:lnTo>
                  <a:lnTo>
                    <a:pt x="306" y="514"/>
                  </a:lnTo>
                  <a:lnTo>
                    <a:pt x="300" y="491"/>
                  </a:lnTo>
                  <a:lnTo>
                    <a:pt x="293" y="468"/>
                  </a:lnTo>
                  <a:lnTo>
                    <a:pt x="288" y="441"/>
                  </a:lnTo>
                  <a:lnTo>
                    <a:pt x="280" y="418"/>
                  </a:lnTo>
                  <a:lnTo>
                    <a:pt x="272" y="392"/>
                  </a:lnTo>
                  <a:lnTo>
                    <a:pt x="264" y="366"/>
                  </a:lnTo>
                  <a:lnTo>
                    <a:pt x="259" y="340"/>
                  </a:lnTo>
                  <a:lnTo>
                    <a:pt x="252" y="317"/>
                  </a:lnTo>
                  <a:lnTo>
                    <a:pt x="249" y="290"/>
                  </a:lnTo>
                  <a:lnTo>
                    <a:pt x="249" y="290"/>
                  </a:lnTo>
                  <a:lnTo>
                    <a:pt x="236" y="255"/>
                  </a:lnTo>
                  <a:lnTo>
                    <a:pt x="225" y="221"/>
                  </a:lnTo>
                  <a:lnTo>
                    <a:pt x="207" y="189"/>
                  </a:lnTo>
                  <a:lnTo>
                    <a:pt x="190" y="161"/>
                  </a:lnTo>
                  <a:lnTo>
                    <a:pt x="171" y="132"/>
                  </a:lnTo>
                  <a:lnTo>
                    <a:pt x="150" y="109"/>
                  </a:lnTo>
                  <a:lnTo>
                    <a:pt x="127" y="89"/>
                  </a:lnTo>
                  <a:lnTo>
                    <a:pt x="106" y="70"/>
                  </a:lnTo>
                  <a:lnTo>
                    <a:pt x="85" y="52"/>
                  </a:lnTo>
                  <a:lnTo>
                    <a:pt x="65" y="39"/>
                  </a:lnTo>
                  <a:lnTo>
                    <a:pt x="46" y="26"/>
                  </a:lnTo>
                  <a:lnTo>
                    <a:pt x="31" y="16"/>
                  </a:lnTo>
                  <a:lnTo>
                    <a:pt x="17" y="11"/>
                  </a:lnTo>
                  <a:lnTo>
                    <a:pt x="7" y="6"/>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03" name="Freeform 11"/>
            <p:cNvSpPr>
              <a:spLocks/>
            </p:cNvSpPr>
            <p:nvPr/>
          </p:nvSpPr>
          <p:spPr bwMode="auto">
            <a:xfrm>
              <a:off x="5180" y="1442"/>
              <a:ext cx="170" cy="280"/>
            </a:xfrm>
            <a:custGeom>
              <a:avLst/>
              <a:gdLst>
                <a:gd name="T0" fmla="*/ 482 w 1132"/>
                <a:gd name="T1" fmla="*/ 301 h 1827"/>
                <a:gd name="T2" fmla="*/ 480 w 1132"/>
                <a:gd name="T3" fmla="*/ 493 h 1827"/>
                <a:gd name="T4" fmla="*/ 468 w 1132"/>
                <a:gd name="T5" fmla="*/ 690 h 1827"/>
                <a:gd name="T6" fmla="*/ 446 w 1132"/>
                <a:gd name="T7" fmla="*/ 885 h 1827"/>
                <a:gd name="T8" fmla="*/ 420 w 1132"/>
                <a:gd name="T9" fmla="*/ 1067 h 1827"/>
                <a:gd name="T10" fmla="*/ 397 w 1132"/>
                <a:gd name="T11" fmla="*/ 1228 h 1827"/>
                <a:gd name="T12" fmla="*/ 372 w 1132"/>
                <a:gd name="T13" fmla="*/ 1353 h 1827"/>
                <a:gd name="T14" fmla="*/ 350 w 1132"/>
                <a:gd name="T15" fmla="*/ 1438 h 1827"/>
                <a:gd name="T16" fmla="*/ 345 w 1132"/>
                <a:gd name="T17" fmla="*/ 1458 h 1827"/>
                <a:gd name="T18" fmla="*/ 324 w 1132"/>
                <a:gd name="T19" fmla="*/ 1490 h 1827"/>
                <a:gd name="T20" fmla="*/ 293 w 1132"/>
                <a:gd name="T21" fmla="*/ 1516 h 1827"/>
                <a:gd name="T22" fmla="*/ 247 w 1132"/>
                <a:gd name="T23" fmla="*/ 1539 h 1827"/>
                <a:gd name="T24" fmla="*/ 197 w 1132"/>
                <a:gd name="T25" fmla="*/ 1559 h 1827"/>
                <a:gd name="T26" fmla="*/ 146 w 1132"/>
                <a:gd name="T27" fmla="*/ 1581 h 1827"/>
                <a:gd name="T28" fmla="*/ 96 w 1132"/>
                <a:gd name="T29" fmla="*/ 1602 h 1827"/>
                <a:gd name="T30" fmla="*/ 55 w 1132"/>
                <a:gd name="T31" fmla="*/ 1620 h 1827"/>
                <a:gd name="T32" fmla="*/ 23 w 1132"/>
                <a:gd name="T33" fmla="*/ 1643 h 1827"/>
                <a:gd name="T34" fmla="*/ 10 w 1132"/>
                <a:gd name="T35" fmla="*/ 1655 h 1827"/>
                <a:gd name="T36" fmla="*/ 0 w 1132"/>
                <a:gd name="T37" fmla="*/ 1687 h 1827"/>
                <a:gd name="T38" fmla="*/ 2 w 1132"/>
                <a:gd name="T39" fmla="*/ 1716 h 1827"/>
                <a:gd name="T40" fmla="*/ 21 w 1132"/>
                <a:gd name="T41" fmla="*/ 1744 h 1827"/>
                <a:gd name="T42" fmla="*/ 46 w 1132"/>
                <a:gd name="T43" fmla="*/ 1767 h 1827"/>
                <a:gd name="T44" fmla="*/ 85 w 1132"/>
                <a:gd name="T45" fmla="*/ 1791 h 1827"/>
                <a:gd name="T46" fmla="*/ 132 w 1132"/>
                <a:gd name="T47" fmla="*/ 1806 h 1827"/>
                <a:gd name="T48" fmla="*/ 185 w 1132"/>
                <a:gd name="T49" fmla="*/ 1819 h 1827"/>
                <a:gd name="T50" fmla="*/ 213 w 1132"/>
                <a:gd name="T51" fmla="*/ 1822 h 1827"/>
                <a:gd name="T52" fmla="*/ 329 w 1132"/>
                <a:gd name="T53" fmla="*/ 1827 h 1827"/>
                <a:gd name="T54" fmla="*/ 429 w 1132"/>
                <a:gd name="T55" fmla="*/ 1822 h 1827"/>
                <a:gd name="T56" fmla="*/ 509 w 1132"/>
                <a:gd name="T57" fmla="*/ 1812 h 1827"/>
                <a:gd name="T58" fmla="*/ 571 w 1132"/>
                <a:gd name="T59" fmla="*/ 1794 h 1827"/>
                <a:gd name="T60" fmla="*/ 623 w 1132"/>
                <a:gd name="T61" fmla="*/ 1773 h 1827"/>
                <a:gd name="T62" fmla="*/ 665 w 1132"/>
                <a:gd name="T63" fmla="*/ 1751 h 1827"/>
                <a:gd name="T64" fmla="*/ 704 w 1132"/>
                <a:gd name="T65" fmla="*/ 1734 h 1827"/>
                <a:gd name="T66" fmla="*/ 740 w 1132"/>
                <a:gd name="T67" fmla="*/ 1718 h 1827"/>
                <a:gd name="T68" fmla="*/ 758 w 1132"/>
                <a:gd name="T69" fmla="*/ 1716 h 1827"/>
                <a:gd name="T70" fmla="*/ 802 w 1132"/>
                <a:gd name="T71" fmla="*/ 1710 h 1827"/>
                <a:gd name="T72" fmla="*/ 852 w 1132"/>
                <a:gd name="T73" fmla="*/ 1705 h 1827"/>
                <a:gd name="T74" fmla="*/ 909 w 1132"/>
                <a:gd name="T75" fmla="*/ 1700 h 1827"/>
                <a:gd name="T76" fmla="*/ 961 w 1132"/>
                <a:gd name="T77" fmla="*/ 1695 h 1827"/>
                <a:gd name="T78" fmla="*/ 1007 w 1132"/>
                <a:gd name="T79" fmla="*/ 1682 h 1827"/>
                <a:gd name="T80" fmla="*/ 1041 w 1132"/>
                <a:gd name="T81" fmla="*/ 1664 h 1827"/>
                <a:gd name="T82" fmla="*/ 1060 w 1132"/>
                <a:gd name="T83" fmla="*/ 1635 h 1827"/>
                <a:gd name="T84" fmla="*/ 1060 w 1132"/>
                <a:gd name="T85" fmla="*/ 1618 h 1827"/>
                <a:gd name="T86" fmla="*/ 1054 w 1132"/>
                <a:gd name="T87" fmla="*/ 1485 h 1827"/>
                <a:gd name="T88" fmla="*/ 1060 w 1132"/>
                <a:gd name="T89" fmla="*/ 1291 h 1827"/>
                <a:gd name="T90" fmla="*/ 1072 w 1132"/>
                <a:gd name="T91" fmla="*/ 1051 h 1827"/>
                <a:gd name="T92" fmla="*/ 1090 w 1132"/>
                <a:gd name="T93" fmla="*/ 795 h 1827"/>
                <a:gd name="T94" fmla="*/ 1106 w 1132"/>
                <a:gd name="T95" fmla="*/ 541 h 1827"/>
                <a:gd name="T96" fmla="*/ 1122 w 1132"/>
                <a:gd name="T97" fmla="*/ 310 h 1827"/>
                <a:gd name="T98" fmla="*/ 1129 w 1132"/>
                <a:gd name="T99" fmla="*/ 122 h 1827"/>
                <a:gd name="T100" fmla="*/ 1129 w 1132"/>
                <a:gd name="T101" fmla="*/ 0 h 1827"/>
                <a:gd name="T102" fmla="*/ 1122 w 1132"/>
                <a:gd name="T103" fmla="*/ 3 h 1827"/>
                <a:gd name="T104" fmla="*/ 1075 w 1132"/>
                <a:gd name="T105" fmla="*/ 18 h 1827"/>
                <a:gd name="T106" fmla="*/ 989 w 1132"/>
                <a:gd name="T107" fmla="*/ 47 h 1827"/>
                <a:gd name="T108" fmla="*/ 882 w 1132"/>
                <a:gd name="T109" fmla="*/ 84 h 1827"/>
                <a:gd name="T110" fmla="*/ 766 w 1132"/>
                <a:gd name="T111" fmla="*/ 122 h 1827"/>
                <a:gd name="T112" fmla="*/ 654 w 1132"/>
                <a:gd name="T113" fmla="*/ 156 h 1827"/>
                <a:gd name="T114" fmla="*/ 560 w 1132"/>
                <a:gd name="T115" fmla="*/ 187 h 1827"/>
                <a:gd name="T116" fmla="*/ 496 w 1132"/>
                <a:gd name="T117" fmla="*/ 208 h 1827"/>
                <a:gd name="T118" fmla="*/ 480 w 1132"/>
                <a:gd name="T119" fmla="*/ 210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2" h="1827">
                  <a:moveTo>
                    <a:pt x="480" y="210"/>
                  </a:moveTo>
                  <a:lnTo>
                    <a:pt x="482" y="301"/>
                  </a:lnTo>
                  <a:lnTo>
                    <a:pt x="482" y="395"/>
                  </a:lnTo>
                  <a:lnTo>
                    <a:pt x="480" y="493"/>
                  </a:lnTo>
                  <a:lnTo>
                    <a:pt x="475" y="592"/>
                  </a:lnTo>
                  <a:lnTo>
                    <a:pt x="468" y="690"/>
                  </a:lnTo>
                  <a:lnTo>
                    <a:pt x="457" y="789"/>
                  </a:lnTo>
                  <a:lnTo>
                    <a:pt x="446" y="885"/>
                  </a:lnTo>
                  <a:lnTo>
                    <a:pt x="436" y="978"/>
                  </a:lnTo>
                  <a:lnTo>
                    <a:pt x="420" y="1067"/>
                  </a:lnTo>
                  <a:lnTo>
                    <a:pt x="407" y="1150"/>
                  </a:lnTo>
                  <a:lnTo>
                    <a:pt x="397" y="1228"/>
                  </a:lnTo>
                  <a:lnTo>
                    <a:pt x="382" y="1293"/>
                  </a:lnTo>
                  <a:lnTo>
                    <a:pt x="372" y="1353"/>
                  </a:lnTo>
                  <a:lnTo>
                    <a:pt x="361" y="1401"/>
                  </a:lnTo>
                  <a:lnTo>
                    <a:pt x="350" y="1438"/>
                  </a:lnTo>
                  <a:lnTo>
                    <a:pt x="345" y="1458"/>
                  </a:lnTo>
                  <a:lnTo>
                    <a:pt x="345" y="1458"/>
                  </a:lnTo>
                  <a:lnTo>
                    <a:pt x="335" y="1477"/>
                  </a:lnTo>
                  <a:lnTo>
                    <a:pt x="324" y="1490"/>
                  </a:lnTo>
                  <a:lnTo>
                    <a:pt x="311" y="1503"/>
                  </a:lnTo>
                  <a:lnTo>
                    <a:pt x="293" y="1516"/>
                  </a:lnTo>
                  <a:lnTo>
                    <a:pt x="270" y="1526"/>
                  </a:lnTo>
                  <a:lnTo>
                    <a:pt x="247" y="1539"/>
                  </a:lnTo>
                  <a:lnTo>
                    <a:pt x="223" y="1550"/>
                  </a:lnTo>
                  <a:lnTo>
                    <a:pt x="197" y="1559"/>
                  </a:lnTo>
                  <a:lnTo>
                    <a:pt x="171" y="1570"/>
                  </a:lnTo>
                  <a:lnTo>
                    <a:pt x="146" y="1581"/>
                  </a:lnTo>
                  <a:lnTo>
                    <a:pt x="121" y="1588"/>
                  </a:lnTo>
                  <a:lnTo>
                    <a:pt x="96" y="1602"/>
                  </a:lnTo>
                  <a:lnTo>
                    <a:pt x="75" y="1609"/>
                  </a:lnTo>
                  <a:lnTo>
                    <a:pt x="55" y="1620"/>
                  </a:lnTo>
                  <a:lnTo>
                    <a:pt x="36" y="1632"/>
                  </a:lnTo>
                  <a:lnTo>
                    <a:pt x="23" y="1643"/>
                  </a:lnTo>
                  <a:lnTo>
                    <a:pt x="23" y="1643"/>
                  </a:lnTo>
                  <a:lnTo>
                    <a:pt x="10" y="1655"/>
                  </a:lnTo>
                  <a:lnTo>
                    <a:pt x="2" y="1671"/>
                  </a:lnTo>
                  <a:lnTo>
                    <a:pt x="0" y="1687"/>
                  </a:lnTo>
                  <a:lnTo>
                    <a:pt x="0" y="1700"/>
                  </a:lnTo>
                  <a:lnTo>
                    <a:pt x="2" y="1716"/>
                  </a:lnTo>
                  <a:lnTo>
                    <a:pt x="7" y="1728"/>
                  </a:lnTo>
                  <a:lnTo>
                    <a:pt x="21" y="1744"/>
                  </a:lnTo>
                  <a:lnTo>
                    <a:pt x="31" y="1757"/>
                  </a:lnTo>
                  <a:lnTo>
                    <a:pt x="46" y="1767"/>
                  </a:lnTo>
                  <a:lnTo>
                    <a:pt x="64" y="1781"/>
                  </a:lnTo>
                  <a:lnTo>
                    <a:pt x="85" y="1791"/>
                  </a:lnTo>
                  <a:lnTo>
                    <a:pt x="107" y="1799"/>
                  </a:lnTo>
                  <a:lnTo>
                    <a:pt x="132" y="1806"/>
                  </a:lnTo>
                  <a:lnTo>
                    <a:pt x="155" y="1814"/>
                  </a:lnTo>
                  <a:lnTo>
                    <a:pt x="185" y="1819"/>
                  </a:lnTo>
                  <a:lnTo>
                    <a:pt x="213" y="1822"/>
                  </a:lnTo>
                  <a:lnTo>
                    <a:pt x="213" y="1822"/>
                  </a:lnTo>
                  <a:lnTo>
                    <a:pt x="275" y="1827"/>
                  </a:lnTo>
                  <a:lnTo>
                    <a:pt x="329" y="1827"/>
                  </a:lnTo>
                  <a:lnTo>
                    <a:pt x="384" y="1827"/>
                  </a:lnTo>
                  <a:lnTo>
                    <a:pt x="429" y="1822"/>
                  </a:lnTo>
                  <a:lnTo>
                    <a:pt x="470" y="1817"/>
                  </a:lnTo>
                  <a:lnTo>
                    <a:pt x="509" y="1812"/>
                  </a:lnTo>
                  <a:lnTo>
                    <a:pt x="543" y="1801"/>
                  </a:lnTo>
                  <a:lnTo>
                    <a:pt x="571" y="1794"/>
                  </a:lnTo>
                  <a:lnTo>
                    <a:pt x="600" y="1783"/>
                  </a:lnTo>
                  <a:lnTo>
                    <a:pt x="623" y="1773"/>
                  </a:lnTo>
                  <a:lnTo>
                    <a:pt x="646" y="1765"/>
                  </a:lnTo>
                  <a:lnTo>
                    <a:pt x="665" y="1751"/>
                  </a:lnTo>
                  <a:lnTo>
                    <a:pt x="685" y="1744"/>
                  </a:lnTo>
                  <a:lnTo>
                    <a:pt x="704" y="1734"/>
                  </a:lnTo>
                  <a:lnTo>
                    <a:pt x="722" y="1726"/>
                  </a:lnTo>
                  <a:lnTo>
                    <a:pt x="740" y="1718"/>
                  </a:lnTo>
                  <a:lnTo>
                    <a:pt x="740" y="1718"/>
                  </a:lnTo>
                  <a:lnTo>
                    <a:pt x="758" y="1716"/>
                  </a:lnTo>
                  <a:lnTo>
                    <a:pt x="779" y="1710"/>
                  </a:lnTo>
                  <a:lnTo>
                    <a:pt x="802" y="1710"/>
                  </a:lnTo>
                  <a:lnTo>
                    <a:pt x="825" y="1705"/>
                  </a:lnTo>
                  <a:lnTo>
                    <a:pt x="852" y="1705"/>
                  </a:lnTo>
                  <a:lnTo>
                    <a:pt x="880" y="1703"/>
                  </a:lnTo>
                  <a:lnTo>
                    <a:pt x="909" y="1700"/>
                  </a:lnTo>
                  <a:lnTo>
                    <a:pt x="935" y="1698"/>
                  </a:lnTo>
                  <a:lnTo>
                    <a:pt x="961" y="1695"/>
                  </a:lnTo>
                  <a:lnTo>
                    <a:pt x="987" y="1689"/>
                  </a:lnTo>
                  <a:lnTo>
                    <a:pt x="1007" y="1682"/>
                  </a:lnTo>
                  <a:lnTo>
                    <a:pt x="1028" y="1674"/>
                  </a:lnTo>
                  <a:lnTo>
                    <a:pt x="1041" y="1664"/>
                  </a:lnTo>
                  <a:lnTo>
                    <a:pt x="1051" y="1651"/>
                  </a:lnTo>
                  <a:lnTo>
                    <a:pt x="1060" y="1635"/>
                  </a:lnTo>
                  <a:lnTo>
                    <a:pt x="1060" y="1618"/>
                  </a:lnTo>
                  <a:lnTo>
                    <a:pt x="1060" y="1618"/>
                  </a:lnTo>
                  <a:lnTo>
                    <a:pt x="1054" y="1559"/>
                  </a:lnTo>
                  <a:lnTo>
                    <a:pt x="1054" y="1485"/>
                  </a:lnTo>
                  <a:lnTo>
                    <a:pt x="1054" y="1394"/>
                  </a:lnTo>
                  <a:lnTo>
                    <a:pt x="1060" y="1291"/>
                  </a:lnTo>
                  <a:lnTo>
                    <a:pt x="1065" y="1176"/>
                  </a:lnTo>
                  <a:lnTo>
                    <a:pt x="1072" y="1051"/>
                  </a:lnTo>
                  <a:lnTo>
                    <a:pt x="1080" y="924"/>
                  </a:lnTo>
                  <a:lnTo>
                    <a:pt x="1090" y="795"/>
                  </a:lnTo>
                  <a:lnTo>
                    <a:pt x="1099" y="667"/>
                  </a:lnTo>
                  <a:lnTo>
                    <a:pt x="1106" y="541"/>
                  </a:lnTo>
                  <a:lnTo>
                    <a:pt x="1114" y="420"/>
                  </a:lnTo>
                  <a:lnTo>
                    <a:pt x="1122" y="310"/>
                  </a:lnTo>
                  <a:lnTo>
                    <a:pt x="1127" y="208"/>
                  </a:lnTo>
                  <a:lnTo>
                    <a:pt x="1129" y="122"/>
                  </a:lnTo>
                  <a:lnTo>
                    <a:pt x="1132" y="52"/>
                  </a:lnTo>
                  <a:lnTo>
                    <a:pt x="1129" y="0"/>
                  </a:lnTo>
                  <a:lnTo>
                    <a:pt x="1129" y="0"/>
                  </a:lnTo>
                  <a:lnTo>
                    <a:pt x="1122" y="3"/>
                  </a:lnTo>
                  <a:lnTo>
                    <a:pt x="1103" y="8"/>
                  </a:lnTo>
                  <a:lnTo>
                    <a:pt x="1075" y="18"/>
                  </a:lnTo>
                  <a:lnTo>
                    <a:pt x="1035" y="31"/>
                  </a:lnTo>
                  <a:lnTo>
                    <a:pt x="989" y="47"/>
                  </a:lnTo>
                  <a:lnTo>
                    <a:pt x="937" y="63"/>
                  </a:lnTo>
                  <a:lnTo>
                    <a:pt x="882" y="84"/>
                  </a:lnTo>
                  <a:lnTo>
                    <a:pt x="825" y="102"/>
                  </a:lnTo>
                  <a:lnTo>
                    <a:pt x="766" y="122"/>
                  </a:lnTo>
                  <a:lnTo>
                    <a:pt x="708" y="141"/>
                  </a:lnTo>
                  <a:lnTo>
                    <a:pt x="654" y="156"/>
                  </a:lnTo>
                  <a:lnTo>
                    <a:pt x="603" y="171"/>
                  </a:lnTo>
                  <a:lnTo>
                    <a:pt x="560" y="187"/>
                  </a:lnTo>
                  <a:lnTo>
                    <a:pt x="521" y="200"/>
                  </a:lnTo>
                  <a:lnTo>
                    <a:pt x="496" y="208"/>
                  </a:lnTo>
                  <a:lnTo>
                    <a:pt x="480" y="210"/>
                  </a:lnTo>
                  <a:lnTo>
                    <a:pt x="48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04" name="Freeform 12"/>
            <p:cNvSpPr>
              <a:spLocks/>
            </p:cNvSpPr>
            <p:nvPr/>
          </p:nvSpPr>
          <p:spPr bwMode="auto">
            <a:xfrm>
              <a:off x="5382" y="1373"/>
              <a:ext cx="127" cy="399"/>
            </a:xfrm>
            <a:custGeom>
              <a:avLst/>
              <a:gdLst>
                <a:gd name="T0" fmla="*/ 5 w 843"/>
                <a:gd name="T1" fmla="*/ 450 h 2593"/>
                <a:gd name="T2" fmla="*/ 23 w 843"/>
                <a:gd name="T3" fmla="*/ 766 h 2593"/>
                <a:gd name="T4" fmla="*/ 48 w 843"/>
                <a:gd name="T5" fmla="*/ 1186 h 2593"/>
                <a:gd name="T6" fmla="*/ 91 w 843"/>
                <a:gd name="T7" fmla="*/ 1607 h 2593"/>
                <a:gd name="T8" fmla="*/ 140 w 843"/>
                <a:gd name="T9" fmla="*/ 1923 h 2593"/>
                <a:gd name="T10" fmla="*/ 181 w 843"/>
                <a:gd name="T11" fmla="*/ 2022 h 2593"/>
                <a:gd name="T12" fmla="*/ 184 w 843"/>
                <a:gd name="T13" fmla="*/ 2046 h 2593"/>
                <a:gd name="T14" fmla="*/ 184 w 843"/>
                <a:gd name="T15" fmla="*/ 2092 h 2593"/>
                <a:gd name="T16" fmla="*/ 187 w 843"/>
                <a:gd name="T17" fmla="*/ 2149 h 2593"/>
                <a:gd name="T18" fmla="*/ 194 w 843"/>
                <a:gd name="T19" fmla="*/ 2209 h 2593"/>
                <a:gd name="T20" fmla="*/ 215 w 843"/>
                <a:gd name="T21" fmla="*/ 2250 h 2593"/>
                <a:gd name="T22" fmla="*/ 251 w 843"/>
                <a:gd name="T23" fmla="*/ 2282 h 2593"/>
                <a:gd name="T24" fmla="*/ 313 w 843"/>
                <a:gd name="T25" fmla="*/ 2344 h 2593"/>
                <a:gd name="T26" fmla="*/ 358 w 843"/>
                <a:gd name="T27" fmla="*/ 2406 h 2593"/>
                <a:gd name="T28" fmla="*/ 397 w 843"/>
                <a:gd name="T29" fmla="*/ 2469 h 2593"/>
                <a:gd name="T30" fmla="*/ 443 w 843"/>
                <a:gd name="T31" fmla="*/ 2520 h 2593"/>
                <a:gd name="T32" fmla="*/ 516 w 843"/>
                <a:gd name="T33" fmla="*/ 2561 h 2593"/>
                <a:gd name="T34" fmla="*/ 584 w 843"/>
                <a:gd name="T35" fmla="*/ 2585 h 2593"/>
                <a:gd name="T36" fmla="*/ 680 w 843"/>
                <a:gd name="T37" fmla="*/ 2593 h 2593"/>
                <a:gd name="T38" fmla="*/ 763 w 843"/>
                <a:gd name="T39" fmla="*/ 2575 h 2593"/>
                <a:gd name="T40" fmla="*/ 820 w 843"/>
                <a:gd name="T41" fmla="*/ 2526 h 2593"/>
                <a:gd name="T42" fmla="*/ 843 w 843"/>
                <a:gd name="T43" fmla="*/ 2448 h 2593"/>
                <a:gd name="T44" fmla="*/ 833 w 843"/>
                <a:gd name="T45" fmla="*/ 2380 h 2593"/>
                <a:gd name="T46" fmla="*/ 802 w 843"/>
                <a:gd name="T47" fmla="*/ 2307 h 2593"/>
                <a:gd name="T48" fmla="*/ 774 w 843"/>
                <a:gd name="T49" fmla="*/ 2258 h 2593"/>
                <a:gd name="T50" fmla="*/ 750 w 843"/>
                <a:gd name="T51" fmla="*/ 2222 h 2593"/>
                <a:gd name="T52" fmla="*/ 735 w 843"/>
                <a:gd name="T53" fmla="*/ 2188 h 2593"/>
                <a:gd name="T54" fmla="*/ 731 w 843"/>
                <a:gd name="T55" fmla="*/ 2147 h 2593"/>
                <a:gd name="T56" fmla="*/ 740 w 843"/>
                <a:gd name="T57" fmla="*/ 2108 h 2593"/>
                <a:gd name="T58" fmla="*/ 763 w 843"/>
                <a:gd name="T59" fmla="*/ 1989 h 2593"/>
                <a:gd name="T60" fmla="*/ 794 w 843"/>
                <a:gd name="T61" fmla="*/ 1822 h 2593"/>
                <a:gd name="T62" fmla="*/ 820 w 843"/>
                <a:gd name="T63" fmla="*/ 1641 h 2593"/>
                <a:gd name="T64" fmla="*/ 833 w 843"/>
                <a:gd name="T65" fmla="*/ 1467 h 2593"/>
                <a:gd name="T66" fmla="*/ 820 w 843"/>
                <a:gd name="T67" fmla="*/ 1329 h 2593"/>
                <a:gd name="T68" fmla="*/ 790 w 843"/>
                <a:gd name="T69" fmla="*/ 1173 h 2593"/>
                <a:gd name="T70" fmla="*/ 768 w 843"/>
                <a:gd name="T71" fmla="*/ 883 h 2593"/>
                <a:gd name="T72" fmla="*/ 765 w 843"/>
                <a:gd name="T73" fmla="*/ 574 h 2593"/>
                <a:gd name="T74" fmla="*/ 774 w 843"/>
                <a:gd name="T75" fmla="*/ 288 h 2593"/>
                <a:gd name="T76" fmla="*/ 774 w 843"/>
                <a:gd name="T77" fmla="*/ 78 h 2593"/>
                <a:gd name="T78" fmla="*/ 765 w 843"/>
                <a:gd name="T79" fmla="*/ 0 h 2593"/>
                <a:gd name="T80" fmla="*/ 680 w 843"/>
                <a:gd name="T81" fmla="*/ 55 h 2593"/>
                <a:gd name="T82" fmla="*/ 514 w 843"/>
                <a:gd name="T83" fmla="*/ 141 h 2593"/>
                <a:gd name="T84" fmla="*/ 313 w 843"/>
                <a:gd name="T85" fmla="*/ 231 h 2593"/>
                <a:gd name="T86" fmla="*/ 132 w 843"/>
                <a:gd name="T87" fmla="*/ 309 h 2593"/>
                <a:gd name="T88" fmla="*/ 15 w 843"/>
                <a:gd name="T89" fmla="*/ 348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3" h="2593">
                  <a:moveTo>
                    <a:pt x="0" y="345"/>
                  </a:moveTo>
                  <a:lnTo>
                    <a:pt x="0" y="382"/>
                  </a:lnTo>
                  <a:lnTo>
                    <a:pt x="5" y="450"/>
                  </a:lnTo>
                  <a:lnTo>
                    <a:pt x="10" y="535"/>
                  </a:lnTo>
                  <a:lnTo>
                    <a:pt x="15" y="644"/>
                  </a:lnTo>
                  <a:lnTo>
                    <a:pt x="23" y="766"/>
                  </a:lnTo>
                  <a:lnTo>
                    <a:pt x="31" y="901"/>
                  </a:lnTo>
                  <a:lnTo>
                    <a:pt x="41" y="1041"/>
                  </a:lnTo>
                  <a:lnTo>
                    <a:pt x="48" y="1186"/>
                  </a:lnTo>
                  <a:lnTo>
                    <a:pt x="62" y="1332"/>
                  </a:lnTo>
                  <a:lnTo>
                    <a:pt x="75" y="1475"/>
                  </a:lnTo>
                  <a:lnTo>
                    <a:pt x="91" y="1607"/>
                  </a:lnTo>
                  <a:lnTo>
                    <a:pt x="107" y="1729"/>
                  </a:lnTo>
                  <a:lnTo>
                    <a:pt x="124" y="1835"/>
                  </a:lnTo>
                  <a:lnTo>
                    <a:pt x="140" y="1923"/>
                  </a:lnTo>
                  <a:lnTo>
                    <a:pt x="160" y="1986"/>
                  </a:lnTo>
                  <a:lnTo>
                    <a:pt x="181" y="2022"/>
                  </a:lnTo>
                  <a:lnTo>
                    <a:pt x="181" y="2022"/>
                  </a:lnTo>
                  <a:lnTo>
                    <a:pt x="184" y="2028"/>
                  </a:lnTo>
                  <a:lnTo>
                    <a:pt x="184" y="2035"/>
                  </a:lnTo>
                  <a:lnTo>
                    <a:pt x="184" y="2046"/>
                  </a:lnTo>
                  <a:lnTo>
                    <a:pt x="184" y="2062"/>
                  </a:lnTo>
                  <a:lnTo>
                    <a:pt x="184" y="2076"/>
                  </a:lnTo>
                  <a:lnTo>
                    <a:pt x="184" y="2092"/>
                  </a:lnTo>
                  <a:lnTo>
                    <a:pt x="184" y="2110"/>
                  </a:lnTo>
                  <a:lnTo>
                    <a:pt x="187" y="2131"/>
                  </a:lnTo>
                  <a:lnTo>
                    <a:pt x="187" y="2149"/>
                  </a:lnTo>
                  <a:lnTo>
                    <a:pt x="187" y="2170"/>
                  </a:lnTo>
                  <a:lnTo>
                    <a:pt x="189" y="2188"/>
                  </a:lnTo>
                  <a:lnTo>
                    <a:pt x="194" y="2209"/>
                  </a:lnTo>
                  <a:lnTo>
                    <a:pt x="199" y="2225"/>
                  </a:lnTo>
                  <a:lnTo>
                    <a:pt x="205" y="2240"/>
                  </a:lnTo>
                  <a:lnTo>
                    <a:pt x="215" y="2250"/>
                  </a:lnTo>
                  <a:lnTo>
                    <a:pt x="226" y="2261"/>
                  </a:lnTo>
                  <a:lnTo>
                    <a:pt x="226" y="2261"/>
                  </a:lnTo>
                  <a:lnTo>
                    <a:pt x="251" y="2282"/>
                  </a:lnTo>
                  <a:lnTo>
                    <a:pt x="274" y="2302"/>
                  </a:lnTo>
                  <a:lnTo>
                    <a:pt x="295" y="2323"/>
                  </a:lnTo>
                  <a:lnTo>
                    <a:pt x="313" y="2344"/>
                  </a:lnTo>
                  <a:lnTo>
                    <a:pt x="329" y="2367"/>
                  </a:lnTo>
                  <a:lnTo>
                    <a:pt x="345" y="2387"/>
                  </a:lnTo>
                  <a:lnTo>
                    <a:pt x="358" y="2406"/>
                  </a:lnTo>
                  <a:lnTo>
                    <a:pt x="370" y="2430"/>
                  </a:lnTo>
                  <a:lnTo>
                    <a:pt x="384" y="2448"/>
                  </a:lnTo>
                  <a:lnTo>
                    <a:pt x="397" y="2469"/>
                  </a:lnTo>
                  <a:lnTo>
                    <a:pt x="413" y="2487"/>
                  </a:lnTo>
                  <a:lnTo>
                    <a:pt x="428" y="2505"/>
                  </a:lnTo>
                  <a:lnTo>
                    <a:pt x="443" y="2520"/>
                  </a:lnTo>
                  <a:lnTo>
                    <a:pt x="468" y="2536"/>
                  </a:lnTo>
                  <a:lnTo>
                    <a:pt x="491" y="2551"/>
                  </a:lnTo>
                  <a:lnTo>
                    <a:pt x="516" y="2561"/>
                  </a:lnTo>
                  <a:lnTo>
                    <a:pt x="516" y="2561"/>
                  </a:lnTo>
                  <a:lnTo>
                    <a:pt x="550" y="2575"/>
                  </a:lnTo>
                  <a:lnTo>
                    <a:pt x="584" y="2585"/>
                  </a:lnTo>
                  <a:lnTo>
                    <a:pt x="615" y="2590"/>
                  </a:lnTo>
                  <a:lnTo>
                    <a:pt x="649" y="2593"/>
                  </a:lnTo>
                  <a:lnTo>
                    <a:pt x="680" y="2593"/>
                  </a:lnTo>
                  <a:lnTo>
                    <a:pt x="708" y="2590"/>
                  </a:lnTo>
                  <a:lnTo>
                    <a:pt x="737" y="2583"/>
                  </a:lnTo>
                  <a:lnTo>
                    <a:pt x="763" y="2575"/>
                  </a:lnTo>
                  <a:lnTo>
                    <a:pt x="786" y="2561"/>
                  </a:lnTo>
                  <a:lnTo>
                    <a:pt x="804" y="2544"/>
                  </a:lnTo>
                  <a:lnTo>
                    <a:pt x="820" y="2526"/>
                  </a:lnTo>
                  <a:lnTo>
                    <a:pt x="833" y="2505"/>
                  </a:lnTo>
                  <a:lnTo>
                    <a:pt x="841" y="2476"/>
                  </a:lnTo>
                  <a:lnTo>
                    <a:pt x="843" y="2448"/>
                  </a:lnTo>
                  <a:lnTo>
                    <a:pt x="841" y="2414"/>
                  </a:lnTo>
                  <a:lnTo>
                    <a:pt x="833" y="2380"/>
                  </a:lnTo>
                  <a:lnTo>
                    <a:pt x="833" y="2380"/>
                  </a:lnTo>
                  <a:lnTo>
                    <a:pt x="820" y="2352"/>
                  </a:lnTo>
                  <a:lnTo>
                    <a:pt x="813" y="2328"/>
                  </a:lnTo>
                  <a:lnTo>
                    <a:pt x="802" y="2307"/>
                  </a:lnTo>
                  <a:lnTo>
                    <a:pt x="792" y="2289"/>
                  </a:lnTo>
                  <a:lnTo>
                    <a:pt x="781" y="2271"/>
                  </a:lnTo>
                  <a:lnTo>
                    <a:pt x="774" y="2258"/>
                  </a:lnTo>
                  <a:lnTo>
                    <a:pt x="765" y="2245"/>
                  </a:lnTo>
                  <a:lnTo>
                    <a:pt x="758" y="2232"/>
                  </a:lnTo>
                  <a:lnTo>
                    <a:pt x="750" y="2222"/>
                  </a:lnTo>
                  <a:lnTo>
                    <a:pt x="742" y="2211"/>
                  </a:lnTo>
                  <a:lnTo>
                    <a:pt x="737" y="2201"/>
                  </a:lnTo>
                  <a:lnTo>
                    <a:pt x="735" y="2188"/>
                  </a:lnTo>
                  <a:lnTo>
                    <a:pt x="731" y="2178"/>
                  </a:lnTo>
                  <a:lnTo>
                    <a:pt x="729" y="2162"/>
                  </a:lnTo>
                  <a:lnTo>
                    <a:pt x="731" y="2147"/>
                  </a:lnTo>
                  <a:lnTo>
                    <a:pt x="735" y="2131"/>
                  </a:lnTo>
                  <a:lnTo>
                    <a:pt x="735" y="2131"/>
                  </a:lnTo>
                  <a:lnTo>
                    <a:pt x="740" y="2108"/>
                  </a:lnTo>
                  <a:lnTo>
                    <a:pt x="745" y="2074"/>
                  </a:lnTo>
                  <a:lnTo>
                    <a:pt x="756" y="2032"/>
                  </a:lnTo>
                  <a:lnTo>
                    <a:pt x="763" y="1989"/>
                  </a:lnTo>
                  <a:lnTo>
                    <a:pt x="774" y="1936"/>
                  </a:lnTo>
                  <a:lnTo>
                    <a:pt x="784" y="1882"/>
                  </a:lnTo>
                  <a:lnTo>
                    <a:pt x="794" y="1822"/>
                  </a:lnTo>
                  <a:lnTo>
                    <a:pt x="804" y="1763"/>
                  </a:lnTo>
                  <a:lnTo>
                    <a:pt x="813" y="1703"/>
                  </a:lnTo>
                  <a:lnTo>
                    <a:pt x="820" y="1641"/>
                  </a:lnTo>
                  <a:lnTo>
                    <a:pt x="828" y="1581"/>
                  </a:lnTo>
                  <a:lnTo>
                    <a:pt x="833" y="1524"/>
                  </a:lnTo>
                  <a:lnTo>
                    <a:pt x="833" y="1467"/>
                  </a:lnTo>
                  <a:lnTo>
                    <a:pt x="833" y="1417"/>
                  </a:lnTo>
                  <a:lnTo>
                    <a:pt x="828" y="1371"/>
                  </a:lnTo>
                  <a:lnTo>
                    <a:pt x="820" y="1329"/>
                  </a:lnTo>
                  <a:lnTo>
                    <a:pt x="820" y="1329"/>
                  </a:lnTo>
                  <a:lnTo>
                    <a:pt x="802" y="1257"/>
                  </a:lnTo>
                  <a:lnTo>
                    <a:pt x="790" y="1173"/>
                  </a:lnTo>
                  <a:lnTo>
                    <a:pt x="781" y="1083"/>
                  </a:lnTo>
                  <a:lnTo>
                    <a:pt x="774" y="985"/>
                  </a:lnTo>
                  <a:lnTo>
                    <a:pt x="768" y="883"/>
                  </a:lnTo>
                  <a:lnTo>
                    <a:pt x="765" y="779"/>
                  </a:lnTo>
                  <a:lnTo>
                    <a:pt x="765" y="675"/>
                  </a:lnTo>
                  <a:lnTo>
                    <a:pt x="765" y="574"/>
                  </a:lnTo>
                  <a:lnTo>
                    <a:pt x="768" y="473"/>
                  </a:lnTo>
                  <a:lnTo>
                    <a:pt x="770" y="377"/>
                  </a:lnTo>
                  <a:lnTo>
                    <a:pt x="774" y="288"/>
                  </a:lnTo>
                  <a:lnTo>
                    <a:pt x="774" y="208"/>
                  </a:lnTo>
                  <a:lnTo>
                    <a:pt x="774" y="139"/>
                  </a:lnTo>
                  <a:lnTo>
                    <a:pt x="774" y="78"/>
                  </a:lnTo>
                  <a:lnTo>
                    <a:pt x="770" y="32"/>
                  </a:lnTo>
                  <a:lnTo>
                    <a:pt x="765" y="0"/>
                  </a:lnTo>
                  <a:lnTo>
                    <a:pt x="765" y="0"/>
                  </a:lnTo>
                  <a:lnTo>
                    <a:pt x="750" y="13"/>
                  </a:lnTo>
                  <a:lnTo>
                    <a:pt x="719" y="32"/>
                  </a:lnTo>
                  <a:lnTo>
                    <a:pt x="680" y="55"/>
                  </a:lnTo>
                  <a:lnTo>
                    <a:pt x="630" y="81"/>
                  </a:lnTo>
                  <a:lnTo>
                    <a:pt x="576" y="110"/>
                  </a:lnTo>
                  <a:lnTo>
                    <a:pt x="514" y="141"/>
                  </a:lnTo>
                  <a:lnTo>
                    <a:pt x="449" y="172"/>
                  </a:lnTo>
                  <a:lnTo>
                    <a:pt x="381" y="203"/>
                  </a:lnTo>
                  <a:lnTo>
                    <a:pt x="313" y="231"/>
                  </a:lnTo>
                  <a:lnTo>
                    <a:pt x="251" y="263"/>
                  </a:lnTo>
                  <a:lnTo>
                    <a:pt x="189" y="286"/>
                  </a:lnTo>
                  <a:lnTo>
                    <a:pt x="132" y="309"/>
                  </a:lnTo>
                  <a:lnTo>
                    <a:pt x="85" y="327"/>
                  </a:lnTo>
                  <a:lnTo>
                    <a:pt x="44" y="340"/>
                  </a:lnTo>
                  <a:lnTo>
                    <a:pt x="15" y="348"/>
                  </a:lnTo>
                  <a:lnTo>
                    <a:pt x="0" y="345"/>
                  </a:lnTo>
                  <a:lnTo>
                    <a:pt x="0"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0" y="153406"/>
            <a:ext cx="9140825" cy="917575"/>
          </a:xfrm>
        </p:spPr>
        <p:txBody>
          <a:bodyPr vert="horz" wrap="square" lIns="0" tIns="0" rIns="0" bIns="0" numCol="1" anchor="ctr" anchorCtr="0" compatLnSpc="1">
            <a:prstTxWarp prst="textNoShape">
              <a:avLst/>
            </a:prstTxWarp>
          </a:bodyPr>
          <a:lstStyle/>
          <a:p>
            <a:pPr algn="ctr"/>
            <a:r>
              <a:rPr lang="en-US" altLang="en-US" sz="2400" b="1" dirty="0">
                <a:effectLst>
                  <a:outerShdw blurRad="38100" dist="38100" dir="2700000" algn="tl">
                    <a:srgbClr val="000000"/>
                  </a:outerShdw>
                </a:effectLst>
                <a:latin typeface="Arial" panose="020B0604020202020204" pitchFamily="34" charset="0"/>
                <a:cs typeface="Calibri" panose="020F0502020204030204" pitchFamily="34" charset="0"/>
              </a:rPr>
              <a:t>Professional Engineers Act</a:t>
            </a:r>
            <a:br>
              <a:rPr lang="en-US" altLang="en-US" sz="2400" b="1" dirty="0">
                <a:effectLst>
                  <a:outerShdw blurRad="38100" dist="38100" dir="2700000" algn="tl">
                    <a:srgbClr val="000000"/>
                  </a:outerShdw>
                </a:effectLst>
                <a:latin typeface="Arial" panose="020B0604020202020204" pitchFamily="34" charset="0"/>
                <a:cs typeface="Calibri" panose="020F0502020204030204" pitchFamily="34" charset="0"/>
              </a:rPr>
            </a:br>
            <a:r>
              <a:rPr lang="en-US" altLang="en-US" sz="3600" b="1" dirty="0">
                <a:effectLst>
                  <a:outerShdw blurRad="38100" dist="38100" dir="2700000" algn="tl">
                    <a:srgbClr val="000000"/>
                  </a:outerShdw>
                </a:effectLst>
                <a:latin typeface="Arial" panose="020B0604020202020204" pitchFamily="34" charset="0"/>
                <a:cs typeface="Calibri" panose="020F0502020204030204" pitchFamily="34" charset="0"/>
              </a:rPr>
              <a:t> </a:t>
            </a: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471.027 ~ Entering Lands</a:t>
            </a:r>
          </a:p>
        </p:txBody>
      </p:sp>
      <p:sp>
        <p:nvSpPr>
          <p:cNvPr id="663555" name="Rectangle 3"/>
          <p:cNvSpPr>
            <a:spLocks noGrp="1" noChangeArrowheads="1"/>
          </p:cNvSpPr>
          <p:nvPr>
            <p:ph idx="1"/>
          </p:nvPr>
        </p:nvSpPr>
        <p:spPr>
          <a:xfrm>
            <a:off x="360363" y="1177925"/>
            <a:ext cx="8140700" cy="3892348"/>
          </a:xfrm>
        </p:spPr>
        <p:txBody>
          <a:bodyPr vert="horz" wrap="square" lIns="0" tIns="0" rIns="0" bIns="0" numCol="1" anchor="t" anchorCtr="0" compatLnSpc="1">
            <a:prstTxWarp prst="textNoShape">
              <a:avLst/>
            </a:prstTxWarp>
            <a:spAutoFit/>
          </a:bodyPr>
          <a:lstStyle/>
          <a:p>
            <a:pPr>
              <a:lnSpc>
                <a:spcPct val="90000"/>
              </a:lnSpc>
              <a:buClr>
                <a:schemeClr val="tx1"/>
              </a:buClr>
              <a:buSzPct val="75000"/>
              <a:buFont typeface="Wingdings" panose="05000000000000000000" pitchFamily="2" charset="2"/>
              <a:buChar char="§"/>
            </a:pPr>
            <a:r>
              <a:rPr lang="en-US" altLang="en-US" sz="2400" b="1" dirty="0">
                <a:solidFill>
                  <a:schemeClr val="tx2"/>
                </a:solidFill>
                <a:effectLst>
                  <a:outerShdw blurRad="38100" dist="38100" dir="2700000" algn="tl">
                    <a:srgbClr val="000000"/>
                  </a:outerShdw>
                </a:effectLst>
                <a:ea typeface="MS Mincho" pitchFamily="49" charset="-128"/>
              </a:rPr>
              <a:t>Engineers authorized to enter lands of third parties under certain conditions / purposes</a:t>
            </a:r>
          </a:p>
          <a:p>
            <a:pPr marL="739775" lvl="1" indent="-282575">
              <a:lnSpc>
                <a:spcPct val="90000"/>
              </a:lnSpc>
              <a:buClr>
                <a:schemeClr val="tx1"/>
              </a:buClr>
              <a:buSzPct val="75000"/>
              <a:buFont typeface="Wingdings" panose="05000000000000000000" pitchFamily="2" charset="2"/>
              <a:buChar char="§"/>
            </a:pPr>
            <a:r>
              <a:rPr lang="en-US" altLang="en-US" sz="2000" dirty="0">
                <a:solidFill>
                  <a:schemeClr val="tx2"/>
                </a:solidFill>
                <a:effectLst>
                  <a:outerShdw blurRad="38100" dist="38100" dir="2700000" algn="tl">
                    <a:srgbClr val="000000"/>
                  </a:outerShdw>
                </a:effectLst>
                <a:ea typeface="MS Mincho" pitchFamily="49" charset="-128"/>
              </a:rPr>
              <a:t>Right granted permission and authority </a:t>
            </a:r>
          </a:p>
          <a:p>
            <a:pPr marL="739775" lvl="1" indent="-282575">
              <a:lnSpc>
                <a:spcPct val="90000"/>
              </a:lnSpc>
              <a:buClr>
                <a:schemeClr val="tx1"/>
              </a:buClr>
              <a:buSzPct val="75000"/>
              <a:buFont typeface="Wingdings" panose="05000000000000000000" pitchFamily="2" charset="2"/>
              <a:buChar char="§"/>
            </a:pPr>
            <a:r>
              <a:rPr lang="en-US" altLang="en-US" sz="2000" dirty="0">
                <a:solidFill>
                  <a:schemeClr val="tx2"/>
                </a:solidFill>
                <a:effectLst>
                  <a:outerShdw blurRad="38100" dist="38100" dir="2700000" algn="tl">
                    <a:srgbClr val="000000"/>
                  </a:outerShdw>
                </a:effectLst>
                <a:ea typeface="MS Mincho" pitchFamily="49" charset="-128"/>
              </a:rPr>
              <a:t>To go on, over, and upon the lands of others </a:t>
            </a:r>
          </a:p>
          <a:p>
            <a:pPr marL="739775" lvl="1" indent="-282575">
              <a:lnSpc>
                <a:spcPct val="90000"/>
              </a:lnSpc>
              <a:buClr>
                <a:schemeClr val="tx1"/>
              </a:buClr>
              <a:buSzPct val="75000"/>
              <a:buFont typeface="Wingdings" panose="05000000000000000000" pitchFamily="2" charset="2"/>
              <a:buChar char="§"/>
            </a:pPr>
            <a:r>
              <a:rPr lang="en-US" altLang="en-US" sz="2000" dirty="0">
                <a:solidFill>
                  <a:schemeClr val="tx2"/>
                </a:solidFill>
                <a:effectLst>
                  <a:outerShdw blurRad="38100" dist="38100" dir="2700000" algn="tl">
                    <a:srgbClr val="000000"/>
                  </a:outerShdw>
                </a:effectLst>
                <a:ea typeface="MS Mincho" pitchFamily="49" charset="-128"/>
              </a:rPr>
              <a:t>When necessary </a:t>
            </a:r>
            <a:r>
              <a:rPr lang="en-US" altLang="en-US" sz="2000" b="1" dirty="0">
                <a:solidFill>
                  <a:schemeClr val="tx2"/>
                </a:solidFill>
                <a:effectLst>
                  <a:outerShdw blurRad="38100" dist="38100" dir="2700000" algn="tl">
                    <a:srgbClr val="000000"/>
                  </a:outerShdw>
                </a:effectLst>
                <a:ea typeface="MS Mincho" pitchFamily="49" charset="-128"/>
              </a:rPr>
              <a:t>to make engineering surveys</a:t>
            </a:r>
            <a:r>
              <a:rPr lang="en-US" altLang="en-US" sz="2000" dirty="0">
                <a:solidFill>
                  <a:schemeClr val="tx2"/>
                </a:solidFill>
                <a:effectLst>
                  <a:outerShdw blurRad="38100" dist="38100" dir="2700000" algn="tl">
                    <a:srgbClr val="000000"/>
                  </a:outerShdw>
                </a:effectLst>
                <a:ea typeface="MS Mincho" pitchFamily="49" charset="-128"/>
              </a:rPr>
              <a:t> </a:t>
            </a:r>
          </a:p>
          <a:p>
            <a:pPr marL="739775" lvl="1" indent="-282575">
              <a:lnSpc>
                <a:spcPct val="90000"/>
              </a:lnSpc>
              <a:buClr>
                <a:schemeClr val="tx1"/>
              </a:buClr>
              <a:buSzPct val="75000"/>
              <a:buFont typeface="Wingdings" panose="05000000000000000000" pitchFamily="2" charset="2"/>
              <a:buChar char="§"/>
            </a:pPr>
            <a:r>
              <a:rPr lang="en-US" altLang="en-US" sz="2000" dirty="0">
                <a:solidFill>
                  <a:schemeClr val="tx2"/>
                </a:solidFill>
                <a:effectLst>
                  <a:outerShdw blurRad="38100" dist="38100" dir="2700000" algn="tl">
                    <a:srgbClr val="000000"/>
                  </a:outerShdw>
                </a:effectLst>
                <a:ea typeface="MS Mincho" pitchFamily="49" charset="-128"/>
              </a:rPr>
              <a:t>To carry with them agents &amp; employees </a:t>
            </a:r>
          </a:p>
          <a:p>
            <a:pPr>
              <a:lnSpc>
                <a:spcPct val="90000"/>
              </a:lnSpc>
              <a:buClr>
                <a:schemeClr val="tx1"/>
              </a:buClr>
              <a:buSzPct val="75000"/>
              <a:buFont typeface="Wingdings" panose="05000000000000000000" pitchFamily="2" charset="2"/>
              <a:buChar char="§"/>
            </a:pPr>
            <a:r>
              <a:rPr lang="en-US" altLang="en-US" sz="2400" b="1" dirty="0">
                <a:solidFill>
                  <a:schemeClr val="tx2"/>
                </a:solidFill>
                <a:effectLst>
                  <a:outerShdw blurRad="38100" dist="38100" dir="2700000" algn="tl">
                    <a:srgbClr val="000000"/>
                  </a:outerShdw>
                </a:effectLst>
                <a:ea typeface="MS Mincho" pitchFamily="49" charset="-128"/>
              </a:rPr>
              <a:t>Entry does not constitute trespass</a:t>
            </a:r>
          </a:p>
          <a:p>
            <a:pPr marL="739775" lvl="1" indent="-282575">
              <a:lnSpc>
                <a:spcPct val="90000"/>
              </a:lnSpc>
              <a:buClr>
                <a:schemeClr val="tx1"/>
              </a:buClr>
              <a:buSzPct val="75000"/>
              <a:buFont typeface="Wingdings" panose="05000000000000000000" pitchFamily="2" charset="2"/>
              <a:buChar char="§"/>
            </a:pPr>
            <a:r>
              <a:rPr lang="en-US" altLang="en-US" sz="2000" dirty="0">
                <a:solidFill>
                  <a:schemeClr val="tx2"/>
                </a:solidFill>
                <a:effectLst>
                  <a:outerShdw blurRad="38100" dist="38100" dir="2700000" algn="tl">
                    <a:srgbClr val="000000"/>
                  </a:outerShdw>
                </a:effectLst>
                <a:ea typeface="MS Mincho" pitchFamily="49" charset="-128"/>
              </a:rPr>
              <a:t>Engineers and duly authorized agents / employees</a:t>
            </a:r>
          </a:p>
          <a:p>
            <a:pPr marL="739775" lvl="1" indent="-282575">
              <a:lnSpc>
                <a:spcPct val="90000"/>
              </a:lnSpc>
              <a:buClr>
                <a:schemeClr val="tx1"/>
              </a:buClr>
              <a:buSzPct val="75000"/>
              <a:buFont typeface="Wingdings" panose="05000000000000000000" pitchFamily="2" charset="2"/>
              <a:buChar char="§"/>
            </a:pPr>
            <a:r>
              <a:rPr lang="en-US" altLang="en-US" sz="2000" dirty="0">
                <a:solidFill>
                  <a:schemeClr val="tx2"/>
                </a:solidFill>
                <a:effectLst>
                  <a:outerShdw blurRad="38100" dist="38100" dir="2700000" algn="tl">
                    <a:srgbClr val="000000"/>
                  </a:outerShdw>
                </a:effectLst>
                <a:ea typeface="MS Mincho" pitchFamily="49" charset="-128"/>
              </a:rPr>
              <a:t>Shall not be liable to arrest or civil action</a:t>
            </a:r>
          </a:p>
          <a:p>
            <a:pPr>
              <a:lnSpc>
                <a:spcPct val="90000"/>
              </a:lnSpc>
              <a:buClr>
                <a:schemeClr val="tx1"/>
              </a:buClr>
              <a:buSzPct val="75000"/>
              <a:buFont typeface="Wingdings" panose="05000000000000000000" pitchFamily="2" charset="2"/>
              <a:buChar char="§"/>
            </a:pPr>
            <a:r>
              <a:rPr lang="en-US" altLang="en-US" sz="2400" b="1" dirty="0">
                <a:solidFill>
                  <a:schemeClr val="tx2"/>
                </a:solidFill>
                <a:effectLst>
                  <a:outerShdw blurRad="38100" dist="38100" dir="2700000" algn="tl">
                    <a:srgbClr val="000000"/>
                  </a:outerShdw>
                </a:effectLst>
                <a:ea typeface="MS Mincho" pitchFamily="49" charset="-128"/>
              </a:rPr>
              <a:t>Do NOT destroy, injure, damage, or move </a:t>
            </a:r>
            <a:r>
              <a:rPr lang="en-US" altLang="en-US" sz="2000" dirty="0">
                <a:solidFill>
                  <a:schemeClr val="tx2"/>
                </a:solidFill>
                <a:effectLst>
                  <a:outerShdw blurRad="38100" dist="38100" dir="2700000" algn="tl">
                    <a:srgbClr val="000000"/>
                  </a:outerShdw>
                </a:effectLst>
                <a:ea typeface="MS Mincho" pitchFamily="49" charset="-128"/>
              </a:rPr>
              <a:t>anything on lands of another without written permission of landowner</a:t>
            </a:r>
          </a:p>
        </p:txBody>
      </p:sp>
      <p:pic>
        <p:nvPicPr>
          <p:cNvPr id="663597" name="Picture 45" descr="C:\Documents and Settings\FRWA\My Documents\Training FRWA &amp; PDH\PDH Provider Application\Laws&amp;Rules\L&amp;R Course\Backgrounds &amp; Pix\Surveyor.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1630363"/>
            <a:ext cx="2228850" cy="2513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7EA4-38FB-4CD4-9C10-BE2035686C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32BD9F-5D37-4566-9F48-EFC896A595A1}"/>
              </a:ext>
            </a:extLst>
          </p:cNvPr>
          <p:cNvSpPr>
            <a:spLocks noGrp="1"/>
          </p:cNvSpPr>
          <p:nvPr>
            <p:ph idx="1"/>
          </p:nvPr>
        </p:nvSpPr>
        <p:spPr/>
        <p:txBody>
          <a:bodyPr/>
          <a:lstStyle/>
          <a:p>
            <a:endParaRPr lang="en-US"/>
          </a:p>
        </p:txBody>
      </p:sp>
      <p:graphicFrame>
        <p:nvGraphicFramePr>
          <p:cNvPr id="4" name="Object 46">
            <a:extLst>
              <a:ext uri="{FF2B5EF4-FFF2-40B4-BE49-F238E27FC236}">
                <a16:creationId xmlns:a16="http://schemas.microsoft.com/office/drawing/2014/main" id="{0BE5D1BD-4149-4483-BA02-C020E9FB67D4}"/>
              </a:ext>
            </a:extLst>
          </p:cNvPr>
          <p:cNvGraphicFramePr>
            <a:graphicFrameLocks noChangeAspect="1"/>
          </p:cNvGraphicFramePr>
          <p:nvPr>
            <p:extLst>
              <p:ext uri="{D42A27DB-BD31-4B8C-83A1-F6EECF244321}">
                <p14:modId xmlns:p14="http://schemas.microsoft.com/office/powerpoint/2010/main" val="1092587884"/>
              </p:ext>
            </p:extLst>
          </p:nvPr>
        </p:nvGraphicFramePr>
        <p:xfrm>
          <a:off x="5006368" y="2319259"/>
          <a:ext cx="2312988" cy="3024188"/>
        </p:xfrm>
        <a:graphic>
          <a:graphicData uri="http://schemas.openxmlformats.org/presentationml/2006/ole">
            <mc:AlternateContent xmlns:mc="http://schemas.openxmlformats.org/markup-compatibility/2006">
              <mc:Choice xmlns:v="urn:schemas-microsoft-com:vml" Requires="v">
                <p:oleObj name="Clip" r:id="rId2" imgW="3793680" imgH="4960800" progId="MS_ClipArt_Gallery.5">
                  <p:embed/>
                </p:oleObj>
              </mc:Choice>
              <mc:Fallback>
                <p:oleObj name="Clip" r:id="rId2" imgW="3793680" imgH="4960800" progId="MS_ClipArt_Gallery.5">
                  <p:embed/>
                  <p:pic>
                    <p:nvPicPr>
                      <p:cNvPr id="829486"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368" y="2319259"/>
                        <a:ext cx="2312988" cy="3024188"/>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BCBCB"/>
                              </a:outerShdw>
                            </a:effectLst>
                          </a14:hiddenEffects>
                        </a:ext>
                      </a:extLst>
                    </p:spPr>
                  </p:pic>
                </p:oleObj>
              </mc:Fallback>
            </mc:AlternateContent>
          </a:graphicData>
        </a:graphic>
      </p:graphicFrame>
      <p:pic>
        <p:nvPicPr>
          <p:cNvPr id="5" name="Picture 45" descr="E:\c\COMPMAN1.WPG">
            <a:extLst>
              <a:ext uri="{FF2B5EF4-FFF2-40B4-BE49-F238E27FC236}">
                <a16:creationId xmlns:a16="http://schemas.microsoft.com/office/drawing/2014/main" id="{CED0738F-74B5-4223-802C-39E4EE3994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0388" y="4549782"/>
            <a:ext cx="350361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a:extLst>
              <a:ext uri="{FF2B5EF4-FFF2-40B4-BE49-F238E27FC236}">
                <a16:creationId xmlns:a16="http://schemas.microsoft.com/office/drawing/2014/main" id="{D54D2E32-089A-4A3F-9C97-3504311FE4A8}"/>
              </a:ext>
            </a:extLst>
          </p:cNvPr>
          <p:cNvGrpSpPr>
            <a:grpSpLocks/>
          </p:cNvGrpSpPr>
          <p:nvPr/>
        </p:nvGrpSpPr>
        <p:grpSpPr bwMode="auto">
          <a:xfrm>
            <a:off x="4352925" y="4197350"/>
            <a:ext cx="4260850" cy="1835150"/>
            <a:chOff x="1534" y="3062"/>
            <a:chExt cx="2684" cy="1156"/>
          </a:xfrm>
        </p:grpSpPr>
        <p:sp>
          <p:nvSpPr>
            <p:cNvPr id="7" name="Freeform 5">
              <a:extLst>
                <a:ext uri="{FF2B5EF4-FFF2-40B4-BE49-F238E27FC236}">
                  <a16:creationId xmlns:a16="http://schemas.microsoft.com/office/drawing/2014/main" id="{9E940B1D-8E59-4A9C-A95E-68188875EB4B}"/>
                </a:ext>
              </a:extLst>
            </p:cNvPr>
            <p:cNvSpPr>
              <a:spLocks/>
            </p:cNvSpPr>
            <p:nvPr/>
          </p:nvSpPr>
          <p:spPr bwMode="auto">
            <a:xfrm>
              <a:off x="3494" y="3280"/>
              <a:ext cx="724" cy="695"/>
            </a:xfrm>
            <a:custGeom>
              <a:avLst/>
              <a:gdLst>
                <a:gd name="T0" fmla="*/ 41 w 724"/>
                <a:gd name="T1" fmla="*/ 0 h 695"/>
                <a:gd name="T2" fmla="*/ 57 w 724"/>
                <a:gd name="T3" fmla="*/ 25 h 695"/>
                <a:gd name="T4" fmla="*/ 90 w 724"/>
                <a:gd name="T5" fmla="*/ 33 h 695"/>
                <a:gd name="T6" fmla="*/ 122 w 724"/>
                <a:gd name="T7" fmla="*/ 42 h 695"/>
                <a:gd name="T8" fmla="*/ 147 w 724"/>
                <a:gd name="T9" fmla="*/ 58 h 695"/>
                <a:gd name="T10" fmla="*/ 155 w 724"/>
                <a:gd name="T11" fmla="*/ 75 h 695"/>
                <a:gd name="T12" fmla="*/ 163 w 724"/>
                <a:gd name="T13" fmla="*/ 84 h 695"/>
                <a:gd name="T14" fmla="*/ 171 w 724"/>
                <a:gd name="T15" fmla="*/ 117 h 695"/>
                <a:gd name="T16" fmla="*/ 179 w 724"/>
                <a:gd name="T17" fmla="*/ 142 h 695"/>
                <a:gd name="T18" fmla="*/ 179 w 724"/>
                <a:gd name="T19" fmla="*/ 142 h 695"/>
                <a:gd name="T20" fmla="*/ 187 w 724"/>
                <a:gd name="T21" fmla="*/ 167 h 695"/>
                <a:gd name="T22" fmla="*/ 228 w 724"/>
                <a:gd name="T23" fmla="*/ 201 h 695"/>
                <a:gd name="T24" fmla="*/ 252 w 724"/>
                <a:gd name="T25" fmla="*/ 218 h 695"/>
                <a:gd name="T26" fmla="*/ 260 w 724"/>
                <a:gd name="T27" fmla="*/ 243 h 695"/>
                <a:gd name="T28" fmla="*/ 260 w 724"/>
                <a:gd name="T29" fmla="*/ 276 h 695"/>
                <a:gd name="T30" fmla="*/ 252 w 724"/>
                <a:gd name="T31" fmla="*/ 310 h 695"/>
                <a:gd name="T32" fmla="*/ 252 w 724"/>
                <a:gd name="T33" fmla="*/ 360 h 695"/>
                <a:gd name="T34" fmla="*/ 244 w 724"/>
                <a:gd name="T35" fmla="*/ 402 h 695"/>
                <a:gd name="T36" fmla="*/ 236 w 724"/>
                <a:gd name="T37" fmla="*/ 419 h 695"/>
                <a:gd name="T38" fmla="*/ 220 w 724"/>
                <a:gd name="T39" fmla="*/ 444 h 695"/>
                <a:gd name="T40" fmla="*/ 220 w 724"/>
                <a:gd name="T41" fmla="*/ 444 h 695"/>
                <a:gd name="T42" fmla="*/ 252 w 724"/>
                <a:gd name="T43" fmla="*/ 452 h 695"/>
                <a:gd name="T44" fmla="*/ 317 w 724"/>
                <a:gd name="T45" fmla="*/ 461 h 695"/>
                <a:gd name="T46" fmla="*/ 350 w 724"/>
                <a:gd name="T47" fmla="*/ 469 h 695"/>
                <a:gd name="T48" fmla="*/ 382 w 724"/>
                <a:gd name="T49" fmla="*/ 477 h 695"/>
                <a:gd name="T50" fmla="*/ 391 w 724"/>
                <a:gd name="T51" fmla="*/ 486 h 695"/>
                <a:gd name="T52" fmla="*/ 358 w 724"/>
                <a:gd name="T53" fmla="*/ 494 h 695"/>
                <a:gd name="T54" fmla="*/ 382 w 724"/>
                <a:gd name="T55" fmla="*/ 502 h 695"/>
                <a:gd name="T56" fmla="*/ 447 w 724"/>
                <a:gd name="T57" fmla="*/ 511 h 695"/>
                <a:gd name="T58" fmla="*/ 529 w 724"/>
                <a:gd name="T59" fmla="*/ 511 h 695"/>
                <a:gd name="T60" fmla="*/ 610 w 724"/>
                <a:gd name="T61" fmla="*/ 511 h 695"/>
                <a:gd name="T62" fmla="*/ 675 w 724"/>
                <a:gd name="T63" fmla="*/ 502 h 695"/>
                <a:gd name="T64" fmla="*/ 724 w 724"/>
                <a:gd name="T65" fmla="*/ 511 h 695"/>
                <a:gd name="T66" fmla="*/ 675 w 724"/>
                <a:gd name="T67" fmla="*/ 544 h 695"/>
                <a:gd name="T68" fmla="*/ 578 w 724"/>
                <a:gd name="T69" fmla="*/ 561 h 695"/>
                <a:gd name="T70" fmla="*/ 480 w 724"/>
                <a:gd name="T71" fmla="*/ 578 h 695"/>
                <a:gd name="T72" fmla="*/ 350 w 724"/>
                <a:gd name="T73" fmla="*/ 595 h 695"/>
                <a:gd name="T74" fmla="*/ 260 w 724"/>
                <a:gd name="T75" fmla="*/ 620 h 695"/>
                <a:gd name="T76" fmla="*/ 236 w 724"/>
                <a:gd name="T77" fmla="*/ 645 h 695"/>
                <a:gd name="T78" fmla="*/ 220 w 724"/>
                <a:gd name="T79" fmla="*/ 653 h 695"/>
                <a:gd name="T80" fmla="*/ 203 w 724"/>
                <a:gd name="T81" fmla="*/ 670 h 695"/>
                <a:gd name="T82" fmla="*/ 187 w 724"/>
                <a:gd name="T83" fmla="*/ 687 h 695"/>
                <a:gd name="T84" fmla="*/ 155 w 724"/>
                <a:gd name="T85" fmla="*/ 687 h 695"/>
                <a:gd name="T86" fmla="*/ 122 w 724"/>
                <a:gd name="T87" fmla="*/ 687 h 695"/>
                <a:gd name="T88" fmla="*/ 114 w 724"/>
                <a:gd name="T89" fmla="*/ 687 h 695"/>
                <a:gd name="T90" fmla="*/ 114 w 724"/>
                <a:gd name="T91" fmla="*/ 687 h 695"/>
                <a:gd name="T92" fmla="*/ 106 w 724"/>
                <a:gd name="T93" fmla="*/ 678 h 695"/>
                <a:gd name="T94" fmla="*/ 98 w 724"/>
                <a:gd name="T95" fmla="*/ 670 h 695"/>
                <a:gd name="T96" fmla="*/ 73 w 724"/>
                <a:gd name="T97" fmla="*/ 670 h 695"/>
                <a:gd name="T98" fmla="*/ 57 w 724"/>
                <a:gd name="T99" fmla="*/ 678 h 695"/>
                <a:gd name="T100" fmla="*/ 41 w 724"/>
                <a:gd name="T101" fmla="*/ 687 h 695"/>
                <a:gd name="T102" fmla="*/ 0 w 724"/>
                <a:gd name="T103" fmla="*/ 695 h 695"/>
                <a:gd name="T104" fmla="*/ 57 w 724"/>
                <a:gd name="T105" fmla="*/ 218 h 695"/>
                <a:gd name="T106" fmla="*/ 49 w 724"/>
                <a:gd name="T107" fmla="*/ 201 h 695"/>
                <a:gd name="T108" fmla="*/ 33 w 724"/>
                <a:gd name="T109" fmla="*/ 159 h 695"/>
                <a:gd name="T110" fmla="*/ 33 w 724"/>
                <a:gd name="T111" fmla="*/ 92 h 695"/>
                <a:gd name="T112" fmla="*/ 25 w 724"/>
                <a:gd name="T113" fmla="*/ 50 h 695"/>
                <a:gd name="T114" fmla="*/ 16 w 724"/>
                <a:gd name="T115" fmla="*/ 2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695">
                  <a:moveTo>
                    <a:pt x="33" y="0"/>
                  </a:moveTo>
                  <a:lnTo>
                    <a:pt x="33" y="0"/>
                  </a:lnTo>
                  <a:lnTo>
                    <a:pt x="41" y="0"/>
                  </a:lnTo>
                  <a:lnTo>
                    <a:pt x="49" y="8"/>
                  </a:lnTo>
                  <a:lnTo>
                    <a:pt x="57" y="17"/>
                  </a:lnTo>
                  <a:lnTo>
                    <a:pt x="57" y="25"/>
                  </a:lnTo>
                  <a:lnTo>
                    <a:pt x="65" y="25"/>
                  </a:lnTo>
                  <a:lnTo>
                    <a:pt x="73" y="33"/>
                  </a:lnTo>
                  <a:lnTo>
                    <a:pt x="90" y="33"/>
                  </a:lnTo>
                  <a:lnTo>
                    <a:pt x="98" y="33"/>
                  </a:lnTo>
                  <a:lnTo>
                    <a:pt x="114" y="42"/>
                  </a:lnTo>
                  <a:lnTo>
                    <a:pt x="122" y="42"/>
                  </a:lnTo>
                  <a:lnTo>
                    <a:pt x="122" y="50"/>
                  </a:lnTo>
                  <a:lnTo>
                    <a:pt x="138" y="58"/>
                  </a:lnTo>
                  <a:lnTo>
                    <a:pt x="147" y="58"/>
                  </a:lnTo>
                  <a:lnTo>
                    <a:pt x="155" y="67"/>
                  </a:lnTo>
                  <a:lnTo>
                    <a:pt x="155" y="67"/>
                  </a:lnTo>
                  <a:lnTo>
                    <a:pt x="155" y="75"/>
                  </a:lnTo>
                  <a:lnTo>
                    <a:pt x="155" y="75"/>
                  </a:lnTo>
                  <a:lnTo>
                    <a:pt x="155" y="75"/>
                  </a:lnTo>
                  <a:lnTo>
                    <a:pt x="163" y="84"/>
                  </a:lnTo>
                  <a:lnTo>
                    <a:pt x="163" y="100"/>
                  </a:lnTo>
                  <a:lnTo>
                    <a:pt x="163" y="109"/>
                  </a:lnTo>
                  <a:lnTo>
                    <a:pt x="171" y="117"/>
                  </a:lnTo>
                  <a:lnTo>
                    <a:pt x="171" y="125"/>
                  </a:lnTo>
                  <a:lnTo>
                    <a:pt x="171" y="134"/>
                  </a:lnTo>
                  <a:lnTo>
                    <a:pt x="179" y="142"/>
                  </a:lnTo>
                  <a:lnTo>
                    <a:pt x="179" y="142"/>
                  </a:lnTo>
                  <a:lnTo>
                    <a:pt x="179" y="142"/>
                  </a:lnTo>
                  <a:lnTo>
                    <a:pt x="179" y="142"/>
                  </a:lnTo>
                  <a:lnTo>
                    <a:pt x="187" y="151"/>
                  </a:lnTo>
                  <a:lnTo>
                    <a:pt x="187" y="159"/>
                  </a:lnTo>
                  <a:lnTo>
                    <a:pt x="187" y="167"/>
                  </a:lnTo>
                  <a:lnTo>
                    <a:pt x="212" y="176"/>
                  </a:lnTo>
                  <a:lnTo>
                    <a:pt x="220" y="192"/>
                  </a:lnTo>
                  <a:lnTo>
                    <a:pt x="228" y="201"/>
                  </a:lnTo>
                  <a:lnTo>
                    <a:pt x="236" y="209"/>
                  </a:lnTo>
                  <a:lnTo>
                    <a:pt x="244" y="209"/>
                  </a:lnTo>
                  <a:lnTo>
                    <a:pt x="252" y="218"/>
                  </a:lnTo>
                  <a:lnTo>
                    <a:pt x="252" y="226"/>
                  </a:lnTo>
                  <a:lnTo>
                    <a:pt x="252" y="234"/>
                  </a:lnTo>
                  <a:lnTo>
                    <a:pt x="260" y="243"/>
                  </a:lnTo>
                  <a:lnTo>
                    <a:pt x="260" y="243"/>
                  </a:lnTo>
                  <a:lnTo>
                    <a:pt x="260" y="243"/>
                  </a:lnTo>
                  <a:lnTo>
                    <a:pt x="260" y="276"/>
                  </a:lnTo>
                  <a:lnTo>
                    <a:pt x="260" y="285"/>
                  </a:lnTo>
                  <a:lnTo>
                    <a:pt x="260" y="301"/>
                  </a:lnTo>
                  <a:lnTo>
                    <a:pt x="252" y="310"/>
                  </a:lnTo>
                  <a:lnTo>
                    <a:pt x="252" y="326"/>
                  </a:lnTo>
                  <a:lnTo>
                    <a:pt x="252" y="343"/>
                  </a:lnTo>
                  <a:lnTo>
                    <a:pt x="252" y="360"/>
                  </a:lnTo>
                  <a:lnTo>
                    <a:pt x="252" y="377"/>
                  </a:lnTo>
                  <a:lnTo>
                    <a:pt x="252" y="385"/>
                  </a:lnTo>
                  <a:lnTo>
                    <a:pt x="244" y="402"/>
                  </a:lnTo>
                  <a:lnTo>
                    <a:pt x="236" y="410"/>
                  </a:lnTo>
                  <a:lnTo>
                    <a:pt x="236" y="410"/>
                  </a:lnTo>
                  <a:lnTo>
                    <a:pt x="236" y="419"/>
                  </a:lnTo>
                  <a:lnTo>
                    <a:pt x="228" y="427"/>
                  </a:lnTo>
                  <a:lnTo>
                    <a:pt x="228" y="435"/>
                  </a:lnTo>
                  <a:lnTo>
                    <a:pt x="220" y="444"/>
                  </a:lnTo>
                  <a:lnTo>
                    <a:pt x="220" y="444"/>
                  </a:lnTo>
                  <a:lnTo>
                    <a:pt x="220" y="444"/>
                  </a:lnTo>
                  <a:lnTo>
                    <a:pt x="220" y="444"/>
                  </a:lnTo>
                  <a:lnTo>
                    <a:pt x="220" y="452"/>
                  </a:lnTo>
                  <a:lnTo>
                    <a:pt x="236" y="452"/>
                  </a:lnTo>
                  <a:lnTo>
                    <a:pt x="252" y="452"/>
                  </a:lnTo>
                  <a:lnTo>
                    <a:pt x="260" y="461"/>
                  </a:lnTo>
                  <a:lnTo>
                    <a:pt x="285" y="461"/>
                  </a:lnTo>
                  <a:lnTo>
                    <a:pt x="317" y="461"/>
                  </a:lnTo>
                  <a:lnTo>
                    <a:pt x="325" y="469"/>
                  </a:lnTo>
                  <a:lnTo>
                    <a:pt x="342" y="469"/>
                  </a:lnTo>
                  <a:lnTo>
                    <a:pt x="350" y="469"/>
                  </a:lnTo>
                  <a:lnTo>
                    <a:pt x="366" y="477"/>
                  </a:lnTo>
                  <a:lnTo>
                    <a:pt x="374" y="477"/>
                  </a:lnTo>
                  <a:lnTo>
                    <a:pt x="382" y="477"/>
                  </a:lnTo>
                  <a:lnTo>
                    <a:pt x="382" y="477"/>
                  </a:lnTo>
                  <a:lnTo>
                    <a:pt x="382" y="486"/>
                  </a:lnTo>
                  <a:lnTo>
                    <a:pt x="391" y="486"/>
                  </a:lnTo>
                  <a:lnTo>
                    <a:pt x="391" y="494"/>
                  </a:lnTo>
                  <a:lnTo>
                    <a:pt x="399" y="494"/>
                  </a:lnTo>
                  <a:lnTo>
                    <a:pt x="358" y="494"/>
                  </a:lnTo>
                  <a:lnTo>
                    <a:pt x="366" y="502"/>
                  </a:lnTo>
                  <a:lnTo>
                    <a:pt x="374" y="502"/>
                  </a:lnTo>
                  <a:lnTo>
                    <a:pt x="382" y="502"/>
                  </a:lnTo>
                  <a:lnTo>
                    <a:pt x="407" y="511"/>
                  </a:lnTo>
                  <a:lnTo>
                    <a:pt x="423" y="511"/>
                  </a:lnTo>
                  <a:lnTo>
                    <a:pt x="447" y="511"/>
                  </a:lnTo>
                  <a:lnTo>
                    <a:pt x="480" y="511"/>
                  </a:lnTo>
                  <a:lnTo>
                    <a:pt x="504" y="511"/>
                  </a:lnTo>
                  <a:lnTo>
                    <a:pt x="529" y="511"/>
                  </a:lnTo>
                  <a:lnTo>
                    <a:pt x="553" y="511"/>
                  </a:lnTo>
                  <a:lnTo>
                    <a:pt x="578" y="511"/>
                  </a:lnTo>
                  <a:lnTo>
                    <a:pt x="610" y="511"/>
                  </a:lnTo>
                  <a:lnTo>
                    <a:pt x="626" y="511"/>
                  </a:lnTo>
                  <a:lnTo>
                    <a:pt x="651" y="511"/>
                  </a:lnTo>
                  <a:lnTo>
                    <a:pt x="675" y="502"/>
                  </a:lnTo>
                  <a:lnTo>
                    <a:pt x="683" y="502"/>
                  </a:lnTo>
                  <a:lnTo>
                    <a:pt x="700" y="494"/>
                  </a:lnTo>
                  <a:lnTo>
                    <a:pt x="724" y="511"/>
                  </a:lnTo>
                  <a:lnTo>
                    <a:pt x="708" y="519"/>
                  </a:lnTo>
                  <a:lnTo>
                    <a:pt x="700" y="528"/>
                  </a:lnTo>
                  <a:lnTo>
                    <a:pt x="675" y="544"/>
                  </a:lnTo>
                  <a:lnTo>
                    <a:pt x="643" y="544"/>
                  </a:lnTo>
                  <a:lnTo>
                    <a:pt x="610" y="553"/>
                  </a:lnTo>
                  <a:lnTo>
                    <a:pt x="578" y="561"/>
                  </a:lnTo>
                  <a:lnTo>
                    <a:pt x="569" y="561"/>
                  </a:lnTo>
                  <a:lnTo>
                    <a:pt x="545" y="561"/>
                  </a:lnTo>
                  <a:lnTo>
                    <a:pt x="480" y="578"/>
                  </a:lnTo>
                  <a:lnTo>
                    <a:pt x="415" y="578"/>
                  </a:lnTo>
                  <a:lnTo>
                    <a:pt x="382" y="586"/>
                  </a:lnTo>
                  <a:lnTo>
                    <a:pt x="350" y="595"/>
                  </a:lnTo>
                  <a:lnTo>
                    <a:pt x="317" y="603"/>
                  </a:lnTo>
                  <a:lnTo>
                    <a:pt x="285" y="611"/>
                  </a:lnTo>
                  <a:lnTo>
                    <a:pt x="260" y="620"/>
                  </a:lnTo>
                  <a:lnTo>
                    <a:pt x="252" y="620"/>
                  </a:lnTo>
                  <a:lnTo>
                    <a:pt x="244" y="628"/>
                  </a:lnTo>
                  <a:lnTo>
                    <a:pt x="236" y="645"/>
                  </a:lnTo>
                  <a:lnTo>
                    <a:pt x="228" y="653"/>
                  </a:lnTo>
                  <a:lnTo>
                    <a:pt x="220" y="653"/>
                  </a:lnTo>
                  <a:lnTo>
                    <a:pt x="220" y="653"/>
                  </a:lnTo>
                  <a:lnTo>
                    <a:pt x="220" y="662"/>
                  </a:lnTo>
                  <a:lnTo>
                    <a:pt x="212" y="670"/>
                  </a:lnTo>
                  <a:lnTo>
                    <a:pt x="203" y="670"/>
                  </a:lnTo>
                  <a:lnTo>
                    <a:pt x="195" y="678"/>
                  </a:lnTo>
                  <a:lnTo>
                    <a:pt x="187" y="687"/>
                  </a:lnTo>
                  <a:lnTo>
                    <a:pt x="187" y="687"/>
                  </a:lnTo>
                  <a:lnTo>
                    <a:pt x="179" y="687"/>
                  </a:lnTo>
                  <a:lnTo>
                    <a:pt x="163" y="687"/>
                  </a:lnTo>
                  <a:lnTo>
                    <a:pt x="155" y="687"/>
                  </a:lnTo>
                  <a:lnTo>
                    <a:pt x="147" y="687"/>
                  </a:lnTo>
                  <a:lnTo>
                    <a:pt x="138" y="687"/>
                  </a:lnTo>
                  <a:lnTo>
                    <a:pt x="122" y="687"/>
                  </a:lnTo>
                  <a:lnTo>
                    <a:pt x="122" y="687"/>
                  </a:lnTo>
                  <a:lnTo>
                    <a:pt x="122" y="687"/>
                  </a:lnTo>
                  <a:lnTo>
                    <a:pt x="114" y="687"/>
                  </a:lnTo>
                  <a:lnTo>
                    <a:pt x="114" y="687"/>
                  </a:lnTo>
                  <a:lnTo>
                    <a:pt x="114" y="687"/>
                  </a:lnTo>
                  <a:lnTo>
                    <a:pt x="114" y="687"/>
                  </a:lnTo>
                  <a:lnTo>
                    <a:pt x="106" y="678"/>
                  </a:lnTo>
                  <a:lnTo>
                    <a:pt x="106" y="678"/>
                  </a:lnTo>
                  <a:lnTo>
                    <a:pt x="106" y="678"/>
                  </a:lnTo>
                  <a:lnTo>
                    <a:pt x="106" y="678"/>
                  </a:lnTo>
                  <a:lnTo>
                    <a:pt x="98" y="678"/>
                  </a:lnTo>
                  <a:lnTo>
                    <a:pt x="98" y="670"/>
                  </a:lnTo>
                  <a:lnTo>
                    <a:pt x="90" y="670"/>
                  </a:lnTo>
                  <a:lnTo>
                    <a:pt x="81" y="670"/>
                  </a:lnTo>
                  <a:lnTo>
                    <a:pt x="73" y="670"/>
                  </a:lnTo>
                  <a:lnTo>
                    <a:pt x="65" y="670"/>
                  </a:lnTo>
                  <a:lnTo>
                    <a:pt x="57" y="678"/>
                  </a:lnTo>
                  <a:lnTo>
                    <a:pt x="57" y="678"/>
                  </a:lnTo>
                  <a:lnTo>
                    <a:pt x="57" y="678"/>
                  </a:lnTo>
                  <a:lnTo>
                    <a:pt x="49" y="678"/>
                  </a:lnTo>
                  <a:lnTo>
                    <a:pt x="41" y="687"/>
                  </a:lnTo>
                  <a:lnTo>
                    <a:pt x="25" y="687"/>
                  </a:lnTo>
                  <a:lnTo>
                    <a:pt x="8" y="695"/>
                  </a:lnTo>
                  <a:lnTo>
                    <a:pt x="0" y="695"/>
                  </a:lnTo>
                  <a:lnTo>
                    <a:pt x="0" y="695"/>
                  </a:lnTo>
                  <a:lnTo>
                    <a:pt x="57" y="377"/>
                  </a:lnTo>
                  <a:lnTo>
                    <a:pt x="57" y="218"/>
                  </a:lnTo>
                  <a:lnTo>
                    <a:pt x="57" y="218"/>
                  </a:lnTo>
                  <a:lnTo>
                    <a:pt x="49" y="209"/>
                  </a:lnTo>
                  <a:lnTo>
                    <a:pt x="49" y="201"/>
                  </a:lnTo>
                  <a:lnTo>
                    <a:pt x="41" y="184"/>
                  </a:lnTo>
                  <a:lnTo>
                    <a:pt x="41" y="176"/>
                  </a:lnTo>
                  <a:lnTo>
                    <a:pt x="33" y="159"/>
                  </a:lnTo>
                  <a:lnTo>
                    <a:pt x="33" y="142"/>
                  </a:lnTo>
                  <a:lnTo>
                    <a:pt x="33" y="117"/>
                  </a:lnTo>
                  <a:lnTo>
                    <a:pt x="33" y="92"/>
                  </a:lnTo>
                  <a:lnTo>
                    <a:pt x="33" y="75"/>
                  </a:lnTo>
                  <a:lnTo>
                    <a:pt x="33" y="67"/>
                  </a:lnTo>
                  <a:lnTo>
                    <a:pt x="25" y="50"/>
                  </a:lnTo>
                  <a:lnTo>
                    <a:pt x="25" y="33"/>
                  </a:lnTo>
                  <a:lnTo>
                    <a:pt x="16" y="33"/>
                  </a:lnTo>
                  <a:lnTo>
                    <a:pt x="16" y="25"/>
                  </a:lnTo>
                  <a:lnTo>
                    <a:pt x="16" y="17"/>
                  </a:lnTo>
                  <a:lnTo>
                    <a:pt x="33" y="0"/>
                  </a:lnTo>
                  <a:close/>
                </a:path>
              </a:pathLst>
            </a:custGeom>
            <a:solidFill>
              <a:srgbClr val="B4D2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B39757F5-83F4-4DDE-8AF9-952CB3DA4D99}"/>
                </a:ext>
              </a:extLst>
            </p:cNvPr>
            <p:cNvSpPr>
              <a:spLocks/>
            </p:cNvSpPr>
            <p:nvPr/>
          </p:nvSpPr>
          <p:spPr bwMode="auto">
            <a:xfrm>
              <a:off x="2266" y="3079"/>
              <a:ext cx="1334" cy="980"/>
            </a:xfrm>
            <a:custGeom>
              <a:avLst/>
              <a:gdLst>
                <a:gd name="T0" fmla="*/ 1261 w 1334"/>
                <a:gd name="T1" fmla="*/ 678 h 980"/>
                <a:gd name="T2" fmla="*/ 1301 w 1334"/>
                <a:gd name="T3" fmla="*/ 595 h 980"/>
                <a:gd name="T4" fmla="*/ 1326 w 1334"/>
                <a:gd name="T5" fmla="*/ 519 h 980"/>
                <a:gd name="T6" fmla="*/ 1334 w 1334"/>
                <a:gd name="T7" fmla="*/ 460 h 980"/>
                <a:gd name="T8" fmla="*/ 1309 w 1334"/>
                <a:gd name="T9" fmla="*/ 377 h 980"/>
                <a:gd name="T10" fmla="*/ 1269 w 1334"/>
                <a:gd name="T11" fmla="*/ 301 h 980"/>
                <a:gd name="T12" fmla="*/ 1228 w 1334"/>
                <a:gd name="T13" fmla="*/ 251 h 980"/>
                <a:gd name="T14" fmla="*/ 1131 w 1334"/>
                <a:gd name="T15" fmla="*/ 234 h 980"/>
                <a:gd name="T16" fmla="*/ 1000 w 1334"/>
                <a:gd name="T17" fmla="*/ 201 h 980"/>
                <a:gd name="T18" fmla="*/ 895 w 1334"/>
                <a:gd name="T19" fmla="*/ 151 h 980"/>
                <a:gd name="T20" fmla="*/ 830 w 1334"/>
                <a:gd name="T21" fmla="*/ 109 h 980"/>
                <a:gd name="T22" fmla="*/ 773 w 1334"/>
                <a:gd name="T23" fmla="*/ 67 h 980"/>
                <a:gd name="T24" fmla="*/ 740 w 1334"/>
                <a:gd name="T25" fmla="*/ 0 h 980"/>
                <a:gd name="T26" fmla="*/ 708 w 1334"/>
                <a:gd name="T27" fmla="*/ 33 h 980"/>
                <a:gd name="T28" fmla="*/ 675 w 1334"/>
                <a:gd name="T29" fmla="*/ 84 h 980"/>
                <a:gd name="T30" fmla="*/ 651 w 1334"/>
                <a:gd name="T31" fmla="*/ 92 h 980"/>
                <a:gd name="T32" fmla="*/ 577 w 1334"/>
                <a:gd name="T33" fmla="*/ 42 h 980"/>
                <a:gd name="T34" fmla="*/ 488 w 1334"/>
                <a:gd name="T35" fmla="*/ 0 h 980"/>
                <a:gd name="T36" fmla="*/ 455 w 1334"/>
                <a:gd name="T37" fmla="*/ 0 h 980"/>
                <a:gd name="T38" fmla="*/ 439 w 1334"/>
                <a:gd name="T39" fmla="*/ 17 h 980"/>
                <a:gd name="T40" fmla="*/ 390 w 1334"/>
                <a:gd name="T41" fmla="*/ 67 h 980"/>
                <a:gd name="T42" fmla="*/ 366 w 1334"/>
                <a:gd name="T43" fmla="*/ 92 h 980"/>
                <a:gd name="T44" fmla="*/ 333 w 1334"/>
                <a:gd name="T45" fmla="*/ 92 h 980"/>
                <a:gd name="T46" fmla="*/ 268 w 1334"/>
                <a:gd name="T47" fmla="*/ 67 h 980"/>
                <a:gd name="T48" fmla="*/ 236 w 1334"/>
                <a:gd name="T49" fmla="*/ 67 h 980"/>
                <a:gd name="T50" fmla="*/ 220 w 1334"/>
                <a:gd name="T51" fmla="*/ 92 h 980"/>
                <a:gd name="T52" fmla="*/ 195 w 1334"/>
                <a:gd name="T53" fmla="*/ 134 h 980"/>
                <a:gd name="T54" fmla="*/ 146 w 1334"/>
                <a:gd name="T55" fmla="*/ 251 h 980"/>
                <a:gd name="T56" fmla="*/ 98 w 1334"/>
                <a:gd name="T57" fmla="*/ 352 h 980"/>
                <a:gd name="T58" fmla="*/ 49 w 1334"/>
                <a:gd name="T59" fmla="*/ 419 h 980"/>
                <a:gd name="T60" fmla="*/ 16 w 1334"/>
                <a:gd name="T61" fmla="*/ 477 h 980"/>
                <a:gd name="T62" fmla="*/ 0 w 1334"/>
                <a:gd name="T63" fmla="*/ 511 h 980"/>
                <a:gd name="T64" fmla="*/ 8 w 1334"/>
                <a:gd name="T65" fmla="*/ 536 h 980"/>
                <a:gd name="T66" fmla="*/ 41 w 1334"/>
                <a:gd name="T67" fmla="*/ 561 h 980"/>
                <a:gd name="T68" fmla="*/ 106 w 1334"/>
                <a:gd name="T69" fmla="*/ 603 h 980"/>
                <a:gd name="T70" fmla="*/ 146 w 1334"/>
                <a:gd name="T71" fmla="*/ 662 h 980"/>
                <a:gd name="T72" fmla="*/ 171 w 1334"/>
                <a:gd name="T73" fmla="*/ 712 h 980"/>
                <a:gd name="T74" fmla="*/ 187 w 1334"/>
                <a:gd name="T75" fmla="*/ 712 h 980"/>
                <a:gd name="T76" fmla="*/ 195 w 1334"/>
                <a:gd name="T77" fmla="*/ 703 h 980"/>
                <a:gd name="T78" fmla="*/ 203 w 1334"/>
                <a:gd name="T79" fmla="*/ 729 h 980"/>
                <a:gd name="T80" fmla="*/ 220 w 1334"/>
                <a:gd name="T81" fmla="*/ 745 h 980"/>
                <a:gd name="T82" fmla="*/ 285 w 1334"/>
                <a:gd name="T83" fmla="*/ 770 h 980"/>
                <a:gd name="T84" fmla="*/ 333 w 1334"/>
                <a:gd name="T85" fmla="*/ 812 h 980"/>
                <a:gd name="T86" fmla="*/ 374 w 1334"/>
                <a:gd name="T87" fmla="*/ 871 h 980"/>
                <a:gd name="T88" fmla="*/ 382 w 1334"/>
                <a:gd name="T89" fmla="*/ 913 h 980"/>
                <a:gd name="T90" fmla="*/ 382 w 1334"/>
                <a:gd name="T91" fmla="*/ 921 h 980"/>
                <a:gd name="T92" fmla="*/ 382 w 1334"/>
                <a:gd name="T93" fmla="*/ 955 h 980"/>
                <a:gd name="T94" fmla="*/ 382 w 1334"/>
                <a:gd name="T95" fmla="*/ 963 h 980"/>
                <a:gd name="T96" fmla="*/ 431 w 1334"/>
                <a:gd name="T97" fmla="*/ 955 h 980"/>
                <a:gd name="T98" fmla="*/ 512 w 1334"/>
                <a:gd name="T99" fmla="*/ 921 h 980"/>
                <a:gd name="T100" fmla="*/ 594 w 1334"/>
                <a:gd name="T101" fmla="*/ 913 h 980"/>
                <a:gd name="T102" fmla="*/ 724 w 1334"/>
                <a:gd name="T103" fmla="*/ 913 h 980"/>
                <a:gd name="T104" fmla="*/ 927 w 1334"/>
                <a:gd name="T105" fmla="*/ 930 h 980"/>
                <a:gd name="T106" fmla="*/ 976 w 1334"/>
                <a:gd name="T107" fmla="*/ 921 h 980"/>
                <a:gd name="T108" fmla="*/ 1009 w 1334"/>
                <a:gd name="T109" fmla="*/ 904 h 980"/>
                <a:gd name="T110" fmla="*/ 1057 w 1334"/>
                <a:gd name="T111" fmla="*/ 854 h 980"/>
                <a:gd name="T112" fmla="*/ 1098 w 1334"/>
                <a:gd name="T113" fmla="*/ 754 h 980"/>
                <a:gd name="T114" fmla="*/ 1131 w 1334"/>
                <a:gd name="T115" fmla="*/ 678 h 980"/>
                <a:gd name="T116" fmla="*/ 1163 w 1334"/>
                <a:gd name="T117" fmla="*/ 653 h 980"/>
                <a:gd name="T118" fmla="*/ 1187 w 1334"/>
                <a:gd name="T119" fmla="*/ 653 h 980"/>
                <a:gd name="T120" fmla="*/ 1261 w 1334"/>
                <a:gd name="T121" fmla="*/ 712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980">
                  <a:moveTo>
                    <a:pt x="1261" y="712"/>
                  </a:moveTo>
                  <a:lnTo>
                    <a:pt x="1261" y="712"/>
                  </a:lnTo>
                  <a:lnTo>
                    <a:pt x="1261" y="712"/>
                  </a:lnTo>
                  <a:lnTo>
                    <a:pt x="1261" y="703"/>
                  </a:lnTo>
                  <a:lnTo>
                    <a:pt x="1261" y="687"/>
                  </a:lnTo>
                  <a:lnTo>
                    <a:pt x="1261" y="678"/>
                  </a:lnTo>
                  <a:lnTo>
                    <a:pt x="1269" y="678"/>
                  </a:lnTo>
                  <a:lnTo>
                    <a:pt x="1269" y="670"/>
                  </a:lnTo>
                  <a:lnTo>
                    <a:pt x="1277" y="653"/>
                  </a:lnTo>
                  <a:lnTo>
                    <a:pt x="1285" y="645"/>
                  </a:lnTo>
                  <a:lnTo>
                    <a:pt x="1285" y="628"/>
                  </a:lnTo>
                  <a:lnTo>
                    <a:pt x="1301" y="595"/>
                  </a:lnTo>
                  <a:lnTo>
                    <a:pt x="1309" y="578"/>
                  </a:lnTo>
                  <a:lnTo>
                    <a:pt x="1318" y="569"/>
                  </a:lnTo>
                  <a:lnTo>
                    <a:pt x="1318" y="561"/>
                  </a:lnTo>
                  <a:lnTo>
                    <a:pt x="1318" y="553"/>
                  </a:lnTo>
                  <a:lnTo>
                    <a:pt x="1326" y="544"/>
                  </a:lnTo>
                  <a:lnTo>
                    <a:pt x="1326" y="519"/>
                  </a:lnTo>
                  <a:lnTo>
                    <a:pt x="1334" y="511"/>
                  </a:lnTo>
                  <a:lnTo>
                    <a:pt x="1334" y="511"/>
                  </a:lnTo>
                  <a:lnTo>
                    <a:pt x="1334" y="486"/>
                  </a:lnTo>
                  <a:lnTo>
                    <a:pt x="1334" y="477"/>
                  </a:lnTo>
                  <a:lnTo>
                    <a:pt x="1334" y="477"/>
                  </a:lnTo>
                  <a:lnTo>
                    <a:pt x="1334" y="460"/>
                  </a:lnTo>
                  <a:lnTo>
                    <a:pt x="1334" y="444"/>
                  </a:lnTo>
                  <a:lnTo>
                    <a:pt x="1334" y="435"/>
                  </a:lnTo>
                  <a:lnTo>
                    <a:pt x="1326" y="427"/>
                  </a:lnTo>
                  <a:lnTo>
                    <a:pt x="1326" y="427"/>
                  </a:lnTo>
                  <a:lnTo>
                    <a:pt x="1318" y="402"/>
                  </a:lnTo>
                  <a:lnTo>
                    <a:pt x="1309" y="377"/>
                  </a:lnTo>
                  <a:lnTo>
                    <a:pt x="1301" y="360"/>
                  </a:lnTo>
                  <a:lnTo>
                    <a:pt x="1293" y="343"/>
                  </a:lnTo>
                  <a:lnTo>
                    <a:pt x="1285" y="326"/>
                  </a:lnTo>
                  <a:lnTo>
                    <a:pt x="1285" y="310"/>
                  </a:lnTo>
                  <a:lnTo>
                    <a:pt x="1277" y="310"/>
                  </a:lnTo>
                  <a:lnTo>
                    <a:pt x="1269" y="301"/>
                  </a:lnTo>
                  <a:lnTo>
                    <a:pt x="1261" y="285"/>
                  </a:lnTo>
                  <a:lnTo>
                    <a:pt x="1261" y="276"/>
                  </a:lnTo>
                  <a:lnTo>
                    <a:pt x="1244" y="268"/>
                  </a:lnTo>
                  <a:lnTo>
                    <a:pt x="1236" y="259"/>
                  </a:lnTo>
                  <a:lnTo>
                    <a:pt x="1228" y="259"/>
                  </a:lnTo>
                  <a:lnTo>
                    <a:pt x="1228" y="251"/>
                  </a:lnTo>
                  <a:lnTo>
                    <a:pt x="1228" y="251"/>
                  </a:lnTo>
                  <a:lnTo>
                    <a:pt x="1220" y="243"/>
                  </a:lnTo>
                  <a:lnTo>
                    <a:pt x="1212" y="243"/>
                  </a:lnTo>
                  <a:lnTo>
                    <a:pt x="1204" y="243"/>
                  </a:lnTo>
                  <a:lnTo>
                    <a:pt x="1196" y="234"/>
                  </a:lnTo>
                  <a:lnTo>
                    <a:pt x="1131" y="234"/>
                  </a:lnTo>
                  <a:lnTo>
                    <a:pt x="1106" y="234"/>
                  </a:lnTo>
                  <a:lnTo>
                    <a:pt x="1082" y="234"/>
                  </a:lnTo>
                  <a:lnTo>
                    <a:pt x="1065" y="226"/>
                  </a:lnTo>
                  <a:lnTo>
                    <a:pt x="1041" y="218"/>
                  </a:lnTo>
                  <a:lnTo>
                    <a:pt x="1025" y="209"/>
                  </a:lnTo>
                  <a:lnTo>
                    <a:pt x="1000" y="201"/>
                  </a:lnTo>
                  <a:lnTo>
                    <a:pt x="984" y="192"/>
                  </a:lnTo>
                  <a:lnTo>
                    <a:pt x="968" y="184"/>
                  </a:lnTo>
                  <a:lnTo>
                    <a:pt x="943" y="176"/>
                  </a:lnTo>
                  <a:lnTo>
                    <a:pt x="927" y="167"/>
                  </a:lnTo>
                  <a:lnTo>
                    <a:pt x="903" y="159"/>
                  </a:lnTo>
                  <a:lnTo>
                    <a:pt x="895" y="151"/>
                  </a:lnTo>
                  <a:lnTo>
                    <a:pt x="870" y="142"/>
                  </a:lnTo>
                  <a:lnTo>
                    <a:pt x="870" y="134"/>
                  </a:lnTo>
                  <a:lnTo>
                    <a:pt x="862" y="134"/>
                  </a:lnTo>
                  <a:lnTo>
                    <a:pt x="846" y="134"/>
                  </a:lnTo>
                  <a:lnTo>
                    <a:pt x="838" y="125"/>
                  </a:lnTo>
                  <a:lnTo>
                    <a:pt x="830" y="109"/>
                  </a:lnTo>
                  <a:lnTo>
                    <a:pt x="821" y="109"/>
                  </a:lnTo>
                  <a:lnTo>
                    <a:pt x="813" y="100"/>
                  </a:lnTo>
                  <a:lnTo>
                    <a:pt x="805" y="100"/>
                  </a:lnTo>
                  <a:lnTo>
                    <a:pt x="805" y="92"/>
                  </a:lnTo>
                  <a:lnTo>
                    <a:pt x="789" y="75"/>
                  </a:lnTo>
                  <a:lnTo>
                    <a:pt x="773" y="67"/>
                  </a:lnTo>
                  <a:lnTo>
                    <a:pt x="773" y="58"/>
                  </a:lnTo>
                  <a:lnTo>
                    <a:pt x="765" y="50"/>
                  </a:lnTo>
                  <a:lnTo>
                    <a:pt x="756" y="42"/>
                  </a:lnTo>
                  <a:lnTo>
                    <a:pt x="756" y="33"/>
                  </a:lnTo>
                  <a:lnTo>
                    <a:pt x="740" y="17"/>
                  </a:lnTo>
                  <a:lnTo>
                    <a:pt x="740" y="0"/>
                  </a:lnTo>
                  <a:lnTo>
                    <a:pt x="732" y="0"/>
                  </a:lnTo>
                  <a:lnTo>
                    <a:pt x="732" y="8"/>
                  </a:lnTo>
                  <a:lnTo>
                    <a:pt x="724" y="8"/>
                  </a:lnTo>
                  <a:lnTo>
                    <a:pt x="724" y="8"/>
                  </a:lnTo>
                  <a:lnTo>
                    <a:pt x="716" y="17"/>
                  </a:lnTo>
                  <a:lnTo>
                    <a:pt x="708" y="33"/>
                  </a:lnTo>
                  <a:lnTo>
                    <a:pt x="699" y="50"/>
                  </a:lnTo>
                  <a:lnTo>
                    <a:pt x="691" y="67"/>
                  </a:lnTo>
                  <a:lnTo>
                    <a:pt x="683" y="67"/>
                  </a:lnTo>
                  <a:lnTo>
                    <a:pt x="675" y="75"/>
                  </a:lnTo>
                  <a:lnTo>
                    <a:pt x="675" y="84"/>
                  </a:lnTo>
                  <a:lnTo>
                    <a:pt x="675" y="84"/>
                  </a:lnTo>
                  <a:lnTo>
                    <a:pt x="675" y="84"/>
                  </a:lnTo>
                  <a:lnTo>
                    <a:pt x="667" y="92"/>
                  </a:lnTo>
                  <a:lnTo>
                    <a:pt x="667" y="92"/>
                  </a:lnTo>
                  <a:lnTo>
                    <a:pt x="659" y="92"/>
                  </a:lnTo>
                  <a:lnTo>
                    <a:pt x="659" y="92"/>
                  </a:lnTo>
                  <a:lnTo>
                    <a:pt x="651" y="92"/>
                  </a:lnTo>
                  <a:lnTo>
                    <a:pt x="643" y="92"/>
                  </a:lnTo>
                  <a:lnTo>
                    <a:pt x="643" y="84"/>
                  </a:lnTo>
                  <a:lnTo>
                    <a:pt x="634" y="75"/>
                  </a:lnTo>
                  <a:lnTo>
                    <a:pt x="618" y="67"/>
                  </a:lnTo>
                  <a:lnTo>
                    <a:pt x="610" y="67"/>
                  </a:lnTo>
                  <a:lnTo>
                    <a:pt x="577" y="42"/>
                  </a:lnTo>
                  <a:lnTo>
                    <a:pt x="561" y="33"/>
                  </a:lnTo>
                  <a:lnTo>
                    <a:pt x="545" y="25"/>
                  </a:lnTo>
                  <a:lnTo>
                    <a:pt x="521" y="17"/>
                  </a:lnTo>
                  <a:lnTo>
                    <a:pt x="512" y="8"/>
                  </a:lnTo>
                  <a:lnTo>
                    <a:pt x="504" y="8"/>
                  </a:lnTo>
                  <a:lnTo>
                    <a:pt x="488" y="0"/>
                  </a:lnTo>
                  <a:lnTo>
                    <a:pt x="480" y="0"/>
                  </a:lnTo>
                  <a:lnTo>
                    <a:pt x="480" y="0"/>
                  </a:lnTo>
                  <a:lnTo>
                    <a:pt x="472" y="0"/>
                  </a:lnTo>
                  <a:lnTo>
                    <a:pt x="464" y="0"/>
                  </a:lnTo>
                  <a:lnTo>
                    <a:pt x="464" y="0"/>
                  </a:lnTo>
                  <a:lnTo>
                    <a:pt x="455" y="0"/>
                  </a:lnTo>
                  <a:lnTo>
                    <a:pt x="455" y="0"/>
                  </a:lnTo>
                  <a:lnTo>
                    <a:pt x="447" y="0"/>
                  </a:lnTo>
                  <a:lnTo>
                    <a:pt x="447" y="8"/>
                  </a:lnTo>
                  <a:lnTo>
                    <a:pt x="447" y="8"/>
                  </a:lnTo>
                  <a:lnTo>
                    <a:pt x="439" y="8"/>
                  </a:lnTo>
                  <a:lnTo>
                    <a:pt x="439" y="17"/>
                  </a:lnTo>
                  <a:lnTo>
                    <a:pt x="431" y="25"/>
                  </a:lnTo>
                  <a:lnTo>
                    <a:pt x="423" y="33"/>
                  </a:lnTo>
                  <a:lnTo>
                    <a:pt x="415" y="50"/>
                  </a:lnTo>
                  <a:lnTo>
                    <a:pt x="407" y="58"/>
                  </a:lnTo>
                  <a:lnTo>
                    <a:pt x="399" y="67"/>
                  </a:lnTo>
                  <a:lnTo>
                    <a:pt x="390" y="67"/>
                  </a:lnTo>
                  <a:lnTo>
                    <a:pt x="382" y="75"/>
                  </a:lnTo>
                  <a:lnTo>
                    <a:pt x="382" y="84"/>
                  </a:lnTo>
                  <a:lnTo>
                    <a:pt x="382" y="84"/>
                  </a:lnTo>
                  <a:lnTo>
                    <a:pt x="374" y="92"/>
                  </a:lnTo>
                  <a:lnTo>
                    <a:pt x="374" y="92"/>
                  </a:lnTo>
                  <a:lnTo>
                    <a:pt x="366" y="92"/>
                  </a:lnTo>
                  <a:lnTo>
                    <a:pt x="358" y="100"/>
                  </a:lnTo>
                  <a:lnTo>
                    <a:pt x="358" y="100"/>
                  </a:lnTo>
                  <a:lnTo>
                    <a:pt x="350" y="100"/>
                  </a:lnTo>
                  <a:lnTo>
                    <a:pt x="350" y="100"/>
                  </a:lnTo>
                  <a:lnTo>
                    <a:pt x="342" y="100"/>
                  </a:lnTo>
                  <a:lnTo>
                    <a:pt x="333" y="92"/>
                  </a:lnTo>
                  <a:lnTo>
                    <a:pt x="325" y="92"/>
                  </a:lnTo>
                  <a:lnTo>
                    <a:pt x="317" y="92"/>
                  </a:lnTo>
                  <a:lnTo>
                    <a:pt x="301" y="84"/>
                  </a:lnTo>
                  <a:lnTo>
                    <a:pt x="285" y="75"/>
                  </a:lnTo>
                  <a:lnTo>
                    <a:pt x="277" y="75"/>
                  </a:lnTo>
                  <a:lnTo>
                    <a:pt x="268" y="67"/>
                  </a:lnTo>
                  <a:lnTo>
                    <a:pt x="260" y="67"/>
                  </a:lnTo>
                  <a:lnTo>
                    <a:pt x="252" y="67"/>
                  </a:lnTo>
                  <a:lnTo>
                    <a:pt x="252" y="67"/>
                  </a:lnTo>
                  <a:lnTo>
                    <a:pt x="244" y="67"/>
                  </a:lnTo>
                  <a:lnTo>
                    <a:pt x="236" y="67"/>
                  </a:lnTo>
                  <a:lnTo>
                    <a:pt x="236" y="67"/>
                  </a:lnTo>
                  <a:lnTo>
                    <a:pt x="228" y="75"/>
                  </a:lnTo>
                  <a:lnTo>
                    <a:pt x="220" y="75"/>
                  </a:lnTo>
                  <a:lnTo>
                    <a:pt x="220" y="75"/>
                  </a:lnTo>
                  <a:lnTo>
                    <a:pt x="220" y="84"/>
                  </a:lnTo>
                  <a:lnTo>
                    <a:pt x="220" y="84"/>
                  </a:lnTo>
                  <a:lnTo>
                    <a:pt x="220" y="92"/>
                  </a:lnTo>
                  <a:lnTo>
                    <a:pt x="211" y="92"/>
                  </a:lnTo>
                  <a:lnTo>
                    <a:pt x="211" y="100"/>
                  </a:lnTo>
                  <a:lnTo>
                    <a:pt x="211" y="100"/>
                  </a:lnTo>
                  <a:lnTo>
                    <a:pt x="203" y="109"/>
                  </a:lnTo>
                  <a:lnTo>
                    <a:pt x="195" y="125"/>
                  </a:lnTo>
                  <a:lnTo>
                    <a:pt x="195" y="134"/>
                  </a:lnTo>
                  <a:lnTo>
                    <a:pt x="187" y="142"/>
                  </a:lnTo>
                  <a:lnTo>
                    <a:pt x="187" y="151"/>
                  </a:lnTo>
                  <a:lnTo>
                    <a:pt x="187" y="167"/>
                  </a:lnTo>
                  <a:lnTo>
                    <a:pt x="171" y="192"/>
                  </a:lnTo>
                  <a:lnTo>
                    <a:pt x="163" y="209"/>
                  </a:lnTo>
                  <a:lnTo>
                    <a:pt x="146" y="251"/>
                  </a:lnTo>
                  <a:lnTo>
                    <a:pt x="138" y="268"/>
                  </a:lnTo>
                  <a:lnTo>
                    <a:pt x="122" y="285"/>
                  </a:lnTo>
                  <a:lnTo>
                    <a:pt x="122" y="310"/>
                  </a:lnTo>
                  <a:lnTo>
                    <a:pt x="114" y="326"/>
                  </a:lnTo>
                  <a:lnTo>
                    <a:pt x="98" y="343"/>
                  </a:lnTo>
                  <a:lnTo>
                    <a:pt x="98" y="352"/>
                  </a:lnTo>
                  <a:lnTo>
                    <a:pt x="89" y="360"/>
                  </a:lnTo>
                  <a:lnTo>
                    <a:pt x="89" y="377"/>
                  </a:lnTo>
                  <a:lnTo>
                    <a:pt x="73" y="385"/>
                  </a:lnTo>
                  <a:lnTo>
                    <a:pt x="65" y="402"/>
                  </a:lnTo>
                  <a:lnTo>
                    <a:pt x="57" y="419"/>
                  </a:lnTo>
                  <a:lnTo>
                    <a:pt x="49" y="419"/>
                  </a:lnTo>
                  <a:lnTo>
                    <a:pt x="49" y="427"/>
                  </a:lnTo>
                  <a:lnTo>
                    <a:pt x="33" y="444"/>
                  </a:lnTo>
                  <a:lnTo>
                    <a:pt x="24" y="444"/>
                  </a:lnTo>
                  <a:lnTo>
                    <a:pt x="24" y="460"/>
                  </a:lnTo>
                  <a:lnTo>
                    <a:pt x="16" y="469"/>
                  </a:lnTo>
                  <a:lnTo>
                    <a:pt x="16" y="477"/>
                  </a:lnTo>
                  <a:lnTo>
                    <a:pt x="8" y="477"/>
                  </a:lnTo>
                  <a:lnTo>
                    <a:pt x="8" y="477"/>
                  </a:lnTo>
                  <a:lnTo>
                    <a:pt x="0" y="486"/>
                  </a:lnTo>
                  <a:lnTo>
                    <a:pt x="0" y="494"/>
                  </a:lnTo>
                  <a:lnTo>
                    <a:pt x="0" y="502"/>
                  </a:lnTo>
                  <a:lnTo>
                    <a:pt x="0" y="511"/>
                  </a:lnTo>
                  <a:lnTo>
                    <a:pt x="0" y="511"/>
                  </a:lnTo>
                  <a:lnTo>
                    <a:pt x="0" y="519"/>
                  </a:lnTo>
                  <a:lnTo>
                    <a:pt x="0" y="519"/>
                  </a:lnTo>
                  <a:lnTo>
                    <a:pt x="0" y="527"/>
                  </a:lnTo>
                  <a:lnTo>
                    <a:pt x="8" y="536"/>
                  </a:lnTo>
                  <a:lnTo>
                    <a:pt x="8" y="536"/>
                  </a:lnTo>
                  <a:lnTo>
                    <a:pt x="8" y="544"/>
                  </a:lnTo>
                  <a:lnTo>
                    <a:pt x="16" y="544"/>
                  </a:lnTo>
                  <a:lnTo>
                    <a:pt x="16" y="544"/>
                  </a:lnTo>
                  <a:lnTo>
                    <a:pt x="24" y="544"/>
                  </a:lnTo>
                  <a:lnTo>
                    <a:pt x="24" y="553"/>
                  </a:lnTo>
                  <a:lnTo>
                    <a:pt x="41" y="561"/>
                  </a:lnTo>
                  <a:lnTo>
                    <a:pt x="49" y="569"/>
                  </a:lnTo>
                  <a:lnTo>
                    <a:pt x="65" y="578"/>
                  </a:lnTo>
                  <a:lnTo>
                    <a:pt x="89" y="586"/>
                  </a:lnTo>
                  <a:lnTo>
                    <a:pt x="89" y="595"/>
                  </a:lnTo>
                  <a:lnTo>
                    <a:pt x="98" y="595"/>
                  </a:lnTo>
                  <a:lnTo>
                    <a:pt x="106" y="603"/>
                  </a:lnTo>
                  <a:lnTo>
                    <a:pt x="114" y="611"/>
                  </a:lnTo>
                  <a:lnTo>
                    <a:pt x="122" y="611"/>
                  </a:lnTo>
                  <a:lnTo>
                    <a:pt x="122" y="611"/>
                  </a:lnTo>
                  <a:lnTo>
                    <a:pt x="122" y="628"/>
                  </a:lnTo>
                  <a:lnTo>
                    <a:pt x="130" y="645"/>
                  </a:lnTo>
                  <a:lnTo>
                    <a:pt x="146" y="662"/>
                  </a:lnTo>
                  <a:lnTo>
                    <a:pt x="146" y="678"/>
                  </a:lnTo>
                  <a:lnTo>
                    <a:pt x="155" y="678"/>
                  </a:lnTo>
                  <a:lnTo>
                    <a:pt x="155" y="687"/>
                  </a:lnTo>
                  <a:lnTo>
                    <a:pt x="163" y="695"/>
                  </a:lnTo>
                  <a:lnTo>
                    <a:pt x="171" y="703"/>
                  </a:lnTo>
                  <a:lnTo>
                    <a:pt x="171" y="712"/>
                  </a:lnTo>
                  <a:lnTo>
                    <a:pt x="171" y="712"/>
                  </a:lnTo>
                  <a:lnTo>
                    <a:pt x="179" y="712"/>
                  </a:lnTo>
                  <a:lnTo>
                    <a:pt x="179" y="712"/>
                  </a:lnTo>
                  <a:lnTo>
                    <a:pt x="187" y="712"/>
                  </a:lnTo>
                  <a:lnTo>
                    <a:pt x="187" y="712"/>
                  </a:lnTo>
                  <a:lnTo>
                    <a:pt x="187" y="712"/>
                  </a:lnTo>
                  <a:lnTo>
                    <a:pt x="187" y="712"/>
                  </a:lnTo>
                  <a:lnTo>
                    <a:pt x="187" y="712"/>
                  </a:lnTo>
                  <a:lnTo>
                    <a:pt x="187" y="712"/>
                  </a:lnTo>
                  <a:lnTo>
                    <a:pt x="195" y="703"/>
                  </a:lnTo>
                  <a:lnTo>
                    <a:pt x="195" y="703"/>
                  </a:lnTo>
                  <a:lnTo>
                    <a:pt x="195" y="703"/>
                  </a:lnTo>
                  <a:lnTo>
                    <a:pt x="195" y="703"/>
                  </a:lnTo>
                  <a:lnTo>
                    <a:pt x="195" y="712"/>
                  </a:lnTo>
                  <a:lnTo>
                    <a:pt x="195" y="712"/>
                  </a:lnTo>
                  <a:lnTo>
                    <a:pt x="195" y="712"/>
                  </a:lnTo>
                  <a:lnTo>
                    <a:pt x="195" y="720"/>
                  </a:lnTo>
                  <a:lnTo>
                    <a:pt x="203" y="729"/>
                  </a:lnTo>
                  <a:lnTo>
                    <a:pt x="203" y="737"/>
                  </a:lnTo>
                  <a:lnTo>
                    <a:pt x="211" y="737"/>
                  </a:lnTo>
                  <a:lnTo>
                    <a:pt x="211" y="737"/>
                  </a:lnTo>
                  <a:lnTo>
                    <a:pt x="220" y="745"/>
                  </a:lnTo>
                  <a:lnTo>
                    <a:pt x="220" y="745"/>
                  </a:lnTo>
                  <a:lnTo>
                    <a:pt x="220" y="745"/>
                  </a:lnTo>
                  <a:lnTo>
                    <a:pt x="228" y="754"/>
                  </a:lnTo>
                  <a:lnTo>
                    <a:pt x="244" y="754"/>
                  </a:lnTo>
                  <a:lnTo>
                    <a:pt x="252" y="762"/>
                  </a:lnTo>
                  <a:lnTo>
                    <a:pt x="268" y="762"/>
                  </a:lnTo>
                  <a:lnTo>
                    <a:pt x="277" y="770"/>
                  </a:lnTo>
                  <a:lnTo>
                    <a:pt x="285" y="770"/>
                  </a:lnTo>
                  <a:lnTo>
                    <a:pt x="293" y="779"/>
                  </a:lnTo>
                  <a:lnTo>
                    <a:pt x="301" y="779"/>
                  </a:lnTo>
                  <a:lnTo>
                    <a:pt x="309" y="779"/>
                  </a:lnTo>
                  <a:lnTo>
                    <a:pt x="317" y="787"/>
                  </a:lnTo>
                  <a:lnTo>
                    <a:pt x="317" y="796"/>
                  </a:lnTo>
                  <a:lnTo>
                    <a:pt x="333" y="812"/>
                  </a:lnTo>
                  <a:lnTo>
                    <a:pt x="342" y="812"/>
                  </a:lnTo>
                  <a:lnTo>
                    <a:pt x="350" y="821"/>
                  </a:lnTo>
                  <a:lnTo>
                    <a:pt x="350" y="837"/>
                  </a:lnTo>
                  <a:lnTo>
                    <a:pt x="358" y="854"/>
                  </a:lnTo>
                  <a:lnTo>
                    <a:pt x="366" y="854"/>
                  </a:lnTo>
                  <a:lnTo>
                    <a:pt x="374" y="871"/>
                  </a:lnTo>
                  <a:lnTo>
                    <a:pt x="382" y="879"/>
                  </a:lnTo>
                  <a:lnTo>
                    <a:pt x="382" y="888"/>
                  </a:lnTo>
                  <a:lnTo>
                    <a:pt x="382" y="888"/>
                  </a:lnTo>
                  <a:lnTo>
                    <a:pt x="382" y="896"/>
                  </a:lnTo>
                  <a:lnTo>
                    <a:pt x="382" y="904"/>
                  </a:lnTo>
                  <a:lnTo>
                    <a:pt x="382" y="913"/>
                  </a:lnTo>
                  <a:lnTo>
                    <a:pt x="382" y="913"/>
                  </a:lnTo>
                  <a:lnTo>
                    <a:pt x="382" y="921"/>
                  </a:lnTo>
                  <a:lnTo>
                    <a:pt x="382" y="921"/>
                  </a:lnTo>
                  <a:lnTo>
                    <a:pt x="382" y="921"/>
                  </a:lnTo>
                  <a:lnTo>
                    <a:pt x="382" y="921"/>
                  </a:lnTo>
                  <a:lnTo>
                    <a:pt x="382" y="921"/>
                  </a:lnTo>
                  <a:lnTo>
                    <a:pt x="374" y="930"/>
                  </a:lnTo>
                  <a:lnTo>
                    <a:pt x="374" y="938"/>
                  </a:lnTo>
                  <a:lnTo>
                    <a:pt x="374" y="938"/>
                  </a:lnTo>
                  <a:lnTo>
                    <a:pt x="374" y="946"/>
                  </a:lnTo>
                  <a:lnTo>
                    <a:pt x="382" y="946"/>
                  </a:lnTo>
                  <a:lnTo>
                    <a:pt x="382" y="955"/>
                  </a:lnTo>
                  <a:lnTo>
                    <a:pt x="382" y="955"/>
                  </a:lnTo>
                  <a:lnTo>
                    <a:pt x="382" y="955"/>
                  </a:lnTo>
                  <a:lnTo>
                    <a:pt x="382" y="955"/>
                  </a:lnTo>
                  <a:lnTo>
                    <a:pt x="382" y="955"/>
                  </a:lnTo>
                  <a:lnTo>
                    <a:pt x="382" y="963"/>
                  </a:lnTo>
                  <a:lnTo>
                    <a:pt x="382" y="963"/>
                  </a:lnTo>
                  <a:lnTo>
                    <a:pt x="374" y="963"/>
                  </a:lnTo>
                  <a:lnTo>
                    <a:pt x="382" y="980"/>
                  </a:lnTo>
                  <a:lnTo>
                    <a:pt x="399" y="971"/>
                  </a:lnTo>
                  <a:lnTo>
                    <a:pt x="415" y="955"/>
                  </a:lnTo>
                  <a:lnTo>
                    <a:pt x="415" y="955"/>
                  </a:lnTo>
                  <a:lnTo>
                    <a:pt x="431" y="955"/>
                  </a:lnTo>
                  <a:lnTo>
                    <a:pt x="447" y="946"/>
                  </a:lnTo>
                  <a:lnTo>
                    <a:pt x="455" y="938"/>
                  </a:lnTo>
                  <a:lnTo>
                    <a:pt x="480" y="930"/>
                  </a:lnTo>
                  <a:lnTo>
                    <a:pt x="488" y="921"/>
                  </a:lnTo>
                  <a:lnTo>
                    <a:pt x="504" y="921"/>
                  </a:lnTo>
                  <a:lnTo>
                    <a:pt x="512" y="921"/>
                  </a:lnTo>
                  <a:lnTo>
                    <a:pt x="521" y="921"/>
                  </a:lnTo>
                  <a:lnTo>
                    <a:pt x="545" y="913"/>
                  </a:lnTo>
                  <a:lnTo>
                    <a:pt x="545" y="913"/>
                  </a:lnTo>
                  <a:lnTo>
                    <a:pt x="553" y="913"/>
                  </a:lnTo>
                  <a:lnTo>
                    <a:pt x="577" y="913"/>
                  </a:lnTo>
                  <a:lnTo>
                    <a:pt x="594" y="913"/>
                  </a:lnTo>
                  <a:lnTo>
                    <a:pt x="610" y="904"/>
                  </a:lnTo>
                  <a:lnTo>
                    <a:pt x="634" y="904"/>
                  </a:lnTo>
                  <a:lnTo>
                    <a:pt x="651" y="904"/>
                  </a:lnTo>
                  <a:lnTo>
                    <a:pt x="667" y="904"/>
                  </a:lnTo>
                  <a:lnTo>
                    <a:pt x="683" y="913"/>
                  </a:lnTo>
                  <a:lnTo>
                    <a:pt x="724" y="913"/>
                  </a:lnTo>
                  <a:lnTo>
                    <a:pt x="765" y="921"/>
                  </a:lnTo>
                  <a:lnTo>
                    <a:pt x="797" y="921"/>
                  </a:lnTo>
                  <a:lnTo>
                    <a:pt x="838" y="921"/>
                  </a:lnTo>
                  <a:lnTo>
                    <a:pt x="870" y="930"/>
                  </a:lnTo>
                  <a:lnTo>
                    <a:pt x="903" y="930"/>
                  </a:lnTo>
                  <a:lnTo>
                    <a:pt x="927" y="930"/>
                  </a:lnTo>
                  <a:lnTo>
                    <a:pt x="935" y="930"/>
                  </a:lnTo>
                  <a:lnTo>
                    <a:pt x="943" y="930"/>
                  </a:lnTo>
                  <a:lnTo>
                    <a:pt x="960" y="930"/>
                  </a:lnTo>
                  <a:lnTo>
                    <a:pt x="968" y="930"/>
                  </a:lnTo>
                  <a:lnTo>
                    <a:pt x="968" y="930"/>
                  </a:lnTo>
                  <a:lnTo>
                    <a:pt x="976" y="921"/>
                  </a:lnTo>
                  <a:lnTo>
                    <a:pt x="984" y="921"/>
                  </a:lnTo>
                  <a:lnTo>
                    <a:pt x="992" y="921"/>
                  </a:lnTo>
                  <a:lnTo>
                    <a:pt x="1000" y="913"/>
                  </a:lnTo>
                  <a:lnTo>
                    <a:pt x="1000" y="913"/>
                  </a:lnTo>
                  <a:lnTo>
                    <a:pt x="1000" y="913"/>
                  </a:lnTo>
                  <a:lnTo>
                    <a:pt x="1009" y="904"/>
                  </a:lnTo>
                  <a:lnTo>
                    <a:pt x="1017" y="896"/>
                  </a:lnTo>
                  <a:lnTo>
                    <a:pt x="1025" y="888"/>
                  </a:lnTo>
                  <a:lnTo>
                    <a:pt x="1033" y="879"/>
                  </a:lnTo>
                  <a:lnTo>
                    <a:pt x="1041" y="871"/>
                  </a:lnTo>
                  <a:lnTo>
                    <a:pt x="1041" y="863"/>
                  </a:lnTo>
                  <a:lnTo>
                    <a:pt x="1057" y="854"/>
                  </a:lnTo>
                  <a:lnTo>
                    <a:pt x="1065" y="837"/>
                  </a:lnTo>
                  <a:lnTo>
                    <a:pt x="1065" y="812"/>
                  </a:lnTo>
                  <a:lnTo>
                    <a:pt x="1082" y="804"/>
                  </a:lnTo>
                  <a:lnTo>
                    <a:pt x="1090" y="787"/>
                  </a:lnTo>
                  <a:lnTo>
                    <a:pt x="1090" y="779"/>
                  </a:lnTo>
                  <a:lnTo>
                    <a:pt x="1098" y="754"/>
                  </a:lnTo>
                  <a:lnTo>
                    <a:pt x="1106" y="737"/>
                  </a:lnTo>
                  <a:lnTo>
                    <a:pt x="1114" y="720"/>
                  </a:lnTo>
                  <a:lnTo>
                    <a:pt x="1122" y="703"/>
                  </a:lnTo>
                  <a:lnTo>
                    <a:pt x="1122" y="695"/>
                  </a:lnTo>
                  <a:lnTo>
                    <a:pt x="1131" y="687"/>
                  </a:lnTo>
                  <a:lnTo>
                    <a:pt x="1131" y="678"/>
                  </a:lnTo>
                  <a:lnTo>
                    <a:pt x="1131" y="678"/>
                  </a:lnTo>
                  <a:lnTo>
                    <a:pt x="1139" y="670"/>
                  </a:lnTo>
                  <a:lnTo>
                    <a:pt x="1147" y="670"/>
                  </a:lnTo>
                  <a:lnTo>
                    <a:pt x="1147" y="662"/>
                  </a:lnTo>
                  <a:lnTo>
                    <a:pt x="1155" y="662"/>
                  </a:lnTo>
                  <a:lnTo>
                    <a:pt x="1163" y="653"/>
                  </a:lnTo>
                  <a:lnTo>
                    <a:pt x="1163" y="653"/>
                  </a:lnTo>
                  <a:lnTo>
                    <a:pt x="1171" y="653"/>
                  </a:lnTo>
                  <a:lnTo>
                    <a:pt x="1171" y="653"/>
                  </a:lnTo>
                  <a:lnTo>
                    <a:pt x="1179" y="653"/>
                  </a:lnTo>
                  <a:lnTo>
                    <a:pt x="1179" y="653"/>
                  </a:lnTo>
                  <a:lnTo>
                    <a:pt x="1187" y="653"/>
                  </a:lnTo>
                  <a:lnTo>
                    <a:pt x="1196" y="662"/>
                  </a:lnTo>
                  <a:lnTo>
                    <a:pt x="1204" y="662"/>
                  </a:lnTo>
                  <a:lnTo>
                    <a:pt x="1212" y="662"/>
                  </a:lnTo>
                  <a:lnTo>
                    <a:pt x="1212" y="662"/>
                  </a:lnTo>
                  <a:lnTo>
                    <a:pt x="1236" y="662"/>
                  </a:lnTo>
                  <a:lnTo>
                    <a:pt x="1261" y="712"/>
                  </a:lnTo>
                  <a:close/>
                </a:path>
              </a:pathLst>
            </a:custGeom>
            <a:solidFill>
              <a:srgbClr val="FF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09C137ED-EA5B-4B8F-BFE8-04A17B9875AB}"/>
                </a:ext>
              </a:extLst>
            </p:cNvPr>
            <p:cNvSpPr>
              <a:spLocks/>
            </p:cNvSpPr>
            <p:nvPr/>
          </p:nvSpPr>
          <p:spPr bwMode="auto">
            <a:xfrm>
              <a:off x="3039" y="3489"/>
              <a:ext cx="545" cy="536"/>
            </a:xfrm>
            <a:custGeom>
              <a:avLst/>
              <a:gdLst>
                <a:gd name="T0" fmla="*/ 520 w 545"/>
                <a:gd name="T1" fmla="*/ 0 h 536"/>
                <a:gd name="T2" fmla="*/ 488 w 545"/>
                <a:gd name="T3" fmla="*/ 17 h 536"/>
                <a:gd name="T4" fmla="*/ 463 w 545"/>
                <a:gd name="T5" fmla="*/ 34 h 536"/>
                <a:gd name="T6" fmla="*/ 431 w 545"/>
                <a:gd name="T7" fmla="*/ 50 h 536"/>
                <a:gd name="T8" fmla="*/ 414 w 545"/>
                <a:gd name="T9" fmla="*/ 67 h 536"/>
                <a:gd name="T10" fmla="*/ 382 w 545"/>
                <a:gd name="T11" fmla="*/ 92 h 536"/>
                <a:gd name="T12" fmla="*/ 358 w 545"/>
                <a:gd name="T13" fmla="*/ 117 h 536"/>
                <a:gd name="T14" fmla="*/ 325 w 545"/>
                <a:gd name="T15" fmla="*/ 159 h 536"/>
                <a:gd name="T16" fmla="*/ 292 w 545"/>
                <a:gd name="T17" fmla="*/ 201 h 536"/>
                <a:gd name="T18" fmla="*/ 284 w 545"/>
                <a:gd name="T19" fmla="*/ 226 h 536"/>
                <a:gd name="T20" fmla="*/ 268 w 545"/>
                <a:gd name="T21" fmla="*/ 252 h 536"/>
                <a:gd name="T22" fmla="*/ 260 w 545"/>
                <a:gd name="T23" fmla="*/ 268 h 536"/>
                <a:gd name="T24" fmla="*/ 252 w 545"/>
                <a:gd name="T25" fmla="*/ 302 h 536"/>
                <a:gd name="T26" fmla="*/ 244 w 545"/>
                <a:gd name="T27" fmla="*/ 327 h 536"/>
                <a:gd name="T28" fmla="*/ 227 w 545"/>
                <a:gd name="T29" fmla="*/ 369 h 536"/>
                <a:gd name="T30" fmla="*/ 227 w 545"/>
                <a:gd name="T31" fmla="*/ 394 h 536"/>
                <a:gd name="T32" fmla="*/ 211 w 545"/>
                <a:gd name="T33" fmla="*/ 419 h 536"/>
                <a:gd name="T34" fmla="*/ 203 w 545"/>
                <a:gd name="T35" fmla="*/ 427 h 536"/>
                <a:gd name="T36" fmla="*/ 195 w 545"/>
                <a:gd name="T37" fmla="*/ 444 h 536"/>
                <a:gd name="T38" fmla="*/ 195 w 545"/>
                <a:gd name="T39" fmla="*/ 444 h 536"/>
                <a:gd name="T40" fmla="*/ 179 w 545"/>
                <a:gd name="T41" fmla="*/ 453 h 536"/>
                <a:gd name="T42" fmla="*/ 162 w 545"/>
                <a:gd name="T43" fmla="*/ 461 h 536"/>
                <a:gd name="T44" fmla="*/ 154 w 545"/>
                <a:gd name="T45" fmla="*/ 461 h 536"/>
                <a:gd name="T46" fmla="*/ 130 w 545"/>
                <a:gd name="T47" fmla="*/ 461 h 536"/>
                <a:gd name="T48" fmla="*/ 57 w 545"/>
                <a:gd name="T49" fmla="*/ 461 h 536"/>
                <a:gd name="T50" fmla="*/ 32 w 545"/>
                <a:gd name="T51" fmla="*/ 461 h 536"/>
                <a:gd name="T52" fmla="*/ 24 w 545"/>
                <a:gd name="T53" fmla="*/ 469 h 536"/>
                <a:gd name="T54" fmla="*/ 8 w 545"/>
                <a:gd name="T55" fmla="*/ 469 h 536"/>
                <a:gd name="T56" fmla="*/ 0 w 545"/>
                <a:gd name="T57" fmla="*/ 478 h 536"/>
                <a:gd name="T58" fmla="*/ 195 w 545"/>
                <a:gd name="T59" fmla="*/ 536 h 536"/>
                <a:gd name="T60" fmla="*/ 203 w 545"/>
                <a:gd name="T61" fmla="*/ 528 h 536"/>
                <a:gd name="T62" fmla="*/ 219 w 545"/>
                <a:gd name="T63" fmla="*/ 511 h 536"/>
                <a:gd name="T64" fmla="*/ 227 w 545"/>
                <a:gd name="T65" fmla="*/ 503 h 536"/>
                <a:gd name="T66" fmla="*/ 244 w 545"/>
                <a:gd name="T67" fmla="*/ 486 h 536"/>
                <a:gd name="T68" fmla="*/ 252 w 545"/>
                <a:gd name="T69" fmla="*/ 478 h 536"/>
                <a:gd name="T70" fmla="*/ 268 w 545"/>
                <a:gd name="T71" fmla="*/ 444 h 536"/>
                <a:gd name="T72" fmla="*/ 292 w 545"/>
                <a:gd name="T73" fmla="*/ 402 h 536"/>
                <a:gd name="T74" fmla="*/ 309 w 545"/>
                <a:gd name="T75" fmla="*/ 369 h 536"/>
                <a:gd name="T76" fmla="*/ 325 w 545"/>
                <a:gd name="T77" fmla="*/ 335 h 536"/>
                <a:gd name="T78" fmla="*/ 341 w 545"/>
                <a:gd name="T79" fmla="*/ 302 h 536"/>
                <a:gd name="T80" fmla="*/ 349 w 545"/>
                <a:gd name="T81" fmla="*/ 293 h 536"/>
                <a:gd name="T82" fmla="*/ 366 w 545"/>
                <a:gd name="T83" fmla="*/ 268 h 536"/>
                <a:gd name="T84" fmla="*/ 398 w 545"/>
                <a:gd name="T85" fmla="*/ 226 h 536"/>
                <a:gd name="T86" fmla="*/ 414 w 545"/>
                <a:gd name="T87" fmla="*/ 201 h 536"/>
                <a:gd name="T88" fmla="*/ 423 w 545"/>
                <a:gd name="T89" fmla="*/ 201 h 536"/>
                <a:gd name="T90" fmla="*/ 423 w 545"/>
                <a:gd name="T91" fmla="*/ 201 h 536"/>
                <a:gd name="T92" fmla="*/ 431 w 545"/>
                <a:gd name="T93" fmla="*/ 201 h 536"/>
                <a:gd name="T94" fmla="*/ 455 w 545"/>
                <a:gd name="T95" fmla="*/ 193 h 536"/>
                <a:gd name="T96" fmla="*/ 463 w 545"/>
                <a:gd name="T97" fmla="*/ 193 h 536"/>
                <a:gd name="T98" fmla="*/ 488 w 545"/>
                <a:gd name="T99" fmla="*/ 185 h 536"/>
                <a:gd name="T100" fmla="*/ 504 w 545"/>
                <a:gd name="T101" fmla="*/ 168 h 536"/>
                <a:gd name="T102" fmla="*/ 520 w 545"/>
                <a:gd name="T103" fmla="*/ 151 h 536"/>
                <a:gd name="T104" fmla="*/ 536 w 545"/>
                <a:gd name="T105" fmla="*/ 134 h 536"/>
                <a:gd name="T106" fmla="*/ 545 w 545"/>
                <a:gd name="T107" fmla="*/ 126 h 536"/>
                <a:gd name="T108" fmla="*/ 545 w 545"/>
                <a:gd name="T109" fmla="*/ 117 h 536"/>
                <a:gd name="T110" fmla="*/ 545 w 545"/>
                <a:gd name="T111" fmla="*/ 34 h 536"/>
                <a:gd name="T112" fmla="*/ 528 w 545"/>
                <a:gd name="T113" fmla="*/ 17 h 536"/>
                <a:gd name="T114" fmla="*/ 520 w 545"/>
                <a:gd name="T115"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5" h="536">
                  <a:moveTo>
                    <a:pt x="520" y="0"/>
                  </a:moveTo>
                  <a:lnTo>
                    <a:pt x="520" y="0"/>
                  </a:lnTo>
                  <a:lnTo>
                    <a:pt x="496" y="9"/>
                  </a:lnTo>
                  <a:lnTo>
                    <a:pt x="488" y="17"/>
                  </a:lnTo>
                  <a:lnTo>
                    <a:pt x="471" y="25"/>
                  </a:lnTo>
                  <a:lnTo>
                    <a:pt x="463" y="34"/>
                  </a:lnTo>
                  <a:lnTo>
                    <a:pt x="455" y="34"/>
                  </a:lnTo>
                  <a:lnTo>
                    <a:pt x="431" y="50"/>
                  </a:lnTo>
                  <a:lnTo>
                    <a:pt x="423" y="59"/>
                  </a:lnTo>
                  <a:lnTo>
                    <a:pt x="414" y="67"/>
                  </a:lnTo>
                  <a:lnTo>
                    <a:pt x="390" y="84"/>
                  </a:lnTo>
                  <a:lnTo>
                    <a:pt x="382" y="92"/>
                  </a:lnTo>
                  <a:lnTo>
                    <a:pt x="374" y="101"/>
                  </a:lnTo>
                  <a:lnTo>
                    <a:pt x="358" y="117"/>
                  </a:lnTo>
                  <a:lnTo>
                    <a:pt x="341" y="134"/>
                  </a:lnTo>
                  <a:lnTo>
                    <a:pt x="325" y="159"/>
                  </a:lnTo>
                  <a:lnTo>
                    <a:pt x="309" y="176"/>
                  </a:lnTo>
                  <a:lnTo>
                    <a:pt x="292" y="201"/>
                  </a:lnTo>
                  <a:lnTo>
                    <a:pt x="292" y="210"/>
                  </a:lnTo>
                  <a:lnTo>
                    <a:pt x="284" y="226"/>
                  </a:lnTo>
                  <a:lnTo>
                    <a:pt x="276" y="235"/>
                  </a:lnTo>
                  <a:lnTo>
                    <a:pt x="268" y="252"/>
                  </a:lnTo>
                  <a:lnTo>
                    <a:pt x="268" y="268"/>
                  </a:lnTo>
                  <a:lnTo>
                    <a:pt x="260" y="268"/>
                  </a:lnTo>
                  <a:lnTo>
                    <a:pt x="252" y="302"/>
                  </a:lnTo>
                  <a:lnTo>
                    <a:pt x="252" y="302"/>
                  </a:lnTo>
                  <a:lnTo>
                    <a:pt x="252" y="310"/>
                  </a:lnTo>
                  <a:lnTo>
                    <a:pt x="244" y="327"/>
                  </a:lnTo>
                  <a:lnTo>
                    <a:pt x="236" y="352"/>
                  </a:lnTo>
                  <a:lnTo>
                    <a:pt x="227" y="369"/>
                  </a:lnTo>
                  <a:lnTo>
                    <a:pt x="227" y="377"/>
                  </a:lnTo>
                  <a:lnTo>
                    <a:pt x="227" y="394"/>
                  </a:lnTo>
                  <a:lnTo>
                    <a:pt x="219" y="402"/>
                  </a:lnTo>
                  <a:lnTo>
                    <a:pt x="211" y="419"/>
                  </a:lnTo>
                  <a:lnTo>
                    <a:pt x="211" y="419"/>
                  </a:lnTo>
                  <a:lnTo>
                    <a:pt x="203" y="427"/>
                  </a:lnTo>
                  <a:lnTo>
                    <a:pt x="203" y="436"/>
                  </a:lnTo>
                  <a:lnTo>
                    <a:pt x="195" y="444"/>
                  </a:lnTo>
                  <a:lnTo>
                    <a:pt x="195" y="444"/>
                  </a:lnTo>
                  <a:lnTo>
                    <a:pt x="195" y="444"/>
                  </a:lnTo>
                  <a:lnTo>
                    <a:pt x="187" y="444"/>
                  </a:lnTo>
                  <a:lnTo>
                    <a:pt x="179" y="453"/>
                  </a:lnTo>
                  <a:lnTo>
                    <a:pt x="170" y="453"/>
                  </a:lnTo>
                  <a:lnTo>
                    <a:pt x="162" y="461"/>
                  </a:lnTo>
                  <a:lnTo>
                    <a:pt x="162" y="461"/>
                  </a:lnTo>
                  <a:lnTo>
                    <a:pt x="154" y="461"/>
                  </a:lnTo>
                  <a:lnTo>
                    <a:pt x="138" y="461"/>
                  </a:lnTo>
                  <a:lnTo>
                    <a:pt x="130" y="461"/>
                  </a:lnTo>
                  <a:lnTo>
                    <a:pt x="73" y="461"/>
                  </a:lnTo>
                  <a:lnTo>
                    <a:pt x="57" y="461"/>
                  </a:lnTo>
                  <a:lnTo>
                    <a:pt x="48" y="461"/>
                  </a:lnTo>
                  <a:lnTo>
                    <a:pt x="32" y="461"/>
                  </a:lnTo>
                  <a:lnTo>
                    <a:pt x="32" y="469"/>
                  </a:lnTo>
                  <a:lnTo>
                    <a:pt x="24" y="469"/>
                  </a:lnTo>
                  <a:lnTo>
                    <a:pt x="16" y="469"/>
                  </a:lnTo>
                  <a:lnTo>
                    <a:pt x="8" y="469"/>
                  </a:lnTo>
                  <a:lnTo>
                    <a:pt x="8" y="478"/>
                  </a:lnTo>
                  <a:lnTo>
                    <a:pt x="0" y="478"/>
                  </a:lnTo>
                  <a:lnTo>
                    <a:pt x="0" y="478"/>
                  </a:lnTo>
                  <a:lnTo>
                    <a:pt x="195" y="536"/>
                  </a:lnTo>
                  <a:lnTo>
                    <a:pt x="195" y="528"/>
                  </a:lnTo>
                  <a:lnTo>
                    <a:pt x="203" y="528"/>
                  </a:lnTo>
                  <a:lnTo>
                    <a:pt x="211" y="520"/>
                  </a:lnTo>
                  <a:lnTo>
                    <a:pt x="219" y="511"/>
                  </a:lnTo>
                  <a:lnTo>
                    <a:pt x="227" y="511"/>
                  </a:lnTo>
                  <a:lnTo>
                    <a:pt x="227" y="503"/>
                  </a:lnTo>
                  <a:lnTo>
                    <a:pt x="236" y="494"/>
                  </a:lnTo>
                  <a:lnTo>
                    <a:pt x="244" y="486"/>
                  </a:lnTo>
                  <a:lnTo>
                    <a:pt x="252" y="478"/>
                  </a:lnTo>
                  <a:lnTo>
                    <a:pt x="252" y="478"/>
                  </a:lnTo>
                  <a:lnTo>
                    <a:pt x="260" y="461"/>
                  </a:lnTo>
                  <a:lnTo>
                    <a:pt x="268" y="444"/>
                  </a:lnTo>
                  <a:lnTo>
                    <a:pt x="284" y="419"/>
                  </a:lnTo>
                  <a:lnTo>
                    <a:pt x="292" y="402"/>
                  </a:lnTo>
                  <a:lnTo>
                    <a:pt x="292" y="386"/>
                  </a:lnTo>
                  <a:lnTo>
                    <a:pt x="309" y="369"/>
                  </a:lnTo>
                  <a:lnTo>
                    <a:pt x="317" y="352"/>
                  </a:lnTo>
                  <a:lnTo>
                    <a:pt x="325" y="335"/>
                  </a:lnTo>
                  <a:lnTo>
                    <a:pt x="333" y="319"/>
                  </a:lnTo>
                  <a:lnTo>
                    <a:pt x="341" y="302"/>
                  </a:lnTo>
                  <a:lnTo>
                    <a:pt x="341" y="302"/>
                  </a:lnTo>
                  <a:lnTo>
                    <a:pt x="349" y="293"/>
                  </a:lnTo>
                  <a:lnTo>
                    <a:pt x="358" y="285"/>
                  </a:lnTo>
                  <a:lnTo>
                    <a:pt x="366" y="268"/>
                  </a:lnTo>
                  <a:lnTo>
                    <a:pt x="382" y="243"/>
                  </a:lnTo>
                  <a:lnTo>
                    <a:pt x="398" y="226"/>
                  </a:lnTo>
                  <a:lnTo>
                    <a:pt x="406" y="210"/>
                  </a:lnTo>
                  <a:lnTo>
                    <a:pt x="414" y="201"/>
                  </a:lnTo>
                  <a:lnTo>
                    <a:pt x="423" y="201"/>
                  </a:lnTo>
                  <a:lnTo>
                    <a:pt x="423" y="201"/>
                  </a:lnTo>
                  <a:lnTo>
                    <a:pt x="423" y="201"/>
                  </a:lnTo>
                  <a:lnTo>
                    <a:pt x="423" y="201"/>
                  </a:lnTo>
                  <a:lnTo>
                    <a:pt x="431" y="201"/>
                  </a:lnTo>
                  <a:lnTo>
                    <a:pt x="431" y="201"/>
                  </a:lnTo>
                  <a:lnTo>
                    <a:pt x="439" y="201"/>
                  </a:lnTo>
                  <a:lnTo>
                    <a:pt x="455" y="193"/>
                  </a:lnTo>
                  <a:lnTo>
                    <a:pt x="455" y="193"/>
                  </a:lnTo>
                  <a:lnTo>
                    <a:pt x="463" y="193"/>
                  </a:lnTo>
                  <a:lnTo>
                    <a:pt x="480" y="185"/>
                  </a:lnTo>
                  <a:lnTo>
                    <a:pt x="488" y="185"/>
                  </a:lnTo>
                  <a:lnTo>
                    <a:pt x="488" y="176"/>
                  </a:lnTo>
                  <a:lnTo>
                    <a:pt x="504" y="168"/>
                  </a:lnTo>
                  <a:lnTo>
                    <a:pt x="512" y="159"/>
                  </a:lnTo>
                  <a:lnTo>
                    <a:pt x="520" y="151"/>
                  </a:lnTo>
                  <a:lnTo>
                    <a:pt x="520" y="151"/>
                  </a:lnTo>
                  <a:lnTo>
                    <a:pt x="536" y="134"/>
                  </a:lnTo>
                  <a:lnTo>
                    <a:pt x="545" y="134"/>
                  </a:lnTo>
                  <a:lnTo>
                    <a:pt x="545" y="126"/>
                  </a:lnTo>
                  <a:lnTo>
                    <a:pt x="545" y="126"/>
                  </a:lnTo>
                  <a:lnTo>
                    <a:pt x="545" y="117"/>
                  </a:lnTo>
                  <a:lnTo>
                    <a:pt x="545" y="50"/>
                  </a:lnTo>
                  <a:lnTo>
                    <a:pt x="545" y="34"/>
                  </a:lnTo>
                  <a:lnTo>
                    <a:pt x="536" y="34"/>
                  </a:lnTo>
                  <a:lnTo>
                    <a:pt x="528" y="17"/>
                  </a:lnTo>
                  <a:lnTo>
                    <a:pt x="520" y="9"/>
                  </a:lnTo>
                  <a:lnTo>
                    <a:pt x="520" y="0"/>
                  </a:lnTo>
                  <a:close/>
                </a:path>
              </a:pathLst>
            </a:custGeom>
            <a:solidFill>
              <a:srgbClr val="E5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1A281B47-75B2-4F8D-9C7F-1F43F1A69FFD}"/>
                </a:ext>
              </a:extLst>
            </p:cNvPr>
            <p:cNvSpPr>
              <a:spLocks/>
            </p:cNvSpPr>
            <p:nvPr/>
          </p:nvSpPr>
          <p:spPr bwMode="auto">
            <a:xfrm>
              <a:off x="2575" y="3389"/>
              <a:ext cx="634" cy="460"/>
            </a:xfrm>
            <a:custGeom>
              <a:avLst/>
              <a:gdLst>
                <a:gd name="T0" fmla="*/ 447 w 634"/>
                <a:gd name="T1" fmla="*/ 8 h 460"/>
                <a:gd name="T2" fmla="*/ 390 w 634"/>
                <a:gd name="T3" fmla="*/ 58 h 460"/>
                <a:gd name="T4" fmla="*/ 342 w 634"/>
                <a:gd name="T5" fmla="*/ 92 h 460"/>
                <a:gd name="T6" fmla="*/ 301 w 634"/>
                <a:gd name="T7" fmla="*/ 100 h 460"/>
                <a:gd name="T8" fmla="*/ 268 w 634"/>
                <a:gd name="T9" fmla="*/ 109 h 460"/>
                <a:gd name="T10" fmla="*/ 146 w 634"/>
                <a:gd name="T11" fmla="*/ 100 h 460"/>
                <a:gd name="T12" fmla="*/ 138 w 634"/>
                <a:gd name="T13" fmla="*/ 117 h 460"/>
                <a:gd name="T14" fmla="*/ 146 w 634"/>
                <a:gd name="T15" fmla="*/ 167 h 460"/>
                <a:gd name="T16" fmla="*/ 155 w 634"/>
                <a:gd name="T17" fmla="*/ 217 h 460"/>
                <a:gd name="T18" fmla="*/ 146 w 634"/>
                <a:gd name="T19" fmla="*/ 259 h 460"/>
                <a:gd name="T20" fmla="*/ 138 w 634"/>
                <a:gd name="T21" fmla="*/ 301 h 460"/>
                <a:gd name="T22" fmla="*/ 122 w 634"/>
                <a:gd name="T23" fmla="*/ 335 h 460"/>
                <a:gd name="T24" fmla="*/ 98 w 634"/>
                <a:gd name="T25" fmla="*/ 368 h 460"/>
                <a:gd name="T26" fmla="*/ 73 w 634"/>
                <a:gd name="T27" fmla="*/ 402 h 460"/>
                <a:gd name="T28" fmla="*/ 8 w 634"/>
                <a:gd name="T29" fmla="*/ 435 h 460"/>
                <a:gd name="T30" fmla="*/ 8 w 634"/>
                <a:gd name="T31" fmla="*/ 460 h 460"/>
                <a:gd name="T32" fmla="*/ 24 w 634"/>
                <a:gd name="T33" fmla="*/ 460 h 460"/>
                <a:gd name="T34" fmla="*/ 57 w 634"/>
                <a:gd name="T35" fmla="*/ 460 h 460"/>
                <a:gd name="T36" fmla="*/ 106 w 634"/>
                <a:gd name="T37" fmla="*/ 435 h 460"/>
                <a:gd name="T38" fmla="*/ 130 w 634"/>
                <a:gd name="T39" fmla="*/ 419 h 460"/>
                <a:gd name="T40" fmla="*/ 155 w 634"/>
                <a:gd name="T41" fmla="*/ 402 h 460"/>
                <a:gd name="T42" fmla="*/ 171 w 634"/>
                <a:gd name="T43" fmla="*/ 368 h 460"/>
                <a:gd name="T44" fmla="*/ 187 w 634"/>
                <a:gd name="T45" fmla="*/ 343 h 460"/>
                <a:gd name="T46" fmla="*/ 195 w 634"/>
                <a:gd name="T47" fmla="*/ 293 h 460"/>
                <a:gd name="T48" fmla="*/ 203 w 634"/>
                <a:gd name="T49" fmla="*/ 268 h 460"/>
                <a:gd name="T50" fmla="*/ 228 w 634"/>
                <a:gd name="T51" fmla="*/ 251 h 460"/>
                <a:gd name="T52" fmla="*/ 260 w 634"/>
                <a:gd name="T53" fmla="*/ 226 h 460"/>
                <a:gd name="T54" fmla="*/ 293 w 634"/>
                <a:gd name="T55" fmla="*/ 201 h 460"/>
                <a:gd name="T56" fmla="*/ 285 w 634"/>
                <a:gd name="T57" fmla="*/ 209 h 460"/>
                <a:gd name="T58" fmla="*/ 252 w 634"/>
                <a:gd name="T59" fmla="*/ 259 h 460"/>
                <a:gd name="T60" fmla="*/ 220 w 634"/>
                <a:gd name="T61" fmla="*/ 318 h 460"/>
                <a:gd name="T62" fmla="*/ 203 w 634"/>
                <a:gd name="T63" fmla="*/ 368 h 460"/>
                <a:gd name="T64" fmla="*/ 203 w 634"/>
                <a:gd name="T65" fmla="*/ 402 h 460"/>
                <a:gd name="T66" fmla="*/ 203 w 634"/>
                <a:gd name="T67" fmla="*/ 410 h 460"/>
                <a:gd name="T68" fmla="*/ 212 w 634"/>
                <a:gd name="T69" fmla="*/ 419 h 460"/>
                <a:gd name="T70" fmla="*/ 301 w 634"/>
                <a:gd name="T71" fmla="*/ 410 h 460"/>
                <a:gd name="T72" fmla="*/ 366 w 634"/>
                <a:gd name="T73" fmla="*/ 402 h 460"/>
                <a:gd name="T74" fmla="*/ 423 w 634"/>
                <a:gd name="T75" fmla="*/ 385 h 460"/>
                <a:gd name="T76" fmla="*/ 456 w 634"/>
                <a:gd name="T77" fmla="*/ 368 h 460"/>
                <a:gd name="T78" fmla="*/ 472 w 634"/>
                <a:gd name="T79" fmla="*/ 335 h 460"/>
                <a:gd name="T80" fmla="*/ 496 w 634"/>
                <a:gd name="T81" fmla="*/ 285 h 460"/>
                <a:gd name="T82" fmla="*/ 529 w 634"/>
                <a:gd name="T83" fmla="*/ 217 h 460"/>
                <a:gd name="T84" fmla="*/ 553 w 634"/>
                <a:gd name="T85" fmla="*/ 184 h 460"/>
                <a:gd name="T86" fmla="*/ 594 w 634"/>
                <a:gd name="T87" fmla="*/ 134 h 460"/>
                <a:gd name="T88" fmla="*/ 626 w 634"/>
                <a:gd name="T89" fmla="*/ 100 h 460"/>
                <a:gd name="T90" fmla="*/ 578 w 634"/>
                <a:gd name="T91" fmla="*/ 109 h 460"/>
                <a:gd name="T92" fmla="*/ 561 w 634"/>
                <a:gd name="T93" fmla="*/ 117 h 460"/>
                <a:gd name="T94" fmla="*/ 529 w 634"/>
                <a:gd name="T95" fmla="*/ 117 h 460"/>
                <a:gd name="T96" fmla="*/ 496 w 634"/>
                <a:gd name="T97" fmla="*/ 100 h 460"/>
                <a:gd name="T98" fmla="*/ 464 w 634"/>
                <a:gd name="T99" fmla="*/ 83 h 460"/>
                <a:gd name="T100" fmla="*/ 447 w 634"/>
                <a:gd name="T101" fmla="*/ 5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4" h="460">
                  <a:moveTo>
                    <a:pt x="472" y="0"/>
                  </a:moveTo>
                  <a:lnTo>
                    <a:pt x="472" y="0"/>
                  </a:lnTo>
                  <a:lnTo>
                    <a:pt x="464" y="0"/>
                  </a:lnTo>
                  <a:lnTo>
                    <a:pt x="447" y="8"/>
                  </a:lnTo>
                  <a:lnTo>
                    <a:pt x="431" y="25"/>
                  </a:lnTo>
                  <a:lnTo>
                    <a:pt x="431" y="33"/>
                  </a:lnTo>
                  <a:lnTo>
                    <a:pt x="399" y="50"/>
                  </a:lnTo>
                  <a:lnTo>
                    <a:pt x="390" y="58"/>
                  </a:lnTo>
                  <a:lnTo>
                    <a:pt x="374" y="67"/>
                  </a:lnTo>
                  <a:lnTo>
                    <a:pt x="366" y="75"/>
                  </a:lnTo>
                  <a:lnTo>
                    <a:pt x="350" y="83"/>
                  </a:lnTo>
                  <a:lnTo>
                    <a:pt x="342" y="92"/>
                  </a:lnTo>
                  <a:lnTo>
                    <a:pt x="334" y="92"/>
                  </a:lnTo>
                  <a:lnTo>
                    <a:pt x="325" y="100"/>
                  </a:lnTo>
                  <a:lnTo>
                    <a:pt x="317" y="100"/>
                  </a:lnTo>
                  <a:lnTo>
                    <a:pt x="301" y="100"/>
                  </a:lnTo>
                  <a:lnTo>
                    <a:pt x="293" y="100"/>
                  </a:lnTo>
                  <a:lnTo>
                    <a:pt x="285" y="109"/>
                  </a:lnTo>
                  <a:lnTo>
                    <a:pt x="277" y="109"/>
                  </a:lnTo>
                  <a:lnTo>
                    <a:pt x="268" y="109"/>
                  </a:lnTo>
                  <a:lnTo>
                    <a:pt x="260" y="109"/>
                  </a:lnTo>
                  <a:lnTo>
                    <a:pt x="244" y="109"/>
                  </a:lnTo>
                  <a:lnTo>
                    <a:pt x="146" y="100"/>
                  </a:lnTo>
                  <a:lnTo>
                    <a:pt x="146" y="100"/>
                  </a:lnTo>
                  <a:lnTo>
                    <a:pt x="146" y="100"/>
                  </a:lnTo>
                  <a:lnTo>
                    <a:pt x="146" y="109"/>
                  </a:lnTo>
                  <a:lnTo>
                    <a:pt x="138" y="109"/>
                  </a:lnTo>
                  <a:lnTo>
                    <a:pt x="138" y="117"/>
                  </a:lnTo>
                  <a:lnTo>
                    <a:pt x="138" y="125"/>
                  </a:lnTo>
                  <a:lnTo>
                    <a:pt x="138" y="134"/>
                  </a:lnTo>
                  <a:lnTo>
                    <a:pt x="146" y="142"/>
                  </a:lnTo>
                  <a:lnTo>
                    <a:pt x="146" y="167"/>
                  </a:lnTo>
                  <a:lnTo>
                    <a:pt x="155" y="192"/>
                  </a:lnTo>
                  <a:lnTo>
                    <a:pt x="155" y="201"/>
                  </a:lnTo>
                  <a:lnTo>
                    <a:pt x="155" y="201"/>
                  </a:lnTo>
                  <a:lnTo>
                    <a:pt x="155" y="217"/>
                  </a:lnTo>
                  <a:lnTo>
                    <a:pt x="155" y="226"/>
                  </a:lnTo>
                  <a:lnTo>
                    <a:pt x="155" y="234"/>
                  </a:lnTo>
                  <a:lnTo>
                    <a:pt x="146" y="251"/>
                  </a:lnTo>
                  <a:lnTo>
                    <a:pt x="146" y="259"/>
                  </a:lnTo>
                  <a:lnTo>
                    <a:pt x="146" y="268"/>
                  </a:lnTo>
                  <a:lnTo>
                    <a:pt x="138" y="276"/>
                  </a:lnTo>
                  <a:lnTo>
                    <a:pt x="138" y="293"/>
                  </a:lnTo>
                  <a:lnTo>
                    <a:pt x="138" y="301"/>
                  </a:lnTo>
                  <a:lnTo>
                    <a:pt x="138" y="310"/>
                  </a:lnTo>
                  <a:lnTo>
                    <a:pt x="130" y="318"/>
                  </a:lnTo>
                  <a:lnTo>
                    <a:pt x="130" y="326"/>
                  </a:lnTo>
                  <a:lnTo>
                    <a:pt x="122" y="335"/>
                  </a:lnTo>
                  <a:lnTo>
                    <a:pt x="114" y="343"/>
                  </a:lnTo>
                  <a:lnTo>
                    <a:pt x="106" y="360"/>
                  </a:lnTo>
                  <a:lnTo>
                    <a:pt x="106" y="368"/>
                  </a:lnTo>
                  <a:lnTo>
                    <a:pt x="98" y="368"/>
                  </a:lnTo>
                  <a:lnTo>
                    <a:pt x="90" y="377"/>
                  </a:lnTo>
                  <a:lnTo>
                    <a:pt x="81" y="385"/>
                  </a:lnTo>
                  <a:lnTo>
                    <a:pt x="73" y="393"/>
                  </a:lnTo>
                  <a:lnTo>
                    <a:pt x="73" y="402"/>
                  </a:lnTo>
                  <a:lnTo>
                    <a:pt x="57" y="410"/>
                  </a:lnTo>
                  <a:lnTo>
                    <a:pt x="41" y="419"/>
                  </a:lnTo>
                  <a:lnTo>
                    <a:pt x="33" y="435"/>
                  </a:lnTo>
                  <a:lnTo>
                    <a:pt x="8" y="435"/>
                  </a:lnTo>
                  <a:lnTo>
                    <a:pt x="0" y="452"/>
                  </a:lnTo>
                  <a:lnTo>
                    <a:pt x="8" y="452"/>
                  </a:lnTo>
                  <a:lnTo>
                    <a:pt x="8" y="460"/>
                  </a:lnTo>
                  <a:lnTo>
                    <a:pt x="8" y="460"/>
                  </a:lnTo>
                  <a:lnTo>
                    <a:pt x="16" y="460"/>
                  </a:lnTo>
                  <a:lnTo>
                    <a:pt x="16" y="460"/>
                  </a:lnTo>
                  <a:lnTo>
                    <a:pt x="16" y="460"/>
                  </a:lnTo>
                  <a:lnTo>
                    <a:pt x="24" y="460"/>
                  </a:lnTo>
                  <a:lnTo>
                    <a:pt x="41" y="460"/>
                  </a:lnTo>
                  <a:lnTo>
                    <a:pt x="41" y="460"/>
                  </a:lnTo>
                  <a:lnTo>
                    <a:pt x="49" y="460"/>
                  </a:lnTo>
                  <a:lnTo>
                    <a:pt x="57" y="460"/>
                  </a:lnTo>
                  <a:lnTo>
                    <a:pt x="65" y="452"/>
                  </a:lnTo>
                  <a:lnTo>
                    <a:pt x="73" y="452"/>
                  </a:lnTo>
                  <a:lnTo>
                    <a:pt x="90" y="444"/>
                  </a:lnTo>
                  <a:lnTo>
                    <a:pt x="106" y="435"/>
                  </a:lnTo>
                  <a:lnTo>
                    <a:pt x="114" y="435"/>
                  </a:lnTo>
                  <a:lnTo>
                    <a:pt x="122" y="435"/>
                  </a:lnTo>
                  <a:lnTo>
                    <a:pt x="122" y="427"/>
                  </a:lnTo>
                  <a:lnTo>
                    <a:pt x="130" y="419"/>
                  </a:lnTo>
                  <a:lnTo>
                    <a:pt x="138" y="419"/>
                  </a:lnTo>
                  <a:lnTo>
                    <a:pt x="138" y="410"/>
                  </a:lnTo>
                  <a:lnTo>
                    <a:pt x="146" y="402"/>
                  </a:lnTo>
                  <a:lnTo>
                    <a:pt x="155" y="402"/>
                  </a:lnTo>
                  <a:lnTo>
                    <a:pt x="163" y="393"/>
                  </a:lnTo>
                  <a:lnTo>
                    <a:pt x="171" y="377"/>
                  </a:lnTo>
                  <a:lnTo>
                    <a:pt x="171" y="377"/>
                  </a:lnTo>
                  <a:lnTo>
                    <a:pt x="171" y="368"/>
                  </a:lnTo>
                  <a:lnTo>
                    <a:pt x="179" y="360"/>
                  </a:lnTo>
                  <a:lnTo>
                    <a:pt x="179" y="352"/>
                  </a:lnTo>
                  <a:lnTo>
                    <a:pt x="187" y="343"/>
                  </a:lnTo>
                  <a:lnTo>
                    <a:pt x="187" y="343"/>
                  </a:lnTo>
                  <a:lnTo>
                    <a:pt x="187" y="335"/>
                  </a:lnTo>
                  <a:lnTo>
                    <a:pt x="195" y="310"/>
                  </a:lnTo>
                  <a:lnTo>
                    <a:pt x="195" y="301"/>
                  </a:lnTo>
                  <a:lnTo>
                    <a:pt x="195" y="293"/>
                  </a:lnTo>
                  <a:lnTo>
                    <a:pt x="203" y="285"/>
                  </a:lnTo>
                  <a:lnTo>
                    <a:pt x="203" y="285"/>
                  </a:lnTo>
                  <a:lnTo>
                    <a:pt x="203" y="276"/>
                  </a:lnTo>
                  <a:lnTo>
                    <a:pt x="203" y="268"/>
                  </a:lnTo>
                  <a:lnTo>
                    <a:pt x="203" y="268"/>
                  </a:lnTo>
                  <a:lnTo>
                    <a:pt x="212" y="259"/>
                  </a:lnTo>
                  <a:lnTo>
                    <a:pt x="220" y="259"/>
                  </a:lnTo>
                  <a:lnTo>
                    <a:pt x="228" y="251"/>
                  </a:lnTo>
                  <a:lnTo>
                    <a:pt x="236" y="243"/>
                  </a:lnTo>
                  <a:lnTo>
                    <a:pt x="236" y="243"/>
                  </a:lnTo>
                  <a:lnTo>
                    <a:pt x="244" y="234"/>
                  </a:lnTo>
                  <a:lnTo>
                    <a:pt x="260" y="226"/>
                  </a:lnTo>
                  <a:lnTo>
                    <a:pt x="268" y="217"/>
                  </a:lnTo>
                  <a:lnTo>
                    <a:pt x="277" y="209"/>
                  </a:lnTo>
                  <a:lnTo>
                    <a:pt x="285" y="209"/>
                  </a:lnTo>
                  <a:lnTo>
                    <a:pt x="293" y="201"/>
                  </a:lnTo>
                  <a:lnTo>
                    <a:pt x="301" y="201"/>
                  </a:lnTo>
                  <a:lnTo>
                    <a:pt x="293" y="201"/>
                  </a:lnTo>
                  <a:lnTo>
                    <a:pt x="285" y="209"/>
                  </a:lnTo>
                  <a:lnTo>
                    <a:pt x="285" y="209"/>
                  </a:lnTo>
                  <a:lnTo>
                    <a:pt x="268" y="226"/>
                  </a:lnTo>
                  <a:lnTo>
                    <a:pt x="268" y="234"/>
                  </a:lnTo>
                  <a:lnTo>
                    <a:pt x="260" y="243"/>
                  </a:lnTo>
                  <a:lnTo>
                    <a:pt x="252" y="259"/>
                  </a:lnTo>
                  <a:lnTo>
                    <a:pt x="244" y="268"/>
                  </a:lnTo>
                  <a:lnTo>
                    <a:pt x="236" y="293"/>
                  </a:lnTo>
                  <a:lnTo>
                    <a:pt x="228" y="301"/>
                  </a:lnTo>
                  <a:lnTo>
                    <a:pt x="220" y="318"/>
                  </a:lnTo>
                  <a:lnTo>
                    <a:pt x="212" y="335"/>
                  </a:lnTo>
                  <a:lnTo>
                    <a:pt x="212" y="352"/>
                  </a:lnTo>
                  <a:lnTo>
                    <a:pt x="203" y="368"/>
                  </a:lnTo>
                  <a:lnTo>
                    <a:pt x="203" y="368"/>
                  </a:lnTo>
                  <a:lnTo>
                    <a:pt x="203" y="377"/>
                  </a:lnTo>
                  <a:lnTo>
                    <a:pt x="203" y="385"/>
                  </a:lnTo>
                  <a:lnTo>
                    <a:pt x="203" y="393"/>
                  </a:lnTo>
                  <a:lnTo>
                    <a:pt x="203" y="402"/>
                  </a:lnTo>
                  <a:lnTo>
                    <a:pt x="203" y="402"/>
                  </a:lnTo>
                  <a:lnTo>
                    <a:pt x="203" y="410"/>
                  </a:lnTo>
                  <a:lnTo>
                    <a:pt x="203" y="410"/>
                  </a:lnTo>
                  <a:lnTo>
                    <a:pt x="203" y="410"/>
                  </a:lnTo>
                  <a:lnTo>
                    <a:pt x="203" y="419"/>
                  </a:lnTo>
                  <a:lnTo>
                    <a:pt x="203" y="419"/>
                  </a:lnTo>
                  <a:lnTo>
                    <a:pt x="212" y="419"/>
                  </a:lnTo>
                  <a:lnTo>
                    <a:pt x="212" y="419"/>
                  </a:lnTo>
                  <a:lnTo>
                    <a:pt x="236" y="419"/>
                  </a:lnTo>
                  <a:lnTo>
                    <a:pt x="268" y="419"/>
                  </a:lnTo>
                  <a:lnTo>
                    <a:pt x="285" y="419"/>
                  </a:lnTo>
                  <a:lnTo>
                    <a:pt x="301" y="410"/>
                  </a:lnTo>
                  <a:lnTo>
                    <a:pt x="317" y="410"/>
                  </a:lnTo>
                  <a:lnTo>
                    <a:pt x="334" y="410"/>
                  </a:lnTo>
                  <a:lnTo>
                    <a:pt x="358" y="402"/>
                  </a:lnTo>
                  <a:lnTo>
                    <a:pt x="366" y="402"/>
                  </a:lnTo>
                  <a:lnTo>
                    <a:pt x="382" y="402"/>
                  </a:lnTo>
                  <a:lnTo>
                    <a:pt x="399" y="393"/>
                  </a:lnTo>
                  <a:lnTo>
                    <a:pt x="415" y="393"/>
                  </a:lnTo>
                  <a:lnTo>
                    <a:pt x="423" y="385"/>
                  </a:lnTo>
                  <a:lnTo>
                    <a:pt x="431" y="377"/>
                  </a:lnTo>
                  <a:lnTo>
                    <a:pt x="439" y="368"/>
                  </a:lnTo>
                  <a:lnTo>
                    <a:pt x="447" y="368"/>
                  </a:lnTo>
                  <a:lnTo>
                    <a:pt x="456" y="368"/>
                  </a:lnTo>
                  <a:lnTo>
                    <a:pt x="456" y="360"/>
                  </a:lnTo>
                  <a:lnTo>
                    <a:pt x="464" y="352"/>
                  </a:lnTo>
                  <a:lnTo>
                    <a:pt x="464" y="343"/>
                  </a:lnTo>
                  <a:lnTo>
                    <a:pt x="472" y="335"/>
                  </a:lnTo>
                  <a:lnTo>
                    <a:pt x="480" y="326"/>
                  </a:lnTo>
                  <a:lnTo>
                    <a:pt x="488" y="310"/>
                  </a:lnTo>
                  <a:lnTo>
                    <a:pt x="496" y="301"/>
                  </a:lnTo>
                  <a:lnTo>
                    <a:pt x="496" y="285"/>
                  </a:lnTo>
                  <a:lnTo>
                    <a:pt x="504" y="268"/>
                  </a:lnTo>
                  <a:lnTo>
                    <a:pt x="521" y="234"/>
                  </a:lnTo>
                  <a:lnTo>
                    <a:pt x="529" y="234"/>
                  </a:lnTo>
                  <a:lnTo>
                    <a:pt x="529" y="217"/>
                  </a:lnTo>
                  <a:lnTo>
                    <a:pt x="529" y="201"/>
                  </a:lnTo>
                  <a:lnTo>
                    <a:pt x="537" y="201"/>
                  </a:lnTo>
                  <a:lnTo>
                    <a:pt x="545" y="192"/>
                  </a:lnTo>
                  <a:lnTo>
                    <a:pt x="553" y="184"/>
                  </a:lnTo>
                  <a:lnTo>
                    <a:pt x="561" y="167"/>
                  </a:lnTo>
                  <a:lnTo>
                    <a:pt x="578" y="159"/>
                  </a:lnTo>
                  <a:lnTo>
                    <a:pt x="586" y="142"/>
                  </a:lnTo>
                  <a:lnTo>
                    <a:pt x="594" y="134"/>
                  </a:lnTo>
                  <a:lnTo>
                    <a:pt x="610" y="117"/>
                  </a:lnTo>
                  <a:lnTo>
                    <a:pt x="626" y="100"/>
                  </a:lnTo>
                  <a:lnTo>
                    <a:pt x="634" y="100"/>
                  </a:lnTo>
                  <a:lnTo>
                    <a:pt x="626" y="100"/>
                  </a:lnTo>
                  <a:lnTo>
                    <a:pt x="610" y="100"/>
                  </a:lnTo>
                  <a:lnTo>
                    <a:pt x="594" y="100"/>
                  </a:lnTo>
                  <a:lnTo>
                    <a:pt x="594" y="109"/>
                  </a:lnTo>
                  <a:lnTo>
                    <a:pt x="578" y="109"/>
                  </a:lnTo>
                  <a:lnTo>
                    <a:pt x="578" y="117"/>
                  </a:lnTo>
                  <a:lnTo>
                    <a:pt x="569" y="117"/>
                  </a:lnTo>
                  <a:lnTo>
                    <a:pt x="561" y="117"/>
                  </a:lnTo>
                  <a:lnTo>
                    <a:pt x="561" y="117"/>
                  </a:lnTo>
                  <a:lnTo>
                    <a:pt x="553" y="117"/>
                  </a:lnTo>
                  <a:lnTo>
                    <a:pt x="545" y="117"/>
                  </a:lnTo>
                  <a:lnTo>
                    <a:pt x="537" y="117"/>
                  </a:lnTo>
                  <a:lnTo>
                    <a:pt x="529" y="117"/>
                  </a:lnTo>
                  <a:lnTo>
                    <a:pt x="521" y="117"/>
                  </a:lnTo>
                  <a:lnTo>
                    <a:pt x="512" y="109"/>
                  </a:lnTo>
                  <a:lnTo>
                    <a:pt x="504" y="109"/>
                  </a:lnTo>
                  <a:lnTo>
                    <a:pt x="496" y="100"/>
                  </a:lnTo>
                  <a:lnTo>
                    <a:pt x="488" y="100"/>
                  </a:lnTo>
                  <a:lnTo>
                    <a:pt x="480" y="100"/>
                  </a:lnTo>
                  <a:lnTo>
                    <a:pt x="472" y="92"/>
                  </a:lnTo>
                  <a:lnTo>
                    <a:pt x="464" y="83"/>
                  </a:lnTo>
                  <a:lnTo>
                    <a:pt x="464" y="75"/>
                  </a:lnTo>
                  <a:lnTo>
                    <a:pt x="464" y="67"/>
                  </a:lnTo>
                  <a:lnTo>
                    <a:pt x="456" y="67"/>
                  </a:lnTo>
                  <a:lnTo>
                    <a:pt x="447" y="58"/>
                  </a:lnTo>
                  <a:lnTo>
                    <a:pt x="447" y="50"/>
                  </a:lnTo>
                  <a:lnTo>
                    <a:pt x="439" y="42"/>
                  </a:lnTo>
                  <a:lnTo>
                    <a:pt x="472" y="0"/>
                  </a:lnTo>
                  <a:close/>
                </a:path>
              </a:pathLst>
            </a:custGeom>
            <a:solidFill>
              <a:srgbClr val="E5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2294CF0B-DB4D-40BD-BC74-C2052E703253}"/>
                </a:ext>
              </a:extLst>
            </p:cNvPr>
            <p:cNvSpPr>
              <a:spLocks/>
            </p:cNvSpPr>
            <p:nvPr/>
          </p:nvSpPr>
          <p:spPr bwMode="auto">
            <a:xfrm>
              <a:off x="2583" y="3213"/>
              <a:ext cx="301" cy="151"/>
            </a:xfrm>
            <a:custGeom>
              <a:avLst/>
              <a:gdLst>
                <a:gd name="T0" fmla="*/ 301 w 301"/>
                <a:gd name="T1" fmla="*/ 0 h 151"/>
                <a:gd name="T2" fmla="*/ 301 w 301"/>
                <a:gd name="T3" fmla="*/ 0 h 151"/>
                <a:gd name="T4" fmla="*/ 285 w 301"/>
                <a:gd name="T5" fmla="*/ 17 h 151"/>
                <a:gd name="T6" fmla="*/ 269 w 301"/>
                <a:gd name="T7" fmla="*/ 25 h 151"/>
                <a:gd name="T8" fmla="*/ 228 w 301"/>
                <a:gd name="T9" fmla="*/ 42 h 151"/>
                <a:gd name="T10" fmla="*/ 195 w 301"/>
                <a:gd name="T11" fmla="*/ 67 h 151"/>
                <a:gd name="T12" fmla="*/ 163 w 301"/>
                <a:gd name="T13" fmla="*/ 84 h 151"/>
                <a:gd name="T14" fmla="*/ 122 w 301"/>
                <a:gd name="T15" fmla="*/ 100 h 151"/>
                <a:gd name="T16" fmla="*/ 98 w 301"/>
                <a:gd name="T17" fmla="*/ 109 h 151"/>
                <a:gd name="T18" fmla="*/ 82 w 301"/>
                <a:gd name="T19" fmla="*/ 117 h 151"/>
                <a:gd name="T20" fmla="*/ 41 w 301"/>
                <a:gd name="T21" fmla="*/ 142 h 151"/>
                <a:gd name="T22" fmla="*/ 0 w 301"/>
                <a:gd name="T23" fmla="*/ 151 h 151"/>
                <a:gd name="T24" fmla="*/ 25 w 301"/>
                <a:gd name="T25" fmla="*/ 151 h 151"/>
                <a:gd name="T26" fmla="*/ 25 w 301"/>
                <a:gd name="T27" fmla="*/ 151 h 151"/>
                <a:gd name="T28" fmla="*/ 25 w 301"/>
                <a:gd name="T29" fmla="*/ 151 h 151"/>
                <a:gd name="T30" fmla="*/ 25 w 301"/>
                <a:gd name="T31" fmla="*/ 151 h 151"/>
                <a:gd name="T32" fmla="*/ 33 w 301"/>
                <a:gd name="T33" fmla="*/ 151 h 151"/>
                <a:gd name="T34" fmla="*/ 33 w 301"/>
                <a:gd name="T35" fmla="*/ 151 h 151"/>
                <a:gd name="T36" fmla="*/ 33 w 301"/>
                <a:gd name="T37" fmla="*/ 151 h 151"/>
                <a:gd name="T38" fmla="*/ 57 w 301"/>
                <a:gd name="T39" fmla="*/ 151 h 151"/>
                <a:gd name="T40" fmla="*/ 73 w 301"/>
                <a:gd name="T41" fmla="*/ 151 h 151"/>
                <a:gd name="T42" fmla="*/ 98 w 301"/>
                <a:gd name="T43" fmla="*/ 142 h 151"/>
                <a:gd name="T44" fmla="*/ 114 w 301"/>
                <a:gd name="T45" fmla="*/ 142 h 151"/>
                <a:gd name="T46" fmla="*/ 130 w 301"/>
                <a:gd name="T47" fmla="*/ 142 h 151"/>
                <a:gd name="T48" fmla="*/ 155 w 301"/>
                <a:gd name="T49" fmla="*/ 134 h 151"/>
                <a:gd name="T50" fmla="*/ 171 w 301"/>
                <a:gd name="T51" fmla="*/ 125 h 151"/>
                <a:gd name="T52" fmla="*/ 195 w 301"/>
                <a:gd name="T53" fmla="*/ 109 h 151"/>
                <a:gd name="T54" fmla="*/ 212 w 301"/>
                <a:gd name="T55" fmla="*/ 100 h 151"/>
                <a:gd name="T56" fmla="*/ 220 w 301"/>
                <a:gd name="T57" fmla="*/ 100 h 151"/>
                <a:gd name="T58" fmla="*/ 228 w 301"/>
                <a:gd name="T59" fmla="*/ 100 h 151"/>
                <a:gd name="T60" fmla="*/ 236 w 301"/>
                <a:gd name="T61" fmla="*/ 92 h 151"/>
                <a:gd name="T62" fmla="*/ 244 w 301"/>
                <a:gd name="T63" fmla="*/ 84 h 151"/>
                <a:gd name="T64" fmla="*/ 252 w 301"/>
                <a:gd name="T65" fmla="*/ 75 h 151"/>
                <a:gd name="T66" fmla="*/ 260 w 301"/>
                <a:gd name="T67" fmla="*/ 67 h 151"/>
                <a:gd name="T68" fmla="*/ 260 w 301"/>
                <a:gd name="T69" fmla="*/ 67 h 151"/>
                <a:gd name="T70" fmla="*/ 260 w 301"/>
                <a:gd name="T71" fmla="*/ 58 h 151"/>
                <a:gd name="T72" fmla="*/ 269 w 301"/>
                <a:gd name="T73" fmla="*/ 50 h 151"/>
                <a:gd name="T74" fmla="*/ 277 w 301"/>
                <a:gd name="T75" fmla="*/ 42 h 151"/>
                <a:gd name="T76" fmla="*/ 277 w 301"/>
                <a:gd name="T77" fmla="*/ 33 h 151"/>
                <a:gd name="T78" fmla="*/ 285 w 301"/>
                <a:gd name="T79" fmla="*/ 33 h 151"/>
                <a:gd name="T80" fmla="*/ 285 w 301"/>
                <a:gd name="T81" fmla="*/ 25 h 151"/>
                <a:gd name="T82" fmla="*/ 285 w 301"/>
                <a:gd name="T83" fmla="*/ 17 h 151"/>
                <a:gd name="T84" fmla="*/ 301 w 301"/>
                <a:gd name="T8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151">
                  <a:moveTo>
                    <a:pt x="301" y="0"/>
                  </a:moveTo>
                  <a:lnTo>
                    <a:pt x="301" y="0"/>
                  </a:lnTo>
                  <a:lnTo>
                    <a:pt x="285" y="17"/>
                  </a:lnTo>
                  <a:lnTo>
                    <a:pt x="269" y="25"/>
                  </a:lnTo>
                  <a:lnTo>
                    <a:pt x="228" y="42"/>
                  </a:lnTo>
                  <a:lnTo>
                    <a:pt x="195" y="67"/>
                  </a:lnTo>
                  <a:lnTo>
                    <a:pt x="163" y="84"/>
                  </a:lnTo>
                  <a:lnTo>
                    <a:pt x="122" y="100"/>
                  </a:lnTo>
                  <a:lnTo>
                    <a:pt x="98" y="109"/>
                  </a:lnTo>
                  <a:lnTo>
                    <a:pt x="82" y="117"/>
                  </a:lnTo>
                  <a:lnTo>
                    <a:pt x="41" y="142"/>
                  </a:lnTo>
                  <a:lnTo>
                    <a:pt x="0" y="151"/>
                  </a:lnTo>
                  <a:lnTo>
                    <a:pt x="25" y="151"/>
                  </a:lnTo>
                  <a:lnTo>
                    <a:pt x="25" y="151"/>
                  </a:lnTo>
                  <a:lnTo>
                    <a:pt x="25" y="151"/>
                  </a:lnTo>
                  <a:lnTo>
                    <a:pt x="25" y="151"/>
                  </a:lnTo>
                  <a:lnTo>
                    <a:pt x="33" y="151"/>
                  </a:lnTo>
                  <a:lnTo>
                    <a:pt x="33" y="151"/>
                  </a:lnTo>
                  <a:lnTo>
                    <a:pt x="33" y="151"/>
                  </a:lnTo>
                  <a:lnTo>
                    <a:pt x="57" y="151"/>
                  </a:lnTo>
                  <a:lnTo>
                    <a:pt x="73" y="151"/>
                  </a:lnTo>
                  <a:lnTo>
                    <a:pt x="98" y="142"/>
                  </a:lnTo>
                  <a:lnTo>
                    <a:pt x="114" y="142"/>
                  </a:lnTo>
                  <a:lnTo>
                    <a:pt x="130" y="142"/>
                  </a:lnTo>
                  <a:lnTo>
                    <a:pt x="155" y="134"/>
                  </a:lnTo>
                  <a:lnTo>
                    <a:pt x="171" y="125"/>
                  </a:lnTo>
                  <a:lnTo>
                    <a:pt x="195" y="109"/>
                  </a:lnTo>
                  <a:lnTo>
                    <a:pt x="212" y="100"/>
                  </a:lnTo>
                  <a:lnTo>
                    <a:pt x="220" y="100"/>
                  </a:lnTo>
                  <a:lnTo>
                    <a:pt x="228" y="100"/>
                  </a:lnTo>
                  <a:lnTo>
                    <a:pt x="236" y="92"/>
                  </a:lnTo>
                  <a:lnTo>
                    <a:pt x="244" y="84"/>
                  </a:lnTo>
                  <a:lnTo>
                    <a:pt x="252" y="75"/>
                  </a:lnTo>
                  <a:lnTo>
                    <a:pt x="260" y="67"/>
                  </a:lnTo>
                  <a:lnTo>
                    <a:pt x="260" y="67"/>
                  </a:lnTo>
                  <a:lnTo>
                    <a:pt x="260" y="58"/>
                  </a:lnTo>
                  <a:lnTo>
                    <a:pt x="269" y="50"/>
                  </a:lnTo>
                  <a:lnTo>
                    <a:pt x="277" y="42"/>
                  </a:lnTo>
                  <a:lnTo>
                    <a:pt x="277" y="33"/>
                  </a:lnTo>
                  <a:lnTo>
                    <a:pt x="285" y="33"/>
                  </a:lnTo>
                  <a:lnTo>
                    <a:pt x="285" y="25"/>
                  </a:lnTo>
                  <a:lnTo>
                    <a:pt x="285" y="17"/>
                  </a:lnTo>
                  <a:lnTo>
                    <a:pt x="301" y="0"/>
                  </a:lnTo>
                  <a:close/>
                </a:path>
              </a:pathLst>
            </a:custGeom>
            <a:solidFill>
              <a:srgbClr val="E5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4222178A-5E87-49F7-AB5B-49F603764CD6}"/>
                </a:ext>
              </a:extLst>
            </p:cNvPr>
            <p:cNvSpPr>
              <a:spLocks/>
            </p:cNvSpPr>
            <p:nvPr/>
          </p:nvSpPr>
          <p:spPr bwMode="auto">
            <a:xfrm>
              <a:off x="2494" y="3431"/>
              <a:ext cx="89" cy="293"/>
            </a:xfrm>
            <a:custGeom>
              <a:avLst/>
              <a:gdLst>
                <a:gd name="T0" fmla="*/ 57 w 89"/>
                <a:gd name="T1" fmla="*/ 0 h 293"/>
                <a:gd name="T2" fmla="*/ 57 w 89"/>
                <a:gd name="T3" fmla="*/ 0 h 293"/>
                <a:gd name="T4" fmla="*/ 57 w 89"/>
                <a:gd name="T5" fmla="*/ 58 h 293"/>
                <a:gd name="T6" fmla="*/ 57 w 89"/>
                <a:gd name="T7" fmla="*/ 67 h 293"/>
                <a:gd name="T8" fmla="*/ 57 w 89"/>
                <a:gd name="T9" fmla="*/ 83 h 293"/>
                <a:gd name="T10" fmla="*/ 57 w 89"/>
                <a:gd name="T11" fmla="*/ 92 h 293"/>
                <a:gd name="T12" fmla="*/ 57 w 89"/>
                <a:gd name="T13" fmla="*/ 100 h 293"/>
                <a:gd name="T14" fmla="*/ 57 w 89"/>
                <a:gd name="T15" fmla="*/ 117 h 293"/>
                <a:gd name="T16" fmla="*/ 49 w 89"/>
                <a:gd name="T17" fmla="*/ 125 h 293"/>
                <a:gd name="T18" fmla="*/ 49 w 89"/>
                <a:gd name="T19" fmla="*/ 125 h 293"/>
                <a:gd name="T20" fmla="*/ 49 w 89"/>
                <a:gd name="T21" fmla="*/ 134 h 293"/>
                <a:gd name="T22" fmla="*/ 49 w 89"/>
                <a:gd name="T23" fmla="*/ 142 h 293"/>
                <a:gd name="T24" fmla="*/ 40 w 89"/>
                <a:gd name="T25" fmla="*/ 150 h 293"/>
                <a:gd name="T26" fmla="*/ 40 w 89"/>
                <a:gd name="T27" fmla="*/ 150 h 293"/>
                <a:gd name="T28" fmla="*/ 32 w 89"/>
                <a:gd name="T29" fmla="*/ 159 h 293"/>
                <a:gd name="T30" fmla="*/ 24 w 89"/>
                <a:gd name="T31" fmla="*/ 175 h 293"/>
                <a:gd name="T32" fmla="*/ 24 w 89"/>
                <a:gd name="T33" fmla="*/ 184 h 293"/>
                <a:gd name="T34" fmla="*/ 24 w 89"/>
                <a:gd name="T35" fmla="*/ 192 h 293"/>
                <a:gd name="T36" fmla="*/ 16 w 89"/>
                <a:gd name="T37" fmla="*/ 192 h 293"/>
                <a:gd name="T38" fmla="*/ 16 w 89"/>
                <a:gd name="T39" fmla="*/ 201 h 293"/>
                <a:gd name="T40" fmla="*/ 16 w 89"/>
                <a:gd name="T41" fmla="*/ 209 h 293"/>
                <a:gd name="T42" fmla="*/ 16 w 89"/>
                <a:gd name="T43" fmla="*/ 217 h 293"/>
                <a:gd name="T44" fmla="*/ 8 w 89"/>
                <a:gd name="T45" fmla="*/ 234 h 293"/>
                <a:gd name="T46" fmla="*/ 8 w 89"/>
                <a:gd name="T47" fmla="*/ 268 h 293"/>
                <a:gd name="T48" fmla="*/ 0 w 89"/>
                <a:gd name="T49" fmla="*/ 284 h 293"/>
                <a:gd name="T50" fmla="*/ 0 w 89"/>
                <a:gd name="T51" fmla="*/ 293 h 293"/>
                <a:gd name="T52" fmla="*/ 8 w 89"/>
                <a:gd name="T53" fmla="*/ 293 h 293"/>
                <a:gd name="T54" fmla="*/ 8 w 89"/>
                <a:gd name="T55" fmla="*/ 293 h 293"/>
                <a:gd name="T56" fmla="*/ 16 w 89"/>
                <a:gd name="T57" fmla="*/ 284 h 293"/>
                <a:gd name="T58" fmla="*/ 16 w 89"/>
                <a:gd name="T59" fmla="*/ 284 h 293"/>
                <a:gd name="T60" fmla="*/ 24 w 89"/>
                <a:gd name="T61" fmla="*/ 276 h 293"/>
                <a:gd name="T62" fmla="*/ 24 w 89"/>
                <a:gd name="T63" fmla="*/ 268 h 293"/>
                <a:gd name="T64" fmla="*/ 24 w 89"/>
                <a:gd name="T65" fmla="*/ 259 h 293"/>
                <a:gd name="T66" fmla="*/ 24 w 89"/>
                <a:gd name="T67" fmla="*/ 259 h 293"/>
                <a:gd name="T68" fmla="*/ 32 w 89"/>
                <a:gd name="T69" fmla="*/ 251 h 293"/>
                <a:gd name="T70" fmla="*/ 40 w 89"/>
                <a:gd name="T71" fmla="*/ 243 h 293"/>
                <a:gd name="T72" fmla="*/ 57 w 89"/>
                <a:gd name="T73" fmla="*/ 209 h 293"/>
                <a:gd name="T74" fmla="*/ 65 w 89"/>
                <a:gd name="T75" fmla="*/ 192 h 293"/>
                <a:gd name="T76" fmla="*/ 73 w 89"/>
                <a:gd name="T77" fmla="*/ 192 h 293"/>
                <a:gd name="T78" fmla="*/ 73 w 89"/>
                <a:gd name="T79" fmla="*/ 175 h 293"/>
                <a:gd name="T80" fmla="*/ 81 w 89"/>
                <a:gd name="T81" fmla="*/ 167 h 293"/>
                <a:gd name="T82" fmla="*/ 89 w 89"/>
                <a:gd name="T83" fmla="*/ 159 h 293"/>
                <a:gd name="T84" fmla="*/ 89 w 89"/>
                <a:gd name="T85" fmla="*/ 150 h 293"/>
                <a:gd name="T86" fmla="*/ 89 w 89"/>
                <a:gd name="T87" fmla="*/ 142 h 293"/>
                <a:gd name="T88" fmla="*/ 89 w 89"/>
                <a:gd name="T89" fmla="*/ 125 h 293"/>
                <a:gd name="T90" fmla="*/ 89 w 89"/>
                <a:gd name="T91" fmla="*/ 117 h 293"/>
                <a:gd name="T92" fmla="*/ 89 w 89"/>
                <a:gd name="T93" fmla="*/ 100 h 293"/>
                <a:gd name="T94" fmla="*/ 89 w 89"/>
                <a:gd name="T95" fmla="*/ 92 h 293"/>
                <a:gd name="T96" fmla="*/ 89 w 89"/>
                <a:gd name="T97" fmla="*/ 75 h 293"/>
                <a:gd name="T98" fmla="*/ 89 w 89"/>
                <a:gd name="T99" fmla="*/ 67 h 293"/>
                <a:gd name="T100" fmla="*/ 89 w 89"/>
                <a:gd name="T101" fmla="*/ 58 h 293"/>
                <a:gd name="T102" fmla="*/ 89 w 89"/>
                <a:gd name="T103" fmla="*/ 58 h 293"/>
                <a:gd name="T104" fmla="*/ 89 w 89"/>
                <a:gd name="T105" fmla="*/ 50 h 293"/>
                <a:gd name="T106" fmla="*/ 89 w 89"/>
                <a:gd name="T107" fmla="*/ 41 h 293"/>
                <a:gd name="T108" fmla="*/ 89 w 89"/>
                <a:gd name="T109" fmla="*/ 33 h 293"/>
                <a:gd name="T110" fmla="*/ 81 w 89"/>
                <a:gd name="T111" fmla="*/ 25 h 293"/>
                <a:gd name="T112" fmla="*/ 81 w 89"/>
                <a:gd name="T113" fmla="*/ 25 h 293"/>
                <a:gd name="T114" fmla="*/ 73 w 89"/>
                <a:gd name="T115" fmla="*/ 25 h 293"/>
                <a:gd name="T116" fmla="*/ 73 w 89"/>
                <a:gd name="T117" fmla="*/ 16 h 293"/>
                <a:gd name="T118" fmla="*/ 65 w 89"/>
                <a:gd name="T119" fmla="*/ 16 h 293"/>
                <a:gd name="T120" fmla="*/ 65 w 89"/>
                <a:gd name="T121" fmla="*/ 8 h 293"/>
                <a:gd name="T122" fmla="*/ 57 w 89"/>
                <a:gd name="T123" fmla="*/ 8 h 293"/>
                <a:gd name="T124" fmla="*/ 57 w 89"/>
                <a:gd name="T12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293">
                  <a:moveTo>
                    <a:pt x="57" y="0"/>
                  </a:moveTo>
                  <a:lnTo>
                    <a:pt x="57" y="0"/>
                  </a:lnTo>
                  <a:lnTo>
                    <a:pt x="57" y="58"/>
                  </a:lnTo>
                  <a:lnTo>
                    <a:pt x="57" y="67"/>
                  </a:lnTo>
                  <a:lnTo>
                    <a:pt x="57" y="83"/>
                  </a:lnTo>
                  <a:lnTo>
                    <a:pt x="57" y="92"/>
                  </a:lnTo>
                  <a:lnTo>
                    <a:pt x="57" y="100"/>
                  </a:lnTo>
                  <a:lnTo>
                    <a:pt x="57" y="117"/>
                  </a:lnTo>
                  <a:lnTo>
                    <a:pt x="49" y="125"/>
                  </a:lnTo>
                  <a:lnTo>
                    <a:pt x="49" y="125"/>
                  </a:lnTo>
                  <a:lnTo>
                    <a:pt x="49" y="134"/>
                  </a:lnTo>
                  <a:lnTo>
                    <a:pt x="49" y="142"/>
                  </a:lnTo>
                  <a:lnTo>
                    <a:pt x="40" y="150"/>
                  </a:lnTo>
                  <a:lnTo>
                    <a:pt x="40" y="150"/>
                  </a:lnTo>
                  <a:lnTo>
                    <a:pt x="32" y="159"/>
                  </a:lnTo>
                  <a:lnTo>
                    <a:pt x="24" y="175"/>
                  </a:lnTo>
                  <a:lnTo>
                    <a:pt x="24" y="184"/>
                  </a:lnTo>
                  <a:lnTo>
                    <a:pt x="24" y="192"/>
                  </a:lnTo>
                  <a:lnTo>
                    <a:pt x="16" y="192"/>
                  </a:lnTo>
                  <a:lnTo>
                    <a:pt x="16" y="201"/>
                  </a:lnTo>
                  <a:lnTo>
                    <a:pt x="16" y="209"/>
                  </a:lnTo>
                  <a:lnTo>
                    <a:pt x="16" y="217"/>
                  </a:lnTo>
                  <a:lnTo>
                    <a:pt x="8" y="234"/>
                  </a:lnTo>
                  <a:lnTo>
                    <a:pt x="8" y="268"/>
                  </a:lnTo>
                  <a:lnTo>
                    <a:pt x="0" y="284"/>
                  </a:lnTo>
                  <a:lnTo>
                    <a:pt x="0" y="293"/>
                  </a:lnTo>
                  <a:lnTo>
                    <a:pt x="8" y="293"/>
                  </a:lnTo>
                  <a:lnTo>
                    <a:pt x="8" y="293"/>
                  </a:lnTo>
                  <a:lnTo>
                    <a:pt x="16" y="284"/>
                  </a:lnTo>
                  <a:lnTo>
                    <a:pt x="16" y="284"/>
                  </a:lnTo>
                  <a:lnTo>
                    <a:pt x="24" y="276"/>
                  </a:lnTo>
                  <a:lnTo>
                    <a:pt x="24" y="268"/>
                  </a:lnTo>
                  <a:lnTo>
                    <a:pt x="24" y="259"/>
                  </a:lnTo>
                  <a:lnTo>
                    <a:pt x="24" y="259"/>
                  </a:lnTo>
                  <a:lnTo>
                    <a:pt x="32" y="251"/>
                  </a:lnTo>
                  <a:lnTo>
                    <a:pt x="40" y="243"/>
                  </a:lnTo>
                  <a:lnTo>
                    <a:pt x="57" y="209"/>
                  </a:lnTo>
                  <a:lnTo>
                    <a:pt x="65" y="192"/>
                  </a:lnTo>
                  <a:lnTo>
                    <a:pt x="73" y="192"/>
                  </a:lnTo>
                  <a:lnTo>
                    <a:pt x="73" y="175"/>
                  </a:lnTo>
                  <a:lnTo>
                    <a:pt x="81" y="167"/>
                  </a:lnTo>
                  <a:lnTo>
                    <a:pt x="89" y="159"/>
                  </a:lnTo>
                  <a:lnTo>
                    <a:pt x="89" y="150"/>
                  </a:lnTo>
                  <a:lnTo>
                    <a:pt x="89" y="142"/>
                  </a:lnTo>
                  <a:lnTo>
                    <a:pt x="89" y="125"/>
                  </a:lnTo>
                  <a:lnTo>
                    <a:pt x="89" y="117"/>
                  </a:lnTo>
                  <a:lnTo>
                    <a:pt x="89" y="100"/>
                  </a:lnTo>
                  <a:lnTo>
                    <a:pt x="89" y="92"/>
                  </a:lnTo>
                  <a:lnTo>
                    <a:pt x="89" y="75"/>
                  </a:lnTo>
                  <a:lnTo>
                    <a:pt x="89" y="67"/>
                  </a:lnTo>
                  <a:lnTo>
                    <a:pt x="89" y="58"/>
                  </a:lnTo>
                  <a:lnTo>
                    <a:pt x="89" y="58"/>
                  </a:lnTo>
                  <a:lnTo>
                    <a:pt x="89" y="50"/>
                  </a:lnTo>
                  <a:lnTo>
                    <a:pt x="89" y="41"/>
                  </a:lnTo>
                  <a:lnTo>
                    <a:pt x="89" y="33"/>
                  </a:lnTo>
                  <a:lnTo>
                    <a:pt x="81" y="25"/>
                  </a:lnTo>
                  <a:lnTo>
                    <a:pt x="81" y="25"/>
                  </a:lnTo>
                  <a:lnTo>
                    <a:pt x="73" y="25"/>
                  </a:lnTo>
                  <a:lnTo>
                    <a:pt x="73" y="16"/>
                  </a:lnTo>
                  <a:lnTo>
                    <a:pt x="65" y="16"/>
                  </a:lnTo>
                  <a:lnTo>
                    <a:pt x="65" y="8"/>
                  </a:lnTo>
                  <a:lnTo>
                    <a:pt x="57" y="8"/>
                  </a:lnTo>
                  <a:lnTo>
                    <a:pt x="57" y="0"/>
                  </a:lnTo>
                  <a:close/>
                </a:path>
              </a:pathLst>
            </a:custGeom>
            <a:solidFill>
              <a:srgbClr val="E5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972ECCD1-9764-46B6-9468-082A7D562898}"/>
                </a:ext>
              </a:extLst>
            </p:cNvPr>
            <p:cNvSpPr>
              <a:spLocks/>
            </p:cNvSpPr>
            <p:nvPr/>
          </p:nvSpPr>
          <p:spPr bwMode="auto">
            <a:xfrm>
              <a:off x="2372" y="3556"/>
              <a:ext cx="73" cy="201"/>
            </a:xfrm>
            <a:custGeom>
              <a:avLst/>
              <a:gdLst>
                <a:gd name="T0" fmla="*/ 0 w 73"/>
                <a:gd name="T1" fmla="*/ 0 h 201"/>
                <a:gd name="T2" fmla="*/ 0 w 73"/>
                <a:gd name="T3" fmla="*/ 0 h 201"/>
                <a:gd name="T4" fmla="*/ 0 w 73"/>
                <a:gd name="T5" fmla="*/ 0 h 201"/>
                <a:gd name="T6" fmla="*/ 0 w 73"/>
                <a:gd name="T7" fmla="*/ 9 h 201"/>
                <a:gd name="T8" fmla="*/ 0 w 73"/>
                <a:gd name="T9" fmla="*/ 9 h 201"/>
                <a:gd name="T10" fmla="*/ 0 w 73"/>
                <a:gd name="T11" fmla="*/ 17 h 201"/>
                <a:gd name="T12" fmla="*/ 0 w 73"/>
                <a:gd name="T13" fmla="*/ 25 h 201"/>
                <a:gd name="T14" fmla="*/ 0 w 73"/>
                <a:gd name="T15" fmla="*/ 34 h 201"/>
                <a:gd name="T16" fmla="*/ 0 w 73"/>
                <a:gd name="T17" fmla="*/ 42 h 201"/>
                <a:gd name="T18" fmla="*/ 0 w 73"/>
                <a:gd name="T19" fmla="*/ 50 h 201"/>
                <a:gd name="T20" fmla="*/ 0 w 73"/>
                <a:gd name="T21" fmla="*/ 67 h 201"/>
                <a:gd name="T22" fmla="*/ 8 w 73"/>
                <a:gd name="T23" fmla="*/ 67 h 201"/>
                <a:gd name="T24" fmla="*/ 8 w 73"/>
                <a:gd name="T25" fmla="*/ 84 h 201"/>
                <a:gd name="T26" fmla="*/ 16 w 73"/>
                <a:gd name="T27" fmla="*/ 101 h 201"/>
                <a:gd name="T28" fmla="*/ 16 w 73"/>
                <a:gd name="T29" fmla="*/ 101 h 201"/>
                <a:gd name="T30" fmla="*/ 16 w 73"/>
                <a:gd name="T31" fmla="*/ 118 h 201"/>
                <a:gd name="T32" fmla="*/ 32 w 73"/>
                <a:gd name="T33" fmla="*/ 143 h 201"/>
                <a:gd name="T34" fmla="*/ 40 w 73"/>
                <a:gd name="T35" fmla="*/ 168 h 201"/>
                <a:gd name="T36" fmla="*/ 57 w 73"/>
                <a:gd name="T37" fmla="*/ 201 h 201"/>
                <a:gd name="T38" fmla="*/ 57 w 73"/>
                <a:gd name="T39" fmla="*/ 201 h 201"/>
                <a:gd name="T40" fmla="*/ 65 w 73"/>
                <a:gd name="T41" fmla="*/ 201 h 201"/>
                <a:gd name="T42" fmla="*/ 65 w 73"/>
                <a:gd name="T43" fmla="*/ 193 h 201"/>
                <a:gd name="T44" fmla="*/ 73 w 73"/>
                <a:gd name="T45" fmla="*/ 185 h 201"/>
                <a:gd name="T46" fmla="*/ 73 w 73"/>
                <a:gd name="T47" fmla="*/ 185 h 201"/>
                <a:gd name="T48" fmla="*/ 73 w 73"/>
                <a:gd name="T49" fmla="*/ 176 h 201"/>
                <a:gd name="T50" fmla="*/ 73 w 73"/>
                <a:gd name="T51" fmla="*/ 168 h 201"/>
                <a:gd name="T52" fmla="*/ 73 w 73"/>
                <a:gd name="T53" fmla="*/ 168 h 201"/>
                <a:gd name="T54" fmla="*/ 73 w 73"/>
                <a:gd name="T55" fmla="*/ 159 h 201"/>
                <a:gd name="T56" fmla="*/ 73 w 73"/>
                <a:gd name="T57" fmla="*/ 151 h 201"/>
                <a:gd name="T58" fmla="*/ 73 w 73"/>
                <a:gd name="T59" fmla="*/ 151 h 201"/>
                <a:gd name="T60" fmla="*/ 73 w 73"/>
                <a:gd name="T61" fmla="*/ 143 h 201"/>
                <a:gd name="T62" fmla="*/ 65 w 73"/>
                <a:gd name="T63" fmla="*/ 143 h 201"/>
                <a:gd name="T64" fmla="*/ 65 w 73"/>
                <a:gd name="T65" fmla="*/ 143 h 201"/>
                <a:gd name="T66" fmla="*/ 57 w 73"/>
                <a:gd name="T67" fmla="*/ 134 h 201"/>
                <a:gd name="T68" fmla="*/ 49 w 73"/>
                <a:gd name="T69" fmla="*/ 134 h 201"/>
                <a:gd name="T70" fmla="*/ 0 w 73"/>
                <a:gd name="T7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201">
                  <a:moveTo>
                    <a:pt x="0" y="0"/>
                  </a:moveTo>
                  <a:lnTo>
                    <a:pt x="0" y="0"/>
                  </a:lnTo>
                  <a:lnTo>
                    <a:pt x="0" y="0"/>
                  </a:lnTo>
                  <a:lnTo>
                    <a:pt x="0" y="9"/>
                  </a:lnTo>
                  <a:lnTo>
                    <a:pt x="0" y="9"/>
                  </a:lnTo>
                  <a:lnTo>
                    <a:pt x="0" y="17"/>
                  </a:lnTo>
                  <a:lnTo>
                    <a:pt x="0" y="25"/>
                  </a:lnTo>
                  <a:lnTo>
                    <a:pt x="0" y="34"/>
                  </a:lnTo>
                  <a:lnTo>
                    <a:pt x="0" y="42"/>
                  </a:lnTo>
                  <a:lnTo>
                    <a:pt x="0" y="50"/>
                  </a:lnTo>
                  <a:lnTo>
                    <a:pt x="0" y="67"/>
                  </a:lnTo>
                  <a:lnTo>
                    <a:pt x="8" y="67"/>
                  </a:lnTo>
                  <a:lnTo>
                    <a:pt x="8" y="84"/>
                  </a:lnTo>
                  <a:lnTo>
                    <a:pt x="16" y="101"/>
                  </a:lnTo>
                  <a:lnTo>
                    <a:pt x="16" y="101"/>
                  </a:lnTo>
                  <a:lnTo>
                    <a:pt x="16" y="118"/>
                  </a:lnTo>
                  <a:lnTo>
                    <a:pt x="32" y="143"/>
                  </a:lnTo>
                  <a:lnTo>
                    <a:pt x="40" y="168"/>
                  </a:lnTo>
                  <a:lnTo>
                    <a:pt x="57" y="201"/>
                  </a:lnTo>
                  <a:lnTo>
                    <a:pt x="57" y="201"/>
                  </a:lnTo>
                  <a:lnTo>
                    <a:pt x="65" y="201"/>
                  </a:lnTo>
                  <a:lnTo>
                    <a:pt x="65" y="193"/>
                  </a:lnTo>
                  <a:lnTo>
                    <a:pt x="73" y="185"/>
                  </a:lnTo>
                  <a:lnTo>
                    <a:pt x="73" y="185"/>
                  </a:lnTo>
                  <a:lnTo>
                    <a:pt x="73" y="176"/>
                  </a:lnTo>
                  <a:lnTo>
                    <a:pt x="73" y="168"/>
                  </a:lnTo>
                  <a:lnTo>
                    <a:pt x="73" y="168"/>
                  </a:lnTo>
                  <a:lnTo>
                    <a:pt x="73" y="159"/>
                  </a:lnTo>
                  <a:lnTo>
                    <a:pt x="73" y="151"/>
                  </a:lnTo>
                  <a:lnTo>
                    <a:pt x="73" y="151"/>
                  </a:lnTo>
                  <a:lnTo>
                    <a:pt x="73" y="143"/>
                  </a:lnTo>
                  <a:lnTo>
                    <a:pt x="65" y="143"/>
                  </a:lnTo>
                  <a:lnTo>
                    <a:pt x="65" y="143"/>
                  </a:lnTo>
                  <a:lnTo>
                    <a:pt x="57" y="134"/>
                  </a:lnTo>
                  <a:lnTo>
                    <a:pt x="49" y="134"/>
                  </a:lnTo>
                  <a:lnTo>
                    <a:pt x="0" y="0"/>
                  </a:lnTo>
                  <a:close/>
                </a:path>
              </a:pathLst>
            </a:custGeom>
            <a:solidFill>
              <a:srgbClr val="E5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E8373146-4A94-4999-89CD-987A76FA33E1}"/>
                </a:ext>
              </a:extLst>
            </p:cNvPr>
            <p:cNvSpPr>
              <a:spLocks/>
            </p:cNvSpPr>
            <p:nvPr/>
          </p:nvSpPr>
          <p:spPr bwMode="auto">
            <a:xfrm>
              <a:off x="2421" y="3958"/>
              <a:ext cx="97" cy="118"/>
            </a:xfrm>
            <a:custGeom>
              <a:avLst/>
              <a:gdLst>
                <a:gd name="T0" fmla="*/ 32 w 97"/>
                <a:gd name="T1" fmla="*/ 0 h 118"/>
                <a:gd name="T2" fmla="*/ 32 w 97"/>
                <a:gd name="T3" fmla="*/ 0 h 118"/>
                <a:gd name="T4" fmla="*/ 32 w 97"/>
                <a:gd name="T5" fmla="*/ 9 h 118"/>
                <a:gd name="T6" fmla="*/ 32 w 97"/>
                <a:gd name="T7" fmla="*/ 9 h 118"/>
                <a:gd name="T8" fmla="*/ 32 w 97"/>
                <a:gd name="T9" fmla="*/ 25 h 118"/>
                <a:gd name="T10" fmla="*/ 24 w 97"/>
                <a:gd name="T11" fmla="*/ 34 h 118"/>
                <a:gd name="T12" fmla="*/ 16 w 97"/>
                <a:gd name="T13" fmla="*/ 42 h 118"/>
                <a:gd name="T14" fmla="*/ 16 w 97"/>
                <a:gd name="T15" fmla="*/ 42 h 118"/>
                <a:gd name="T16" fmla="*/ 8 w 97"/>
                <a:gd name="T17" fmla="*/ 51 h 118"/>
                <a:gd name="T18" fmla="*/ 8 w 97"/>
                <a:gd name="T19" fmla="*/ 59 h 118"/>
                <a:gd name="T20" fmla="*/ 0 w 97"/>
                <a:gd name="T21" fmla="*/ 67 h 118"/>
                <a:gd name="T22" fmla="*/ 0 w 97"/>
                <a:gd name="T23" fmla="*/ 76 h 118"/>
                <a:gd name="T24" fmla="*/ 0 w 97"/>
                <a:gd name="T25" fmla="*/ 76 h 118"/>
                <a:gd name="T26" fmla="*/ 0 w 97"/>
                <a:gd name="T27" fmla="*/ 84 h 118"/>
                <a:gd name="T28" fmla="*/ 0 w 97"/>
                <a:gd name="T29" fmla="*/ 92 h 118"/>
                <a:gd name="T30" fmla="*/ 0 w 97"/>
                <a:gd name="T31" fmla="*/ 101 h 118"/>
                <a:gd name="T32" fmla="*/ 0 w 97"/>
                <a:gd name="T33" fmla="*/ 118 h 118"/>
                <a:gd name="T34" fmla="*/ 32 w 97"/>
                <a:gd name="T35" fmla="*/ 118 h 118"/>
                <a:gd name="T36" fmla="*/ 40 w 97"/>
                <a:gd name="T37" fmla="*/ 118 h 118"/>
                <a:gd name="T38" fmla="*/ 48 w 97"/>
                <a:gd name="T39" fmla="*/ 109 h 118"/>
                <a:gd name="T40" fmla="*/ 65 w 97"/>
                <a:gd name="T41" fmla="*/ 109 h 118"/>
                <a:gd name="T42" fmla="*/ 73 w 97"/>
                <a:gd name="T43" fmla="*/ 109 h 118"/>
                <a:gd name="T44" fmla="*/ 73 w 97"/>
                <a:gd name="T45" fmla="*/ 109 h 118"/>
                <a:gd name="T46" fmla="*/ 81 w 97"/>
                <a:gd name="T47" fmla="*/ 101 h 118"/>
                <a:gd name="T48" fmla="*/ 89 w 97"/>
                <a:gd name="T49" fmla="*/ 101 h 118"/>
                <a:gd name="T50" fmla="*/ 89 w 97"/>
                <a:gd name="T51" fmla="*/ 101 h 118"/>
                <a:gd name="T52" fmla="*/ 97 w 97"/>
                <a:gd name="T53" fmla="*/ 92 h 118"/>
                <a:gd name="T54" fmla="*/ 97 w 97"/>
                <a:gd name="T55" fmla="*/ 92 h 118"/>
                <a:gd name="T56" fmla="*/ 97 w 97"/>
                <a:gd name="T57" fmla="*/ 84 h 118"/>
                <a:gd name="T58" fmla="*/ 97 w 97"/>
                <a:gd name="T59" fmla="*/ 84 h 118"/>
                <a:gd name="T60" fmla="*/ 97 w 97"/>
                <a:gd name="T61" fmla="*/ 76 h 118"/>
                <a:gd name="T62" fmla="*/ 97 w 97"/>
                <a:gd name="T63" fmla="*/ 76 h 118"/>
                <a:gd name="T64" fmla="*/ 97 w 97"/>
                <a:gd name="T65" fmla="*/ 76 h 118"/>
                <a:gd name="T66" fmla="*/ 97 w 97"/>
                <a:gd name="T67" fmla="*/ 67 h 118"/>
                <a:gd name="T68" fmla="*/ 89 w 97"/>
                <a:gd name="T69" fmla="*/ 59 h 118"/>
                <a:gd name="T70" fmla="*/ 81 w 97"/>
                <a:gd name="T71" fmla="*/ 51 h 118"/>
                <a:gd name="T72" fmla="*/ 73 w 97"/>
                <a:gd name="T73" fmla="*/ 42 h 118"/>
                <a:gd name="T74" fmla="*/ 65 w 97"/>
                <a:gd name="T75" fmla="*/ 34 h 118"/>
                <a:gd name="T76" fmla="*/ 56 w 97"/>
                <a:gd name="T77" fmla="*/ 25 h 118"/>
                <a:gd name="T78" fmla="*/ 48 w 97"/>
                <a:gd name="T79" fmla="*/ 9 h 118"/>
                <a:gd name="T80" fmla="*/ 40 w 97"/>
                <a:gd name="T81" fmla="*/ 9 h 118"/>
                <a:gd name="T82" fmla="*/ 40 w 97"/>
                <a:gd name="T83" fmla="*/ 9 h 118"/>
                <a:gd name="T84" fmla="*/ 32 w 97"/>
                <a:gd name="T8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118">
                  <a:moveTo>
                    <a:pt x="32" y="0"/>
                  </a:moveTo>
                  <a:lnTo>
                    <a:pt x="32" y="0"/>
                  </a:lnTo>
                  <a:lnTo>
                    <a:pt x="32" y="9"/>
                  </a:lnTo>
                  <a:lnTo>
                    <a:pt x="32" y="9"/>
                  </a:lnTo>
                  <a:lnTo>
                    <a:pt x="32" y="25"/>
                  </a:lnTo>
                  <a:lnTo>
                    <a:pt x="24" y="34"/>
                  </a:lnTo>
                  <a:lnTo>
                    <a:pt x="16" y="42"/>
                  </a:lnTo>
                  <a:lnTo>
                    <a:pt x="16" y="42"/>
                  </a:lnTo>
                  <a:lnTo>
                    <a:pt x="8" y="51"/>
                  </a:lnTo>
                  <a:lnTo>
                    <a:pt x="8" y="59"/>
                  </a:lnTo>
                  <a:lnTo>
                    <a:pt x="0" y="67"/>
                  </a:lnTo>
                  <a:lnTo>
                    <a:pt x="0" y="76"/>
                  </a:lnTo>
                  <a:lnTo>
                    <a:pt x="0" y="76"/>
                  </a:lnTo>
                  <a:lnTo>
                    <a:pt x="0" y="84"/>
                  </a:lnTo>
                  <a:lnTo>
                    <a:pt x="0" y="92"/>
                  </a:lnTo>
                  <a:lnTo>
                    <a:pt x="0" y="101"/>
                  </a:lnTo>
                  <a:lnTo>
                    <a:pt x="0" y="118"/>
                  </a:lnTo>
                  <a:lnTo>
                    <a:pt x="32" y="118"/>
                  </a:lnTo>
                  <a:lnTo>
                    <a:pt x="40" y="118"/>
                  </a:lnTo>
                  <a:lnTo>
                    <a:pt x="48" y="109"/>
                  </a:lnTo>
                  <a:lnTo>
                    <a:pt x="65" y="109"/>
                  </a:lnTo>
                  <a:lnTo>
                    <a:pt x="73" y="109"/>
                  </a:lnTo>
                  <a:lnTo>
                    <a:pt x="73" y="109"/>
                  </a:lnTo>
                  <a:lnTo>
                    <a:pt x="81" y="101"/>
                  </a:lnTo>
                  <a:lnTo>
                    <a:pt x="89" y="101"/>
                  </a:lnTo>
                  <a:lnTo>
                    <a:pt x="89" y="101"/>
                  </a:lnTo>
                  <a:lnTo>
                    <a:pt x="97" y="92"/>
                  </a:lnTo>
                  <a:lnTo>
                    <a:pt x="97" y="92"/>
                  </a:lnTo>
                  <a:lnTo>
                    <a:pt x="97" y="84"/>
                  </a:lnTo>
                  <a:lnTo>
                    <a:pt x="97" y="84"/>
                  </a:lnTo>
                  <a:lnTo>
                    <a:pt x="97" y="76"/>
                  </a:lnTo>
                  <a:lnTo>
                    <a:pt x="97" y="76"/>
                  </a:lnTo>
                  <a:lnTo>
                    <a:pt x="97" y="76"/>
                  </a:lnTo>
                  <a:lnTo>
                    <a:pt x="97" y="67"/>
                  </a:lnTo>
                  <a:lnTo>
                    <a:pt x="89" y="59"/>
                  </a:lnTo>
                  <a:lnTo>
                    <a:pt x="81" y="51"/>
                  </a:lnTo>
                  <a:lnTo>
                    <a:pt x="73" y="42"/>
                  </a:lnTo>
                  <a:lnTo>
                    <a:pt x="65" y="34"/>
                  </a:lnTo>
                  <a:lnTo>
                    <a:pt x="56" y="25"/>
                  </a:lnTo>
                  <a:lnTo>
                    <a:pt x="48" y="9"/>
                  </a:lnTo>
                  <a:lnTo>
                    <a:pt x="40" y="9"/>
                  </a:lnTo>
                  <a:lnTo>
                    <a:pt x="40" y="9"/>
                  </a:lnTo>
                  <a:lnTo>
                    <a:pt x="32" y="0"/>
                  </a:lnTo>
                  <a:close/>
                </a:path>
              </a:pathLst>
            </a:custGeom>
            <a:solidFill>
              <a:srgbClr val="FFF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a:extLst>
                <a:ext uri="{FF2B5EF4-FFF2-40B4-BE49-F238E27FC236}">
                  <a16:creationId xmlns:a16="http://schemas.microsoft.com/office/drawing/2014/main" id="{ACE6F918-B5CE-4C62-A9FF-E30A92D7A55C}"/>
                </a:ext>
              </a:extLst>
            </p:cNvPr>
            <p:cNvSpPr>
              <a:spLocks/>
            </p:cNvSpPr>
            <p:nvPr/>
          </p:nvSpPr>
          <p:spPr bwMode="auto">
            <a:xfrm>
              <a:off x="3494" y="3824"/>
              <a:ext cx="586" cy="151"/>
            </a:xfrm>
            <a:custGeom>
              <a:avLst/>
              <a:gdLst>
                <a:gd name="T0" fmla="*/ 0 w 586"/>
                <a:gd name="T1" fmla="*/ 134 h 151"/>
                <a:gd name="T2" fmla="*/ 33 w 586"/>
                <a:gd name="T3" fmla="*/ 118 h 151"/>
                <a:gd name="T4" fmla="*/ 57 w 586"/>
                <a:gd name="T5" fmla="*/ 109 h 151"/>
                <a:gd name="T6" fmla="*/ 81 w 586"/>
                <a:gd name="T7" fmla="*/ 109 h 151"/>
                <a:gd name="T8" fmla="*/ 98 w 586"/>
                <a:gd name="T9" fmla="*/ 109 h 151"/>
                <a:gd name="T10" fmla="*/ 122 w 586"/>
                <a:gd name="T11" fmla="*/ 109 h 151"/>
                <a:gd name="T12" fmla="*/ 155 w 586"/>
                <a:gd name="T13" fmla="*/ 109 h 151"/>
                <a:gd name="T14" fmla="*/ 187 w 586"/>
                <a:gd name="T15" fmla="*/ 109 h 151"/>
                <a:gd name="T16" fmla="*/ 195 w 586"/>
                <a:gd name="T17" fmla="*/ 109 h 151"/>
                <a:gd name="T18" fmla="*/ 212 w 586"/>
                <a:gd name="T19" fmla="*/ 109 h 151"/>
                <a:gd name="T20" fmla="*/ 220 w 586"/>
                <a:gd name="T21" fmla="*/ 101 h 151"/>
                <a:gd name="T22" fmla="*/ 236 w 586"/>
                <a:gd name="T23" fmla="*/ 92 h 151"/>
                <a:gd name="T24" fmla="*/ 252 w 586"/>
                <a:gd name="T25" fmla="*/ 67 h 151"/>
                <a:gd name="T26" fmla="*/ 277 w 586"/>
                <a:gd name="T27" fmla="*/ 59 h 151"/>
                <a:gd name="T28" fmla="*/ 309 w 586"/>
                <a:gd name="T29" fmla="*/ 51 h 151"/>
                <a:gd name="T30" fmla="*/ 325 w 586"/>
                <a:gd name="T31" fmla="*/ 42 h 151"/>
                <a:gd name="T32" fmla="*/ 366 w 586"/>
                <a:gd name="T33" fmla="*/ 34 h 151"/>
                <a:gd name="T34" fmla="*/ 431 w 586"/>
                <a:gd name="T35" fmla="*/ 17 h 151"/>
                <a:gd name="T36" fmla="*/ 447 w 586"/>
                <a:gd name="T37" fmla="*/ 9 h 151"/>
                <a:gd name="T38" fmla="*/ 480 w 586"/>
                <a:gd name="T39" fmla="*/ 0 h 151"/>
                <a:gd name="T40" fmla="*/ 513 w 586"/>
                <a:gd name="T41" fmla="*/ 0 h 151"/>
                <a:gd name="T42" fmla="*/ 569 w 586"/>
                <a:gd name="T43" fmla="*/ 9 h 151"/>
                <a:gd name="T44" fmla="*/ 586 w 586"/>
                <a:gd name="T45" fmla="*/ 9 h 151"/>
                <a:gd name="T46" fmla="*/ 586 w 586"/>
                <a:gd name="T47" fmla="*/ 9 h 151"/>
                <a:gd name="T48" fmla="*/ 586 w 586"/>
                <a:gd name="T49" fmla="*/ 17 h 151"/>
                <a:gd name="T50" fmla="*/ 569 w 586"/>
                <a:gd name="T51" fmla="*/ 17 h 151"/>
                <a:gd name="T52" fmla="*/ 537 w 586"/>
                <a:gd name="T53" fmla="*/ 25 h 151"/>
                <a:gd name="T54" fmla="*/ 488 w 586"/>
                <a:gd name="T55" fmla="*/ 34 h 151"/>
                <a:gd name="T56" fmla="*/ 439 w 586"/>
                <a:gd name="T57" fmla="*/ 42 h 151"/>
                <a:gd name="T58" fmla="*/ 382 w 586"/>
                <a:gd name="T59" fmla="*/ 67 h 151"/>
                <a:gd name="T60" fmla="*/ 342 w 586"/>
                <a:gd name="T61" fmla="*/ 67 h 151"/>
                <a:gd name="T62" fmla="*/ 317 w 586"/>
                <a:gd name="T63" fmla="*/ 76 h 151"/>
                <a:gd name="T64" fmla="*/ 285 w 586"/>
                <a:gd name="T65" fmla="*/ 84 h 151"/>
                <a:gd name="T66" fmla="*/ 269 w 586"/>
                <a:gd name="T67" fmla="*/ 101 h 151"/>
                <a:gd name="T68" fmla="*/ 252 w 586"/>
                <a:gd name="T69" fmla="*/ 109 h 151"/>
                <a:gd name="T70" fmla="*/ 228 w 586"/>
                <a:gd name="T71" fmla="*/ 126 h 151"/>
                <a:gd name="T72" fmla="*/ 220 w 586"/>
                <a:gd name="T73" fmla="*/ 134 h 151"/>
                <a:gd name="T74" fmla="*/ 212 w 586"/>
                <a:gd name="T75" fmla="*/ 143 h 151"/>
                <a:gd name="T76" fmla="*/ 195 w 586"/>
                <a:gd name="T77" fmla="*/ 143 h 151"/>
                <a:gd name="T78" fmla="*/ 187 w 586"/>
                <a:gd name="T79" fmla="*/ 143 h 151"/>
                <a:gd name="T80" fmla="*/ 171 w 586"/>
                <a:gd name="T81" fmla="*/ 143 h 151"/>
                <a:gd name="T82" fmla="*/ 138 w 586"/>
                <a:gd name="T83" fmla="*/ 143 h 151"/>
                <a:gd name="T84" fmla="*/ 114 w 586"/>
                <a:gd name="T85" fmla="*/ 134 h 151"/>
                <a:gd name="T86" fmla="*/ 90 w 586"/>
                <a:gd name="T87" fmla="*/ 134 h 151"/>
                <a:gd name="T88" fmla="*/ 73 w 586"/>
                <a:gd name="T89" fmla="*/ 134 h 151"/>
                <a:gd name="T90" fmla="*/ 57 w 586"/>
                <a:gd name="T91" fmla="*/ 143 h 151"/>
                <a:gd name="T92" fmla="*/ 41 w 586"/>
                <a:gd name="T93" fmla="*/ 143 h 151"/>
                <a:gd name="T94" fmla="*/ 16 w 586"/>
                <a:gd name="T95" fmla="*/ 151 h 151"/>
                <a:gd name="T96" fmla="*/ 8 w 586"/>
                <a:gd name="T97" fmla="*/ 151 h 151"/>
                <a:gd name="T98" fmla="*/ 0 w 586"/>
                <a:gd name="T99" fmla="*/ 151 h 151"/>
                <a:gd name="T100" fmla="*/ 0 w 586"/>
                <a:gd name="T101" fmla="*/ 151 h 151"/>
                <a:gd name="T102" fmla="*/ 0 w 586"/>
                <a:gd name="T103" fmla="*/ 143 h 151"/>
                <a:gd name="T104" fmla="*/ 0 w 586"/>
                <a:gd name="T105" fmla="*/ 143 h 151"/>
                <a:gd name="T106" fmla="*/ 0 w 586"/>
                <a:gd name="T107" fmla="*/ 143 h 151"/>
                <a:gd name="T108" fmla="*/ 0 w 586"/>
                <a:gd name="T109" fmla="*/ 134 h 151"/>
                <a:gd name="T110" fmla="*/ 0 w 586"/>
                <a:gd name="T111"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6" h="151">
                  <a:moveTo>
                    <a:pt x="0" y="134"/>
                  </a:moveTo>
                  <a:lnTo>
                    <a:pt x="0" y="134"/>
                  </a:lnTo>
                  <a:lnTo>
                    <a:pt x="16" y="126"/>
                  </a:lnTo>
                  <a:lnTo>
                    <a:pt x="33" y="118"/>
                  </a:lnTo>
                  <a:lnTo>
                    <a:pt x="41" y="109"/>
                  </a:lnTo>
                  <a:lnTo>
                    <a:pt x="57" y="109"/>
                  </a:lnTo>
                  <a:lnTo>
                    <a:pt x="65" y="109"/>
                  </a:lnTo>
                  <a:lnTo>
                    <a:pt x="81" y="109"/>
                  </a:lnTo>
                  <a:lnTo>
                    <a:pt x="90" y="109"/>
                  </a:lnTo>
                  <a:lnTo>
                    <a:pt x="98" y="109"/>
                  </a:lnTo>
                  <a:lnTo>
                    <a:pt x="106" y="109"/>
                  </a:lnTo>
                  <a:lnTo>
                    <a:pt x="122" y="109"/>
                  </a:lnTo>
                  <a:lnTo>
                    <a:pt x="138" y="109"/>
                  </a:lnTo>
                  <a:lnTo>
                    <a:pt x="155" y="109"/>
                  </a:lnTo>
                  <a:lnTo>
                    <a:pt x="187" y="109"/>
                  </a:lnTo>
                  <a:lnTo>
                    <a:pt x="187" y="109"/>
                  </a:lnTo>
                  <a:lnTo>
                    <a:pt x="195" y="109"/>
                  </a:lnTo>
                  <a:lnTo>
                    <a:pt x="195" y="109"/>
                  </a:lnTo>
                  <a:lnTo>
                    <a:pt x="203" y="109"/>
                  </a:lnTo>
                  <a:lnTo>
                    <a:pt x="212" y="109"/>
                  </a:lnTo>
                  <a:lnTo>
                    <a:pt x="220" y="109"/>
                  </a:lnTo>
                  <a:lnTo>
                    <a:pt x="220" y="101"/>
                  </a:lnTo>
                  <a:lnTo>
                    <a:pt x="228" y="101"/>
                  </a:lnTo>
                  <a:lnTo>
                    <a:pt x="236" y="92"/>
                  </a:lnTo>
                  <a:lnTo>
                    <a:pt x="244" y="76"/>
                  </a:lnTo>
                  <a:lnTo>
                    <a:pt x="252" y="67"/>
                  </a:lnTo>
                  <a:lnTo>
                    <a:pt x="269" y="59"/>
                  </a:lnTo>
                  <a:lnTo>
                    <a:pt x="277" y="59"/>
                  </a:lnTo>
                  <a:lnTo>
                    <a:pt x="285" y="51"/>
                  </a:lnTo>
                  <a:lnTo>
                    <a:pt x="309" y="51"/>
                  </a:lnTo>
                  <a:lnTo>
                    <a:pt x="317" y="42"/>
                  </a:lnTo>
                  <a:lnTo>
                    <a:pt x="325" y="42"/>
                  </a:lnTo>
                  <a:lnTo>
                    <a:pt x="350" y="34"/>
                  </a:lnTo>
                  <a:lnTo>
                    <a:pt x="366" y="34"/>
                  </a:lnTo>
                  <a:lnTo>
                    <a:pt x="407" y="25"/>
                  </a:lnTo>
                  <a:lnTo>
                    <a:pt x="431" y="17"/>
                  </a:lnTo>
                  <a:lnTo>
                    <a:pt x="439" y="9"/>
                  </a:lnTo>
                  <a:lnTo>
                    <a:pt x="447" y="9"/>
                  </a:lnTo>
                  <a:lnTo>
                    <a:pt x="472" y="0"/>
                  </a:lnTo>
                  <a:lnTo>
                    <a:pt x="480" y="0"/>
                  </a:lnTo>
                  <a:lnTo>
                    <a:pt x="496" y="0"/>
                  </a:lnTo>
                  <a:lnTo>
                    <a:pt x="513" y="0"/>
                  </a:lnTo>
                  <a:lnTo>
                    <a:pt x="545" y="9"/>
                  </a:lnTo>
                  <a:lnTo>
                    <a:pt x="569" y="9"/>
                  </a:lnTo>
                  <a:lnTo>
                    <a:pt x="586" y="9"/>
                  </a:lnTo>
                  <a:lnTo>
                    <a:pt x="586" y="9"/>
                  </a:lnTo>
                  <a:lnTo>
                    <a:pt x="586" y="9"/>
                  </a:lnTo>
                  <a:lnTo>
                    <a:pt x="586" y="9"/>
                  </a:lnTo>
                  <a:lnTo>
                    <a:pt x="586" y="17"/>
                  </a:lnTo>
                  <a:lnTo>
                    <a:pt x="586" y="17"/>
                  </a:lnTo>
                  <a:lnTo>
                    <a:pt x="586" y="17"/>
                  </a:lnTo>
                  <a:lnTo>
                    <a:pt x="569" y="17"/>
                  </a:lnTo>
                  <a:lnTo>
                    <a:pt x="545" y="17"/>
                  </a:lnTo>
                  <a:lnTo>
                    <a:pt x="537" y="25"/>
                  </a:lnTo>
                  <a:lnTo>
                    <a:pt x="513" y="25"/>
                  </a:lnTo>
                  <a:lnTo>
                    <a:pt x="488" y="34"/>
                  </a:lnTo>
                  <a:lnTo>
                    <a:pt x="456" y="42"/>
                  </a:lnTo>
                  <a:lnTo>
                    <a:pt x="439" y="42"/>
                  </a:lnTo>
                  <a:lnTo>
                    <a:pt x="415" y="51"/>
                  </a:lnTo>
                  <a:lnTo>
                    <a:pt x="382" y="67"/>
                  </a:lnTo>
                  <a:lnTo>
                    <a:pt x="358" y="67"/>
                  </a:lnTo>
                  <a:lnTo>
                    <a:pt x="342" y="67"/>
                  </a:lnTo>
                  <a:lnTo>
                    <a:pt x="325" y="76"/>
                  </a:lnTo>
                  <a:lnTo>
                    <a:pt x="317" y="76"/>
                  </a:lnTo>
                  <a:lnTo>
                    <a:pt x="293" y="84"/>
                  </a:lnTo>
                  <a:lnTo>
                    <a:pt x="285" y="84"/>
                  </a:lnTo>
                  <a:lnTo>
                    <a:pt x="277" y="92"/>
                  </a:lnTo>
                  <a:lnTo>
                    <a:pt x="269" y="101"/>
                  </a:lnTo>
                  <a:lnTo>
                    <a:pt x="260" y="101"/>
                  </a:lnTo>
                  <a:lnTo>
                    <a:pt x="252" y="109"/>
                  </a:lnTo>
                  <a:lnTo>
                    <a:pt x="236" y="118"/>
                  </a:lnTo>
                  <a:lnTo>
                    <a:pt x="228" y="126"/>
                  </a:lnTo>
                  <a:lnTo>
                    <a:pt x="220" y="134"/>
                  </a:lnTo>
                  <a:lnTo>
                    <a:pt x="220" y="134"/>
                  </a:lnTo>
                  <a:lnTo>
                    <a:pt x="212" y="143"/>
                  </a:lnTo>
                  <a:lnTo>
                    <a:pt x="212" y="143"/>
                  </a:lnTo>
                  <a:lnTo>
                    <a:pt x="203" y="143"/>
                  </a:lnTo>
                  <a:lnTo>
                    <a:pt x="195" y="143"/>
                  </a:lnTo>
                  <a:lnTo>
                    <a:pt x="187" y="143"/>
                  </a:lnTo>
                  <a:lnTo>
                    <a:pt x="187" y="143"/>
                  </a:lnTo>
                  <a:lnTo>
                    <a:pt x="187" y="143"/>
                  </a:lnTo>
                  <a:lnTo>
                    <a:pt x="171" y="143"/>
                  </a:lnTo>
                  <a:lnTo>
                    <a:pt x="155" y="143"/>
                  </a:lnTo>
                  <a:lnTo>
                    <a:pt x="138" y="143"/>
                  </a:lnTo>
                  <a:lnTo>
                    <a:pt x="122" y="134"/>
                  </a:lnTo>
                  <a:lnTo>
                    <a:pt x="114" y="134"/>
                  </a:lnTo>
                  <a:lnTo>
                    <a:pt x="98" y="134"/>
                  </a:lnTo>
                  <a:lnTo>
                    <a:pt x="90" y="134"/>
                  </a:lnTo>
                  <a:lnTo>
                    <a:pt x="81" y="134"/>
                  </a:lnTo>
                  <a:lnTo>
                    <a:pt x="73" y="134"/>
                  </a:lnTo>
                  <a:lnTo>
                    <a:pt x="57" y="143"/>
                  </a:lnTo>
                  <a:lnTo>
                    <a:pt x="57" y="143"/>
                  </a:lnTo>
                  <a:lnTo>
                    <a:pt x="49" y="143"/>
                  </a:lnTo>
                  <a:lnTo>
                    <a:pt x="41" y="143"/>
                  </a:lnTo>
                  <a:lnTo>
                    <a:pt x="33" y="143"/>
                  </a:lnTo>
                  <a:lnTo>
                    <a:pt x="16" y="151"/>
                  </a:lnTo>
                  <a:lnTo>
                    <a:pt x="8" y="151"/>
                  </a:lnTo>
                  <a:lnTo>
                    <a:pt x="8" y="151"/>
                  </a:lnTo>
                  <a:lnTo>
                    <a:pt x="0" y="151"/>
                  </a:lnTo>
                  <a:lnTo>
                    <a:pt x="0" y="151"/>
                  </a:lnTo>
                  <a:lnTo>
                    <a:pt x="0" y="151"/>
                  </a:lnTo>
                  <a:lnTo>
                    <a:pt x="0" y="151"/>
                  </a:lnTo>
                  <a:lnTo>
                    <a:pt x="0" y="143"/>
                  </a:lnTo>
                  <a:lnTo>
                    <a:pt x="0" y="143"/>
                  </a:lnTo>
                  <a:lnTo>
                    <a:pt x="0" y="143"/>
                  </a:lnTo>
                  <a:lnTo>
                    <a:pt x="0" y="143"/>
                  </a:lnTo>
                  <a:lnTo>
                    <a:pt x="0" y="143"/>
                  </a:lnTo>
                  <a:lnTo>
                    <a:pt x="0" y="143"/>
                  </a:lnTo>
                  <a:lnTo>
                    <a:pt x="0" y="134"/>
                  </a:lnTo>
                  <a:lnTo>
                    <a:pt x="0" y="134"/>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C0EA8F0F-016B-4CAB-B483-82355DCF5B87}"/>
                </a:ext>
              </a:extLst>
            </p:cNvPr>
            <p:cNvSpPr>
              <a:spLocks/>
            </p:cNvSpPr>
            <p:nvPr/>
          </p:nvSpPr>
          <p:spPr bwMode="auto">
            <a:xfrm>
              <a:off x="3616" y="3657"/>
              <a:ext cx="277" cy="159"/>
            </a:xfrm>
            <a:custGeom>
              <a:avLst/>
              <a:gdLst>
                <a:gd name="T0" fmla="*/ 0 w 277"/>
                <a:gd name="T1" fmla="*/ 125 h 159"/>
                <a:gd name="T2" fmla="*/ 0 w 277"/>
                <a:gd name="T3" fmla="*/ 125 h 159"/>
                <a:gd name="T4" fmla="*/ 163 w 277"/>
                <a:gd name="T5" fmla="*/ 33 h 159"/>
                <a:gd name="T6" fmla="*/ 171 w 277"/>
                <a:gd name="T7" fmla="*/ 33 h 159"/>
                <a:gd name="T8" fmla="*/ 195 w 277"/>
                <a:gd name="T9" fmla="*/ 25 h 159"/>
                <a:gd name="T10" fmla="*/ 220 w 277"/>
                <a:gd name="T11" fmla="*/ 17 h 159"/>
                <a:gd name="T12" fmla="*/ 244 w 277"/>
                <a:gd name="T13" fmla="*/ 8 h 159"/>
                <a:gd name="T14" fmla="*/ 260 w 277"/>
                <a:gd name="T15" fmla="*/ 8 h 159"/>
                <a:gd name="T16" fmla="*/ 277 w 277"/>
                <a:gd name="T17" fmla="*/ 0 h 159"/>
                <a:gd name="T18" fmla="*/ 277 w 277"/>
                <a:gd name="T19" fmla="*/ 0 h 159"/>
                <a:gd name="T20" fmla="*/ 277 w 277"/>
                <a:gd name="T21" fmla="*/ 0 h 159"/>
                <a:gd name="T22" fmla="*/ 277 w 277"/>
                <a:gd name="T23" fmla="*/ 0 h 159"/>
                <a:gd name="T24" fmla="*/ 277 w 277"/>
                <a:gd name="T25" fmla="*/ 0 h 159"/>
                <a:gd name="T26" fmla="*/ 277 w 277"/>
                <a:gd name="T27" fmla="*/ 8 h 159"/>
                <a:gd name="T28" fmla="*/ 277 w 277"/>
                <a:gd name="T29" fmla="*/ 8 h 159"/>
                <a:gd name="T30" fmla="*/ 277 w 277"/>
                <a:gd name="T31" fmla="*/ 8 h 159"/>
                <a:gd name="T32" fmla="*/ 260 w 277"/>
                <a:gd name="T33" fmla="*/ 17 h 159"/>
                <a:gd name="T34" fmla="*/ 252 w 277"/>
                <a:gd name="T35" fmla="*/ 25 h 159"/>
                <a:gd name="T36" fmla="*/ 236 w 277"/>
                <a:gd name="T37" fmla="*/ 33 h 159"/>
                <a:gd name="T38" fmla="*/ 228 w 277"/>
                <a:gd name="T39" fmla="*/ 33 h 159"/>
                <a:gd name="T40" fmla="*/ 212 w 277"/>
                <a:gd name="T41" fmla="*/ 42 h 159"/>
                <a:gd name="T42" fmla="*/ 195 w 277"/>
                <a:gd name="T43" fmla="*/ 50 h 159"/>
                <a:gd name="T44" fmla="*/ 195 w 277"/>
                <a:gd name="T45" fmla="*/ 50 h 159"/>
                <a:gd name="T46" fmla="*/ 187 w 277"/>
                <a:gd name="T47" fmla="*/ 58 h 159"/>
                <a:gd name="T48" fmla="*/ 179 w 277"/>
                <a:gd name="T49" fmla="*/ 58 h 159"/>
                <a:gd name="T50" fmla="*/ 171 w 277"/>
                <a:gd name="T51" fmla="*/ 58 h 159"/>
                <a:gd name="T52" fmla="*/ 16 w 277"/>
                <a:gd name="T53" fmla="*/ 151 h 159"/>
                <a:gd name="T54" fmla="*/ 16 w 277"/>
                <a:gd name="T55" fmla="*/ 159 h 159"/>
                <a:gd name="T56" fmla="*/ 8 w 277"/>
                <a:gd name="T57" fmla="*/ 159 h 159"/>
                <a:gd name="T58" fmla="*/ 8 w 277"/>
                <a:gd name="T59" fmla="*/ 159 h 159"/>
                <a:gd name="T60" fmla="*/ 0 w 277"/>
                <a:gd name="T61" fmla="*/ 159 h 159"/>
                <a:gd name="T62" fmla="*/ 0 w 277"/>
                <a:gd name="T63" fmla="*/ 159 h 159"/>
                <a:gd name="T64" fmla="*/ 0 w 277"/>
                <a:gd name="T65" fmla="*/ 151 h 159"/>
                <a:gd name="T66" fmla="*/ 0 w 277"/>
                <a:gd name="T67" fmla="*/ 151 h 159"/>
                <a:gd name="T68" fmla="*/ 0 w 277"/>
                <a:gd name="T69" fmla="*/ 151 h 159"/>
                <a:gd name="T70" fmla="*/ 0 w 277"/>
                <a:gd name="T71" fmla="*/ 151 h 159"/>
                <a:gd name="T72" fmla="*/ 0 w 277"/>
                <a:gd name="T73" fmla="*/ 142 h 159"/>
                <a:gd name="T74" fmla="*/ 0 w 277"/>
                <a:gd name="T75" fmla="*/ 142 h 159"/>
                <a:gd name="T76" fmla="*/ 0 w 277"/>
                <a:gd name="T77" fmla="*/ 142 h 159"/>
                <a:gd name="T78" fmla="*/ 0 w 277"/>
                <a:gd name="T79" fmla="*/ 134 h 159"/>
                <a:gd name="T80" fmla="*/ 0 w 277"/>
                <a:gd name="T81" fmla="*/ 134 h 159"/>
                <a:gd name="T82" fmla="*/ 0 w 277"/>
                <a:gd name="T83" fmla="*/ 134 h 159"/>
                <a:gd name="T84" fmla="*/ 0 w 277"/>
                <a:gd name="T85" fmla="*/ 134 h 159"/>
                <a:gd name="T86" fmla="*/ 0 w 277"/>
                <a:gd name="T87" fmla="*/ 134 h 159"/>
                <a:gd name="T88" fmla="*/ 0 w 277"/>
                <a:gd name="T89" fmla="*/ 1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159">
                  <a:moveTo>
                    <a:pt x="0" y="125"/>
                  </a:moveTo>
                  <a:lnTo>
                    <a:pt x="0" y="125"/>
                  </a:lnTo>
                  <a:lnTo>
                    <a:pt x="163" y="33"/>
                  </a:lnTo>
                  <a:lnTo>
                    <a:pt x="171" y="33"/>
                  </a:lnTo>
                  <a:lnTo>
                    <a:pt x="195" y="25"/>
                  </a:lnTo>
                  <a:lnTo>
                    <a:pt x="220" y="17"/>
                  </a:lnTo>
                  <a:lnTo>
                    <a:pt x="244" y="8"/>
                  </a:lnTo>
                  <a:lnTo>
                    <a:pt x="260" y="8"/>
                  </a:lnTo>
                  <a:lnTo>
                    <a:pt x="277" y="0"/>
                  </a:lnTo>
                  <a:lnTo>
                    <a:pt x="277" y="0"/>
                  </a:lnTo>
                  <a:lnTo>
                    <a:pt x="277" y="0"/>
                  </a:lnTo>
                  <a:lnTo>
                    <a:pt x="277" y="0"/>
                  </a:lnTo>
                  <a:lnTo>
                    <a:pt x="277" y="0"/>
                  </a:lnTo>
                  <a:lnTo>
                    <a:pt x="277" y="8"/>
                  </a:lnTo>
                  <a:lnTo>
                    <a:pt x="277" y="8"/>
                  </a:lnTo>
                  <a:lnTo>
                    <a:pt x="277" y="8"/>
                  </a:lnTo>
                  <a:lnTo>
                    <a:pt x="260" y="17"/>
                  </a:lnTo>
                  <a:lnTo>
                    <a:pt x="252" y="25"/>
                  </a:lnTo>
                  <a:lnTo>
                    <a:pt x="236" y="33"/>
                  </a:lnTo>
                  <a:lnTo>
                    <a:pt x="228" y="33"/>
                  </a:lnTo>
                  <a:lnTo>
                    <a:pt x="212" y="42"/>
                  </a:lnTo>
                  <a:lnTo>
                    <a:pt x="195" y="50"/>
                  </a:lnTo>
                  <a:lnTo>
                    <a:pt x="195" y="50"/>
                  </a:lnTo>
                  <a:lnTo>
                    <a:pt x="187" y="58"/>
                  </a:lnTo>
                  <a:lnTo>
                    <a:pt x="179" y="58"/>
                  </a:lnTo>
                  <a:lnTo>
                    <a:pt x="171" y="58"/>
                  </a:lnTo>
                  <a:lnTo>
                    <a:pt x="16" y="151"/>
                  </a:lnTo>
                  <a:lnTo>
                    <a:pt x="16" y="159"/>
                  </a:lnTo>
                  <a:lnTo>
                    <a:pt x="8" y="159"/>
                  </a:lnTo>
                  <a:lnTo>
                    <a:pt x="8" y="159"/>
                  </a:lnTo>
                  <a:lnTo>
                    <a:pt x="0" y="159"/>
                  </a:lnTo>
                  <a:lnTo>
                    <a:pt x="0" y="159"/>
                  </a:lnTo>
                  <a:lnTo>
                    <a:pt x="0" y="151"/>
                  </a:lnTo>
                  <a:lnTo>
                    <a:pt x="0" y="151"/>
                  </a:lnTo>
                  <a:lnTo>
                    <a:pt x="0" y="151"/>
                  </a:lnTo>
                  <a:lnTo>
                    <a:pt x="0" y="151"/>
                  </a:lnTo>
                  <a:lnTo>
                    <a:pt x="0" y="142"/>
                  </a:lnTo>
                  <a:lnTo>
                    <a:pt x="0" y="142"/>
                  </a:lnTo>
                  <a:lnTo>
                    <a:pt x="0" y="142"/>
                  </a:lnTo>
                  <a:lnTo>
                    <a:pt x="0" y="134"/>
                  </a:lnTo>
                  <a:lnTo>
                    <a:pt x="0" y="134"/>
                  </a:lnTo>
                  <a:lnTo>
                    <a:pt x="0" y="134"/>
                  </a:lnTo>
                  <a:lnTo>
                    <a:pt x="0" y="134"/>
                  </a:lnTo>
                  <a:lnTo>
                    <a:pt x="0" y="134"/>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5">
              <a:extLst>
                <a:ext uri="{FF2B5EF4-FFF2-40B4-BE49-F238E27FC236}">
                  <a16:creationId xmlns:a16="http://schemas.microsoft.com/office/drawing/2014/main" id="{7773B36B-ED87-40A6-9B92-AA08F6EE660E}"/>
                </a:ext>
              </a:extLst>
            </p:cNvPr>
            <p:cNvSpPr>
              <a:spLocks/>
            </p:cNvSpPr>
            <p:nvPr/>
          </p:nvSpPr>
          <p:spPr bwMode="auto">
            <a:xfrm>
              <a:off x="2770" y="3539"/>
              <a:ext cx="244" cy="269"/>
            </a:xfrm>
            <a:custGeom>
              <a:avLst/>
              <a:gdLst>
                <a:gd name="T0" fmla="*/ 114 w 244"/>
                <a:gd name="T1" fmla="*/ 0 h 269"/>
                <a:gd name="T2" fmla="*/ 106 w 244"/>
                <a:gd name="T3" fmla="*/ 17 h 269"/>
                <a:gd name="T4" fmla="*/ 82 w 244"/>
                <a:gd name="T5" fmla="*/ 17 h 269"/>
                <a:gd name="T6" fmla="*/ 65 w 244"/>
                <a:gd name="T7" fmla="*/ 26 h 269"/>
                <a:gd name="T8" fmla="*/ 41 w 244"/>
                <a:gd name="T9" fmla="*/ 26 h 269"/>
                <a:gd name="T10" fmla="*/ 8 w 244"/>
                <a:gd name="T11" fmla="*/ 26 h 269"/>
                <a:gd name="T12" fmla="*/ 0 w 244"/>
                <a:gd name="T13" fmla="*/ 34 h 269"/>
                <a:gd name="T14" fmla="*/ 0 w 244"/>
                <a:gd name="T15" fmla="*/ 34 h 269"/>
                <a:gd name="T16" fmla="*/ 8 w 244"/>
                <a:gd name="T17" fmla="*/ 51 h 269"/>
                <a:gd name="T18" fmla="*/ 8 w 244"/>
                <a:gd name="T19" fmla="*/ 51 h 269"/>
                <a:gd name="T20" fmla="*/ 8 w 244"/>
                <a:gd name="T21" fmla="*/ 76 h 269"/>
                <a:gd name="T22" fmla="*/ 8 w 244"/>
                <a:gd name="T23" fmla="*/ 101 h 269"/>
                <a:gd name="T24" fmla="*/ 17 w 244"/>
                <a:gd name="T25" fmla="*/ 135 h 269"/>
                <a:gd name="T26" fmla="*/ 17 w 244"/>
                <a:gd name="T27" fmla="*/ 151 h 269"/>
                <a:gd name="T28" fmla="*/ 25 w 244"/>
                <a:gd name="T29" fmla="*/ 160 h 269"/>
                <a:gd name="T30" fmla="*/ 25 w 244"/>
                <a:gd name="T31" fmla="*/ 176 h 269"/>
                <a:gd name="T32" fmla="*/ 25 w 244"/>
                <a:gd name="T33" fmla="*/ 185 h 269"/>
                <a:gd name="T34" fmla="*/ 17 w 244"/>
                <a:gd name="T35" fmla="*/ 193 h 269"/>
                <a:gd name="T36" fmla="*/ 17 w 244"/>
                <a:gd name="T37" fmla="*/ 202 h 269"/>
                <a:gd name="T38" fmla="*/ 8 w 244"/>
                <a:gd name="T39" fmla="*/ 218 h 269"/>
                <a:gd name="T40" fmla="*/ 8 w 244"/>
                <a:gd name="T41" fmla="*/ 218 h 269"/>
                <a:gd name="T42" fmla="*/ 8 w 244"/>
                <a:gd name="T43" fmla="*/ 235 h 269"/>
                <a:gd name="T44" fmla="*/ 0 w 244"/>
                <a:gd name="T45" fmla="*/ 243 h 269"/>
                <a:gd name="T46" fmla="*/ 0 w 244"/>
                <a:gd name="T47" fmla="*/ 252 h 269"/>
                <a:gd name="T48" fmla="*/ 8 w 244"/>
                <a:gd name="T49" fmla="*/ 252 h 269"/>
                <a:gd name="T50" fmla="*/ 17 w 244"/>
                <a:gd name="T51" fmla="*/ 260 h 269"/>
                <a:gd name="T52" fmla="*/ 25 w 244"/>
                <a:gd name="T53" fmla="*/ 269 h 269"/>
                <a:gd name="T54" fmla="*/ 41 w 244"/>
                <a:gd name="T55" fmla="*/ 269 h 269"/>
                <a:gd name="T56" fmla="*/ 73 w 244"/>
                <a:gd name="T57" fmla="*/ 269 h 269"/>
                <a:gd name="T58" fmla="*/ 90 w 244"/>
                <a:gd name="T59" fmla="*/ 260 h 269"/>
                <a:gd name="T60" fmla="*/ 114 w 244"/>
                <a:gd name="T61" fmla="*/ 260 h 269"/>
                <a:gd name="T62" fmla="*/ 139 w 244"/>
                <a:gd name="T63" fmla="*/ 252 h 269"/>
                <a:gd name="T64" fmla="*/ 155 w 244"/>
                <a:gd name="T65" fmla="*/ 252 h 269"/>
                <a:gd name="T66" fmla="*/ 171 w 244"/>
                <a:gd name="T67" fmla="*/ 235 h 269"/>
                <a:gd name="T68" fmla="*/ 179 w 244"/>
                <a:gd name="T69" fmla="*/ 227 h 269"/>
                <a:gd name="T70" fmla="*/ 195 w 244"/>
                <a:gd name="T71" fmla="*/ 218 h 269"/>
                <a:gd name="T72" fmla="*/ 204 w 244"/>
                <a:gd name="T73" fmla="*/ 202 h 269"/>
                <a:gd name="T74" fmla="*/ 212 w 244"/>
                <a:gd name="T75" fmla="*/ 185 h 269"/>
                <a:gd name="T76" fmla="*/ 220 w 244"/>
                <a:gd name="T77" fmla="*/ 168 h 269"/>
                <a:gd name="T78" fmla="*/ 228 w 244"/>
                <a:gd name="T79" fmla="*/ 143 h 269"/>
                <a:gd name="T80" fmla="*/ 236 w 244"/>
                <a:gd name="T81" fmla="*/ 93 h 269"/>
                <a:gd name="T82" fmla="*/ 228 w 244"/>
                <a:gd name="T83" fmla="*/ 67 h 269"/>
                <a:gd name="T84" fmla="*/ 220 w 244"/>
                <a:gd name="T85" fmla="*/ 67 h 269"/>
                <a:gd name="T86" fmla="*/ 204 w 244"/>
                <a:gd name="T87" fmla="*/ 84 h 269"/>
                <a:gd name="T88" fmla="*/ 187 w 244"/>
                <a:gd name="T89" fmla="*/ 84 h 269"/>
                <a:gd name="T90" fmla="*/ 179 w 244"/>
                <a:gd name="T91" fmla="*/ 93 h 269"/>
                <a:gd name="T92" fmla="*/ 171 w 244"/>
                <a:gd name="T93" fmla="*/ 93 h 269"/>
                <a:gd name="T94" fmla="*/ 171 w 244"/>
                <a:gd name="T95" fmla="*/ 93 h 269"/>
                <a:gd name="T96" fmla="*/ 155 w 244"/>
                <a:gd name="T97" fmla="*/ 93 h 269"/>
                <a:gd name="T98" fmla="*/ 155 w 244"/>
                <a:gd name="T99" fmla="*/ 84 h 269"/>
                <a:gd name="T100" fmla="*/ 147 w 244"/>
                <a:gd name="T101" fmla="*/ 84 h 269"/>
                <a:gd name="T102" fmla="*/ 139 w 244"/>
                <a:gd name="T103" fmla="*/ 76 h 269"/>
                <a:gd name="T104" fmla="*/ 139 w 244"/>
                <a:gd name="T105" fmla="*/ 59 h 269"/>
                <a:gd name="T106" fmla="*/ 139 w 244"/>
                <a:gd name="T107" fmla="*/ 51 h 269"/>
                <a:gd name="T108" fmla="*/ 139 w 244"/>
                <a:gd name="T109" fmla="*/ 51 h 269"/>
                <a:gd name="T110" fmla="*/ 130 w 244"/>
                <a:gd name="T111" fmla="*/ 42 h 269"/>
                <a:gd name="T112" fmla="*/ 114 w 244"/>
                <a:gd name="T113" fmla="*/ 34 h 269"/>
                <a:gd name="T114" fmla="*/ 106 w 244"/>
                <a:gd name="T115" fmla="*/ 26 h 269"/>
                <a:gd name="T116" fmla="*/ 98 w 244"/>
                <a:gd name="T117" fmla="*/ 17 h 269"/>
                <a:gd name="T118" fmla="*/ 82 w 244"/>
                <a:gd name="T119" fmla="*/ 17 h 269"/>
                <a:gd name="T120" fmla="*/ 73 w 244"/>
                <a:gd name="T121" fmla="*/ 17 h 269"/>
                <a:gd name="T122" fmla="*/ 114 w 244"/>
                <a:gd name="T12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269">
                  <a:moveTo>
                    <a:pt x="114" y="0"/>
                  </a:moveTo>
                  <a:lnTo>
                    <a:pt x="114" y="0"/>
                  </a:lnTo>
                  <a:lnTo>
                    <a:pt x="106" y="9"/>
                  </a:lnTo>
                  <a:lnTo>
                    <a:pt x="106" y="17"/>
                  </a:lnTo>
                  <a:lnTo>
                    <a:pt x="90" y="17"/>
                  </a:lnTo>
                  <a:lnTo>
                    <a:pt x="82" y="17"/>
                  </a:lnTo>
                  <a:lnTo>
                    <a:pt x="73" y="26"/>
                  </a:lnTo>
                  <a:lnTo>
                    <a:pt x="65" y="26"/>
                  </a:lnTo>
                  <a:lnTo>
                    <a:pt x="49" y="26"/>
                  </a:lnTo>
                  <a:lnTo>
                    <a:pt x="41" y="26"/>
                  </a:lnTo>
                  <a:lnTo>
                    <a:pt x="8" y="26"/>
                  </a:lnTo>
                  <a:lnTo>
                    <a:pt x="8" y="26"/>
                  </a:lnTo>
                  <a:lnTo>
                    <a:pt x="0" y="26"/>
                  </a:lnTo>
                  <a:lnTo>
                    <a:pt x="0" y="34"/>
                  </a:lnTo>
                  <a:lnTo>
                    <a:pt x="0" y="34"/>
                  </a:lnTo>
                  <a:lnTo>
                    <a:pt x="0" y="34"/>
                  </a:lnTo>
                  <a:lnTo>
                    <a:pt x="0" y="42"/>
                  </a:lnTo>
                  <a:lnTo>
                    <a:pt x="8" y="51"/>
                  </a:lnTo>
                  <a:lnTo>
                    <a:pt x="8" y="51"/>
                  </a:lnTo>
                  <a:lnTo>
                    <a:pt x="8" y="51"/>
                  </a:lnTo>
                  <a:lnTo>
                    <a:pt x="8" y="67"/>
                  </a:lnTo>
                  <a:lnTo>
                    <a:pt x="8" y="76"/>
                  </a:lnTo>
                  <a:lnTo>
                    <a:pt x="8" y="84"/>
                  </a:lnTo>
                  <a:lnTo>
                    <a:pt x="8" y="101"/>
                  </a:lnTo>
                  <a:lnTo>
                    <a:pt x="17" y="118"/>
                  </a:lnTo>
                  <a:lnTo>
                    <a:pt x="17" y="135"/>
                  </a:lnTo>
                  <a:lnTo>
                    <a:pt x="17" y="143"/>
                  </a:lnTo>
                  <a:lnTo>
                    <a:pt x="17" y="151"/>
                  </a:lnTo>
                  <a:lnTo>
                    <a:pt x="25" y="151"/>
                  </a:lnTo>
                  <a:lnTo>
                    <a:pt x="25" y="160"/>
                  </a:lnTo>
                  <a:lnTo>
                    <a:pt x="25" y="168"/>
                  </a:lnTo>
                  <a:lnTo>
                    <a:pt x="25" y="176"/>
                  </a:lnTo>
                  <a:lnTo>
                    <a:pt x="25" y="185"/>
                  </a:lnTo>
                  <a:lnTo>
                    <a:pt x="25" y="185"/>
                  </a:lnTo>
                  <a:lnTo>
                    <a:pt x="25" y="185"/>
                  </a:lnTo>
                  <a:lnTo>
                    <a:pt x="17" y="193"/>
                  </a:lnTo>
                  <a:lnTo>
                    <a:pt x="17" y="193"/>
                  </a:lnTo>
                  <a:lnTo>
                    <a:pt x="17" y="202"/>
                  </a:lnTo>
                  <a:lnTo>
                    <a:pt x="8" y="210"/>
                  </a:lnTo>
                  <a:lnTo>
                    <a:pt x="8" y="218"/>
                  </a:lnTo>
                  <a:lnTo>
                    <a:pt x="8" y="218"/>
                  </a:lnTo>
                  <a:lnTo>
                    <a:pt x="8" y="218"/>
                  </a:lnTo>
                  <a:lnTo>
                    <a:pt x="8" y="227"/>
                  </a:lnTo>
                  <a:lnTo>
                    <a:pt x="8" y="235"/>
                  </a:lnTo>
                  <a:lnTo>
                    <a:pt x="0" y="235"/>
                  </a:lnTo>
                  <a:lnTo>
                    <a:pt x="0" y="243"/>
                  </a:lnTo>
                  <a:lnTo>
                    <a:pt x="0" y="252"/>
                  </a:lnTo>
                  <a:lnTo>
                    <a:pt x="0" y="252"/>
                  </a:lnTo>
                  <a:lnTo>
                    <a:pt x="8" y="252"/>
                  </a:lnTo>
                  <a:lnTo>
                    <a:pt x="8" y="252"/>
                  </a:lnTo>
                  <a:lnTo>
                    <a:pt x="8" y="260"/>
                  </a:lnTo>
                  <a:lnTo>
                    <a:pt x="17" y="260"/>
                  </a:lnTo>
                  <a:lnTo>
                    <a:pt x="17" y="269"/>
                  </a:lnTo>
                  <a:lnTo>
                    <a:pt x="25" y="269"/>
                  </a:lnTo>
                  <a:lnTo>
                    <a:pt x="25" y="269"/>
                  </a:lnTo>
                  <a:lnTo>
                    <a:pt x="41" y="269"/>
                  </a:lnTo>
                  <a:lnTo>
                    <a:pt x="49" y="269"/>
                  </a:lnTo>
                  <a:lnTo>
                    <a:pt x="73" y="269"/>
                  </a:lnTo>
                  <a:lnTo>
                    <a:pt x="82" y="260"/>
                  </a:lnTo>
                  <a:lnTo>
                    <a:pt x="90" y="260"/>
                  </a:lnTo>
                  <a:lnTo>
                    <a:pt x="106" y="260"/>
                  </a:lnTo>
                  <a:lnTo>
                    <a:pt x="114" y="260"/>
                  </a:lnTo>
                  <a:lnTo>
                    <a:pt x="122" y="252"/>
                  </a:lnTo>
                  <a:lnTo>
                    <a:pt x="139" y="252"/>
                  </a:lnTo>
                  <a:lnTo>
                    <a:pt x="139" y="252"/>
                  </a:lnTo>
                  <a:lnTo>
                    <a:pt x="155" y="252"/>
                  </a:lnTo>
                  <a:lnTo>
                    <a:pt x="163" y="243"/>
                  </a:lnTo>
                  <a:lnTo>
                    <a:pt x="171" y="235"/>
                  </a:lnTo>
                  <a:lnTo>
                    <a:pt x="171" y="235"/>
                  </a:lnTo>
                  <a:lnTo>
                    <a:pt x="179" y="227"/>
                  </a:lnTo>
                  <a:lnTo>
                    <a:pt x="187" y="218"/>
                  </a:lnTo>
                  <a:lnTo>
                    <a:pt x="195" y="218"/>
                  </a:lnTo>
                  <a:lnTo>
                    <a:pt x="195" y="210"/>
                  </a:lnTo>
                  <a:lnTo>
                    <a:pt x="204" y="202"/>
                  </a:lnTo>
                  <a:lnTo>
                    <a:pt x="204" y="193"/>
                  </a:lnTo>
                  <a:lnTo>
                    <a:pt x="212" y="185"/>
                  </a:lnTo>
                  <a:lnTo>
                    <a:pt x="212" y="185"/>
                  </a:lnTo>
                  <a:lnTo>
                    <a:pt x="220" y="168"/>
                  </a:lnTo>
                  <a:lnTo>
                    <a:pt x="220" y="160"/>
                  </a:lnTo>
                  <a:lnTo>
                    <a:pt x="228" y="143"/>
                  </a:lnTo>
                  <a:lnTo>
                    <a:pt x="236" y="118"/>
                  </a:lnTo>
                  <a:lnTo>
                    <a:pt x="236" y="93"/>
                  </a:lnTo>
                  <a:lnTo>
                    <a:pt x="244" y="67"/>
                  </a:lnTo>
                  <a:lnTo>
                    <a:pt x="228" y="67"/>
                  </a:lnTo>
                  <a:lnTo>
                    <a:pt x="228" y="67"/>
                  </a:lnTo>
                  <a:lnTo>
                    <a:pt x="220" y="67"/>
                  </a:lnTo>
                  <a:lnTo>
                    <a:pt x="212" y="76"/>
                  </a:lnTo>
                  <a:lnTo>
                    <a:pt x="204" y="84"/>
                  </a:lnTo>
                  <a:lnTo>
                    <a:pt x="195" y="84"/>
                  </a:lnTo>
                  <a:lnTo>
                    <a:pt x="187" y="84"/>
                  </a:lnTo>
                  <a:lnTo>
                    <a:pt x="187" y="84"/>
                  </a:lnTo>
                  <a:lnTo>
                    <a:pt x="179" y="93"/>
                  </a:lnTo>
                  <a:lnTo>
                    <a:pt x="179" y="93"/>
                  </a:lnTo>
                  <a:lnTo>
                    <a:pt x="171" y="93"/>
                  </a:lnTo>
                  <a:lnTo>
                    <a:pt x="171" y="93"/>
                  </a:lnTo>
                  <a:lnTo>
                    <a:pt x="171" y="93"/>
                  </a:lnTo>
                  <a:lnTo>
                    <a:pt x="163" y="93"/>
                  </a:lnTo>
                  <a:lnTo>
                    <a:pt x="155" y="93"/>
                  </a:lnTo>
                  <a:lnTo>
                    <a:pt x="155" y="84"/>
                  </a:lnTo>
                  <a:lnTo>
                    <a:pt x="155" y="84"/>
                  </a:lnTo>
                  <a:lnTo>
                    <a:pt x="147" y="84"/>
                  </a:lnTo>
                  <a:lnTo>
                    <a:pt x="147" y="84"/>
                  </a:lnTo>
                  <a:lnTo>
                    <a:pt x="147" y="84"/>
                  </a:lnTo>
                  <a:lnTo>
                    <a:pt x="139" y="76"/>
                  </a:lnTo>
                  <a:lnTo>
                    <a:pt x="139" y="67"/>
                  </a:lnTo>
                  <a:lnTo>
                    <a:pt x="139" y="59"/>
                  </a:lnTo>
                  <a:lnTo>
                    <a:pt x="139" y="51"/>
                  </a:lnTo>
                  <a:lnTo>
                    <a:pt x="139" y="51"/>
                  </a:lnTo>
                  <a:lnTo>
                    <a:pt x="139" y="51"/>
                  </a:lnTo>
                  <a:lnTo>
                    <a:pt x="139" y="51"/>
                  </a:lnTo>
                  <a:lnTo>
                    <a:pt x="130" y="42"/>
                  </a:lnTo>
                  <a:lnTo>
                    <a:pt x="130" y="42"/>
                  </a:lnTo>
                  <a:lnTo>
                    <a:pt x="122" y="34"/>
                  </a:lnTo>
                  <a:lnTo>
                    <a:pt x="114" y="34"/>
                  </a:lnTo>
                  <a:lnTo>
                    <a:pt x="114" y="26"/>
                  </a:lnTo>
                  <a:lnTo>
                    <a:pt x="106" y="26"/>
                  </a:lnTo>
                  <a:lnTo>
                    <a:pt x="106" y="26"/>
                  </a:lnTo>
                  <a:lnTo>
                    <a:pt x="98" y="17"/>
                  </a:lnTo>
                  <a:lnTo>
                    <a:pt x="90" y="17"/>
                  </a:lnTo>
                  <a:lnTo>
                    <a:pt x="82" y="17"/>
                  </a:lnTo>
                  <a:lnTo>
                    <a:pt x="73" y="17"/>
                  </a:lnTo>
                  <a:lnTo>
                    <a:pt x="73" y="17"/>
                  </a:lnTo>
                  <a:lnTo>
                    <a:pt x="65" y="17"/>
                  </a:lnTo>
                  <a:lnTo>
                    <a:pt x="114" y="0"/>
                  </a:lnTo>
                  <a:close/>
                </a:path>
              </a:pathLst>
            </a:custGeom>
            <a:solidFill>
              <a:srgbClr val="7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62098AA8-45DE-4161-B886-12BA58899A90}"/>
                </a:ext>
              </a:extLst>
            </p:cNvPr>
            <p:cNvSpPr>
              <a:spLocks/>
            </p:cNvSpPr>
            <p:nvPr/>
          </p:nvSpPr>
          <p:spPr bwMode="auto">
            <a:xfrm>
              <a:off x="2469" y="3079"/>
              <a:ext cx="854" cy="787"/>
            </a:xfrm>
            <a:custGeom>
              <a:avLst/>
              <a:gdLst>
                <a:gd name="T0" fmla="*/ 797 w 854"/>
                <a:gd name="T1" fmla="*/ 209 h 787"/>
                <a:gd name="T2" fmla="*/ 732 w 854"/>
                <a:gd name="T3" fmla="*/ 192 h 787"/>
                <a:gd name="T4" fmla="*/ 659 w 854"/>
                <a:gd name="T5" fmla="*/ 151 h 787"/>
                <a:gd name="T6" fmla="*/ 578 w 854"/>
                <a:gd name="T7" fmla="*/ 92 h 787"/>
                <a:gd name="T8" fmla="*/ 537 w 854"/>
                <a:gd name="T9" fmla="*/ 17 h 787"/>
                <a:gd name="T10" fmla="*/ 529 w 854"/>
                <a:gd name="T11" fmla="*/ 0 h 787"/>
                <a:gd name="T12" fmla="*/ 537 w 854"/>
                <a:gd name="T13" fmla="*/ 0 h 787"/>
                <a:gd name="T14" fmla="*/ 464 w 854"/>
                <a:gd name="T15" fmla="*/ 109 h 787"/>
                <a:gd name="T16" fmla="*/ 399 w 854"/>
                <a:gd name="T17" fmla="*/ 192 h 787"/>
                <a:gd name="T18" fmla="*/ 334 w 854"/>
                <a:gd name="T19" fmla="*/ 234 h 787"/>
                <a:gd name="T20" fmla="*/ 228 w 854"/>
                <a:gd name="T21" fmla="*/ 285 h 787"/>
                <a:gd name="T22" fmla="*/ 130 w 854"/>
                <a:gd name="T23" fmla="*/ 310 h 787"/>
                <a:gd name="T24" fmla="*/ 82 w 854"/>
                <a:gd name="T25" fmla="*/ 310 h 787"/>
                <a:gd name="T26" fmla="*/ 82 w 854"/>
                <a:gd name="T27" fmla="*/ 310 h 787"/>
                <a:gd name="T28" fmla="*/ 82 w 854"/>
                <a:gd name="T29" fmla="*/ 310 h 787"/>
                <a:gd name="T30" fmla="*/ 114 w 854"/>
                <a:gd name="T31" fmla="*/ 377 h 787"/>
                <a:gd name="T32" fmla="*/ 130 w 854"/>
                <a:gd name="T33" fmla="*/ 435 h 787"/>
                <a:gd name="T34" fmla="*/ 122 w 854"/>
                <a:gd name="T35" fmla="*/ 502 h 787"/>
                <a:gd name="T36" fmla="*/ 106 w 854"/>
                <a:gd name="T37" fmla="*/ 561 h 787"/>
                <a:gd name="T38" fmla="*/ 49 w 854"/>
                <a:gd name="T39" fmla="*/ 670 h 787"/>
                <a:gd name="T40" fmla="*/ 25 w 854"/>
                <a:gd name="T41" fmla="*/ 712 h 787"/>
                <a:gd name="T42" fmla="*/ 33 w 854"/>
                <a:gd name="T43" fmla="*/ 745 h 787"/>
                <a:gd name="T44" fmla="*/ 57 w 854"/>
                <a:gd name="T45" fmla="*/ 770 h 787"/>
                <a:gd name="T46" fmla="*/ 90 w 854"/>
                <a:gd name="T47" fmla="*/ 770 h 787"/>
                <a:gd name="T48" fmla="*/ 179 w 854"/>
                <a:gd name="T49" fmla="*/ 745 h 787"/>
                <a:gd name="T50" fmla="*/ 236 w 854"/>
                <a:gd name="T51" fmla="*/ 712 h 787"/>
                <a:gd name="T52" fmla="*/ 269 w 854"/>
                <a:gd name="T53" fmla="*/ 678 h 787"/>
                <a:gd name="T54" fmla="*/ 293 w 854"/>
                <a:gd name="T55" fmla="*/ 636 h 787"/>
                <a:gd name="T56" fmla="*/ 309 w 854"/>
                <a:gd name="T57" fmla="*/ 569 h 787"/>
                <a:gd name="T58" fmla="*/ 309 w 854"/>
                <a:gd name="T59" fmla="*/ 494 h 787"/>
                <a:gd name="T60" fmla="*/ 309 w 854"/>
                <a:gd name="T61" fmla="*/ 477 h 787"/>
                <a:gd name="T62" fmla="*/ 309 w 854"/>
                <a:gd name="T63" fmla="*/ 544 h 787"/>
                <a:gd name="T64" fmla="*/ 309 w 854"/>
                <a:gd name="T65" fmla="*/ 620 h 787"/>
                <a:gd name="T66" fmla="*/ 293 w 854"/>
                <a:gd name="T67" fmla="*/ 678 h 787"/>
                <a:gd name="T68" fmla="*/ 277 w 854"/>
                <a:gd name="T69" fmla="*/ 712 h 787"/>
                <a:gd name="T70" fmla="*/ 244 w 854"/>
                <a:gd name="T71" fmla="*/ 745 h 787"/>
                <a:gd name="T72" fmla="*/ 155 w 854"/>
                <a:gd name="T73" fmla="*/ 779 h 787"/>
                <a:gd name="T74" fmla="*/ 82 w 854"/>
                <a:gd name="T75" fmla="*/ 787 h 787"/>
                <a:gd name="T76" fmla="*/ 33 w 854"/>
                <a:gd name="T77" fmla="*/ 779 h 787"/>
                <a:gd name="T78" fmla="*/ 8 w 854"/>
                <a:gd name="T79" fmla="*/ 754 h 787"/>
                <a:gd name="T80" fmla="*/ 0 w 854"/>
                <a:gd name="T81" fmla="*/ 712 h 787"/>
                <a:gd name="T82" fmla="*/ 17 w 854"/>
                <a:gd name="T83" fmla="*/ 645 h 787"/>
                <a:gd name="T84" fmla="*/ 82 w 854"/>
                <a:gd name="T85" fmla="*/ 544 h 787"/>
                <a:gd name="T86" fmla="*/ 106 w 854"/>
                <a:gd name="T87" fmla="*/ 486 h 787"/>
                <a:gd name="T88" fmla="*/ 114 w 854"/>
                <a:gd name="T89" fmla="*/ 435 h 787"/>
                <a:gd name="T90" fmla="*/ 82 w 854"/>
                <a:gd name="T91" fmla="*/ 360 h 787"/>
                <a:gd name="T92" fmla="*/ 74 w 854"/>
                <a:gd name="T93" fmla="*/ 301 h 787"/>
                <a:gd name="T94" fmla="*/ 74 w 854"/>
                <a:gd name="T95" fmla="*/ 293 h 787"/>
                <a:gd name="T96" fmla="*/ 130 w 854"/>
                <a:gd name="T97" fmla="*/ 276 h 787"/>
                <a:gd name="T98" fmla="*/ 212 w 854"/>
                <a:gd name="T99" fmla="*/ 268 h 787"/>
                <a:gd name="T100" fmla="*/ 301 w 854"/>
                <a:gd name="T101" fmla="*/ 234 h 787"/>
                <a:gd name="T102" fmla="*/ 374 w 854"/>
                <a:gd name="T103" fmla="*/ 176 h 787"/>
                <a:gd name="T104" fmla="*/ 505 w 854"/>
                <a:gd name="T105" fmla="*/ 33 h 787"/>
                <a:gd name="T106" fmla="*/ 529 w 854"/>
                <a:gd name="T107" fmla="*/ 0 h 787"/>
                <a:gd name="T108" fmla="*/ 594 w 854"/>
                <a:gd name="T109" fmla="*/ 67 h 787"/>
                <a:gd name="T110" fmla="*/ 716 w 854"/>
                <a:gd name="T111" fmla="*/ 151 h 787"/>
                <a:gd name="T112" fmla="*/ 797 w 854"/>
                <a:gd name="T113" fmla="*/ 201 h 787"/>
                <a:gd name="T114" fmla="*/ 838 w 854"/>
                <a:gd name="T115" fmla="*/ 209 h 787"/>
                <a:gd name="T116" fmla="*/ 854 w 854"/>
                <a:gd name="T117" fmla="*/ 218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4" h="787">
                  <a:moveTo>
                    <a:pt x="846" y="218"/>
                  </a:moveTo>
                  <a:lnTo>
                    <a:pt x="846" y="218"/>
                  </a:lnTo>
                  <a:lnTo>
                    <a:pt x="830" y="218"/>
                  </a:lnTo>
                  <a:lnTo>
                    <a:pt x="830" y="218"/>
                  </a:lnTo>
                  <a:lnTo>
                    <a:pt x="814" y="209"/>
                  </a:lnTo>
                  <a:lnTo>
                    <a:pt x="797" y="209"/>
                  </a:lnTo>
                  <a:lnTo>
                    <a:pt x="781" y="201"/>
                  </a:lnTo>
                  <a:lnTo>
                    <a:pt x="765" y="201"/>
                  </a:lnTo>
                  <a:lnTo>
                    <a:pt x="757" y="201"/>
                  </a:lnTo>
                  <a:lnTo>
                    <a:pt x="749" y="201"/>
                  </a:lnTo>
                  <a:lnTo>
                    <a:pt x="732" y="192"/>
                  </a:lnTo>
                  <a:lnTo>
                    <a:pt x="732" y="192"/>
                  </a:lnTo>
                  <a:lnTo>
                    <a:pt x="716" y="184"/>
                  </a:lnTo>
                  <a:lnTo>
                    <a:pt x="708" y="184"/>
                  </a:lnTo>
                  <a:lnTo>
                    <a:pt x="700" y="176"/>
                  </a:lnTo>
                  <a:lnTo>
                    <a:pt x="692" y="167"/>
                  </a:lnTo>
                  <a:lnTo>
                    <a:pt x="684" y="167"/>
                  </a:lnTo>
                  <a:lnTo>
                    <a:pt x="659" y="151"/>
                  </a:lnTo>
                  <a:lnTo>
                    <a:pt x="643" y="142"/>
                  </a:lnTo>
                  <a:lnTo>
                    <a:pt x="618" y="125"/>
                  </a:lnTo>
                  <a:lnTo>
                    <a:pt x="594" y="100"/>
                  </a:lnTo>
                  <a:lnTo>
                    <a:pt x="594" y="100"/>
                  </a:lnTo>
                  <a:lnTo>
                    <a:pt x="586" y="100"/>
                  </a:lnTo>
                  <a:lnTo>
                    <a:pt x="578" y="92"/>
                  </a:lnTo>
                  <a:lnTo>
                    <a:pt x="578" y="84"/>
                  </a:lnTo>
                  <a:lnTo>
                    <a:pt x="570" y="67"/>
                  </a:lnTo>
                  <a:lnTo>
                    <a:pt x="562" y="58"/>
                  </a:lnTo>
                  <a:lnTo>
                    <a:pt x="553" y="42"/>
                  </a:lnTo>
                  <a:lnTo>
                    <a:pt x="545" y="33"/>
                  </a:lnTo>
                  <a:lnTo>
                    <a:pt x="537" y="17"/>
                  </a:lnTo>
                  <a:lnTo>
                    <a:pt x="529" y="17"/>
                  </a:lnTo>
                  <a:lnTo>
                    <a:pt x="529" y="8"/>
                  </a:lnTo>
                  <a:lnTo>
                    <a:pt x="521" y="8"/>
                  </a:lnTo>
                  <a:lnTo>
                    <a:pt x="521" y="0"/>
                  </a:lnTo>
                  <a:lnTo>
                    <a:pt x="521" y="0"/>
                  </a:lnTo>
                  <a:lnTo>
                    <a:pt x="529" y="0"/>
                  </a:lnTo>
                  <a:lnTo>
                    <a:pt x="529" y="0"/>
                  </a:lnTo>
                  <a:lnTo>
                    <a:pt x="529" y="0"/>
                  </a:lnTo>
                  <a:lnTo>
                    <a:pt x="537" y="0"/>
                  </a:lnTo>
                  <a:lnTo>
                    <a:pt x="537" y="0"/>
                  </a:lnTo>
                  <a:lnTo>
                    <a:pt x="537" y="0"/>
                  </a:lnTo>
                  <a:lnTo>
                    <a:pt x="537" y="0"/>
                  </a:lnTo>
                  <a:lnTo>
                    <a:pt x="537" y="8"/>
                  </a:lnTo>
                  <a:lnTo>
                    <a:pt x="529" y="17"/>
                  </a:lnTo>
                  <a:lnTo>
                    <a:pt x="505" y="42"/>
                  </a:lnTo>
                  <a:lnTo>
                    <a:pt x="496" y="67"/>
                  </a:lnTo>
                  <a:lnTo>
                    <a:pt x="480" y="92"/>
                  </a:lnTo>
                  <a:lnTo>
                    <a:pt x="464" y="109"/>
                  </a:lnTo>
                  <a:lnTo>
                    <a:pt x="448" y="134"/>
                  </a:lnTo>
                  <a:lnTo>
                    <a:pt x="431" y="151"/>
                  </a:lnTo>
                  <a:lnTo>
                    <a:pt x="423" y="159"/>
                  </a:lnTo>
                  <a:lnTo>
                    <a:pt x="415" y="167"/>
                  </a:lnTo>
                  <a:lnTo>
                    <a:pt x="407" y="176"/>
                  </a:lnTo>
                  <a:lnTo>
                    <a:pt x="399" y="192"/>
                  </a:lnTo>
                  <a:lnTo>
                    <a:pt x="383" y="201"/>
                  </a:lnTo>
                  <a:lnTo>
                    <a:pt x="374" y="209"/>
                  </a:lnTo>
                  <a:lnTo>
                    <a:pt x="366" y="218"/>
                  </a:lnTo>
                  <a:lnTo>
                    <a:pt x="358" y="226"/>
                  </a:lnTo>
                  <a:lnTo>
                    <a:pt x="342" y="234"/>
                  </a:lnTo>
                  <a:lnTo>
                    <a:pt x="334" y="234"/>
                  </a:lnTo>
                  <a:lnTo>
                    <a:pt x="309" y="251"/>
                  </a:lnTo>
                  <a:lnTo>
                    <a:pt x="301" y="259"/>
                  </a:lnTo>
                  <a:lnTo>
                    <a:pt x="277" y="268"/>
                  </a:lnTo>
                  <a:lnTo>
                    <a:pt x="261" y="276"/>
                  </a:lnTo>
                  <a:lnTo>
                    <a:pt x="244" y="276"/>
                  </a:lnTo>
                  <a:lnTo>
                    <a:pt x="228" y="285"/>
                  </a:lnTo>
                  <a:lnTo>
                    <a:pt x="212" y="293"/>
                  </a:lnTo>
                  <a:lnTo>
                    <a:pt x="187" y="301"/>
                  </a:lnTo>
                  <a:lnTo>
                    <a:pt x="171" y="310"/>
                  </a:lnTo>
                  <a:lnTo>
                    <a:pt x="147" y="310"/>
                  </a:lnTo>
                  <a:lnTo>
                    <a:pt x="147" y="310"/>
                  </a:lnTo>
                  <a:lnTo>
                    <a:pt x="130" y="310"/>
                  </a:lnTo>
                  <a:lnTo>
                    <a:pt x="122" y="310"/>
                  </a:lnTo>
                  <a:lnTo>
                    <a:pt x="114" y="310"/>
                  </a:lnTo>
                  <a:lnTo>
                    <a:pt x="106" y="310"/>
                  </a:lnTo>
                  <a:lnTo>
                    <a:pt x="90" y="310"/>
                  </a:lnTo>
                  <a:lnTo>
                    <a:pt x="82" y="310"/>
                  </a:lnTo>
                  <a:lnTo>
                    <a:pt x="82" y="310"/>
                  </a:lnTo>
                  <a:lnTo>
                    <a:pt x="82" y="310"/>
                  </a:lnTo>
                  <a:lnTo>
                    <a:pt x="82" y="310"/>
                  </a:lnTo>
                  <a:lnTo>
                    <a:pt x="82" y="310"/>
                  </a:lnTo>
                  <a:lnTo>
                    <a:pt x="82" y="310"/>
                  </a:lnTo>
                  <a:lnTo>
                    <a:pt x="82" y="310"/>
                  </a:lnTo>
                  <a:lnTo>
                    <a:pt x="82" y="310"/>
                  </a:lnTo>
                  <a:lnTo>
                    <a:pt x="82" y="301"/>
                  </a:lnTo>
                  <a:lnTo>
                    <a:pt x="82" y="301"/>
                  </a:lnTo>
                  <a:lnTo>
                    <a:pt x="82" y="301"/>
                  </a:lnTo>
                  <a:lnTo>
                    <a:pt x="82" y="301"/>
                  </a:lnTo>
                  <a:lnTo>
                    <a:pt x="82" y="301"/>
                  </a:lnTo>
                  <a:lnTo>
                    <a:pt x="82" y="310"/>
                  </a:lnTo>
                  <a:lnTo>
                    <a:pt x="90" y="318"/>
                  </a:lnTo>
                  <a:lnTo>
                    <a:pt x="90" y="335"/>
                  </a:lnTo>
                  <a:lnTo>
                    <a:pt x="90" y="343"/>
                  </a:lnTo>
                  <a:lnTo>
                    <a:pt x="98" y="343"/>
                  </a:lnTo>
                  <a:lnTo>
                    <a:pt x="98" y="360"/>
                  </a:lnTo>
                  <a:lnTo>
                    <a:pt x="114" y="377"/>
                  </a:lnTo>
                  <a:lnTo>
                    <a:pt x="114" y="393"/>
                  </a:lnTo>
                  <a:lnTo>
                    <a:pt x="114" y="402"/>
                  </a:lnTo>
                  <a:lnTo>
                    <a:pt x="122" y="410"/>
                  </a:lnTo>
                  <a:lnTo>
                    <a:pt x="122" y="419"/>
                  </a:lnTo>
                  <a:lnTo>
                    <a:pt x="130" y="427"/>
                  </a:lnTo>
                  <a:lnTo>
                    <a:pt x="130" y="435"/>
                  </a:lnTo>
                  <a:lnTo>
                    <a:pt x="130" y="444"/>
                  </a:lnTo>
                  <a:lnTo>
                    <a:pt x="130" y="452"/>
                  </a:lnTo>
                  <a:lnTo>
                    <a:pt x="130" y="469"/>
                  </a:lnTo>
                  <a:lnTo>
                    <a:pt x="130" y="477"/>
                  </a:lnTo>
                  <a:lnTo>
                    <a:pt x="130" y="486"/>
                  </a:lnTo>
                  <a:lnTo>
                    <a:pt x="122" y="502"/>
                  </a:lnTo>
                  <a:lnTo>
                    <a:pt x="122" y="511"/>
                  </a:lnTo>
                  <a:lnTo>
                    <a:pt x="114" y="519"/>
                  </a:lnTo>
                  <a:lnTo>
                    <a:pt x="114" y="536"/>
                  </a:lnTo>
                  <a:lnTo>
                    <a:pt x="114" y="544"/>
                  </a:lnTo>
                  <a:lnTo>
                    <a:pt x="114" y="553"/>
                  </a:lnTo>
                  <a:lnTo>
                    <a:pt x="106" y="561"/>
                  </a:lnTo>
                  <a:lnTo>
                    <a:pt x="98" y="578"/>
                  </a:lnTo>
                  <a:lnTo>
                    <a:pt x="82" y="595"/>
                  </a:lnTo>
                  <a:lnTo>
                    <a:pt x="82" y="611"/>
                  </a:lnTo>
                  <a:lnTo>
                    <a:pt x="65" y="636"/>
                  </a:lnTo>
                  <a:lnTo>
                    <a:pt x="49" y="653"/>
                  </a:lnTo>
                  <a:lnTo>
                    <a:pt x="49" y="670"/>
                  </a:lnTo>
                  <a:lnTo>
                    <a:pt x="41" y="678"/>
                  </a:lnTo>
                  <a:lnTo>
                    <a:pt x="33" y="678"/>
                  </a:lnTo>
                  <a:lnTo>
                    <a:pt x="33" y="687"/>
                  </a:lnTo>
                  <a:lnTo>
                    <a:pt x="25" y="695"/>
                  </a:lnTo>
                  <a:lnTo>
                    <a:pt x="25" y="703"/>
                  </a:lnTo>
                  <a:lnTo>
                    <a:pt x="25" y="712"/>
                  </a:lnTo>
                  <a:lnTo>
                    <a:pt x="25" y="720"/>
                  </a:lnTo>
                  <a:lnTo>
                    <a:pt x="25" y="729"/>
                  </a:lnTo>
                  <a:lnTo>
                    <a:pt x="25" y="745"/>
                  </a:lnTo>
                  <a:lnTo>
                    <a:pt x="25" y="745"/>
                  </a:lnTo>
                  <a:lnTo>
                    <a:pt x="25" y="745"/>
                  </a:lnTo>
                  <a:lnTo>
                    <a:pt x="33" y="745"/>
                  </a:lnTo>
                  <a:lnTo>
                    <a:pt x="33" y="754"/>
                  </a:lnTo>
                  <a:lnTo>
                    <a:pt x="41" y="762"/>
                  </a:lnTo>
                  <a:lnTo>
                    <a:pt x="49" y="762"/>
                  </a:lnTo>
                  <a:lnTo>
                    <a:pt x="49" y="770"/>
                  </a:lnTo>
                  <a:lnTo>
                    <a:pt x="49" y="770"/>
                  </a:lnTo>
                  <a:lnTo>
                    <a:pt x="57" y="770"/>
                  </a:lnTo>
                  <a:lnTo>
                    <a:pt x="57" y="770"/>
                  </a:lnTo>
                  <a:lnTo>
                    <a:pt x="65" y="770"/>
                  </a:lnTo>
                  <a:lnTo>
                    <a:pt x="74" y="770"/>
                  </a:lnTo>
                  <a:lnTo>
                    <a:pt x="82" y="770"/>
                  </a:lnTo>
                  <a:lnTo>
                    <a:pt x="82" y="770"/>
                  </a:lnTo>
                  <a:lnTo>
                    <a:pt x="90" y="770"/>
                  </a:lnTo>
                  <a:lnTo>
                    <a:pt x="114" y="770"/>
                  </a:lnTo>
                  <a:lnTo>
                    <a:pt x="114" y="762"/>
                  </a:lnTo>
                  <a:lnTo>
                    <a:pt x="122" y="762"/>
                  </a:lnTo>
                  <a:lnTo>
                    <a:pt x="147" y="754"/>
                  </a:lnTo>
                  <a:lnTo>
                    <a:pt x="155" y="754"/>
                  </a:lnTo>
                  <a:lnTo>
                    <a:pt x="179" y="745"/>
                  </a:lnTo>
                  <a:lnTo>
                    <a:pt x="187" y="745"/>
                  </a:lnTo>
                  <a:lnTo>
                    <a:pt x="204" y="737"/>
                  </a:lnTo>
                  <a:lnTo>
                    <a:pt x="212" y="729"/>
                  </a:lnTo>
                  <a:lnTo>
                    <a:pt x="220" y="720"/>
                  </a:lnTo>
                  <a:lnTo>
                    <a:pt x="228" y="720"/>
                  </a:lnTo>
                  <a:lnTo>
                    <a:pt x="236" y="712"/>
                  </a:lnTo>
                  <a:lnTo>
                    <a:pt x="244" y="712"/>
                  </a:lnTo>
                  <a:lnTo>
                    <a:pt x="244" y="703"/>
                  </a:lnTo>
                  <a:lnTo>
                    <a:pt x="252" y="703"/>
                  </a:lnTo>
                  <a:lnTo>
                    <a:pt x="261" y="695"/>
                  </a:lnTo>
                  <a:lnTo>
                    <a:pt x="261" y="687"/>
                  </a:lnTo>
                  <a:lnTo>
                    <a:pt x="269" y="678"/>
                  </a:lnTo>
                  <a:lnTo>
                    <a:pt x="277" y="678"/>
                  </a:lnTo>
                  <a:lnTo>
                    <a:pt x="277" y="670"/>
                  </a:lnTo>
                  <a:lnTo>
                    <a:pt x="277" y="662"/>
                  </a:lnTo>
                  <a:lnTo>
                    <a:pt x="285" y="645"/>
                  </a:lnTo>
                  <a:lnTo>
                    <a:pt x="285" y="645"/>
                  </a:lnTo>
                  <a:lnTo>
                    <a:pt x="293" y="636"/>
                  </a:lnTo>
                  <a:lnTo>
                    <a:pt x="293" y="628"/>
                  </a:lnTo>
                  <a:lnTo>
                    <a:pt x="301" y="611"/>
                  </a:lnTo>
                  <a:lnTo>
                    <a:pt x="301" y="603"/>
                  </a:lnTo>
                  <a:lnTo>
                    <a:pt x="301" y="595"/>
                  </a:lnTo>
                  <a:lnTo>
                    <a:pt x="309" y="578"/>
                  </a:lnTo>
                  <a:lnTo>
                    <a:pt x="309" y="569"/>
                  </a:lnTo>
                  <a:lnTo>
                    <a:pt x="309" y="553"/>
                  </a:lnTo>
                  <a:lnTo>
                    <a:pt x="309" y="544"/>
                  </a:lnTo>
                  <a:lnTo>
                    <a:pt x="309" y="536"/>
                  </a:lnTo>
                  <a:lnTo>
                    <a:pt x="309" y="527"/>
                  </a:lnTo>
                  <a:lnTo>
                    <a:pt x="309" y="511"/>
                  </a:lnTo>
                  <a:lnTo>
                    <a:pt x="309" y="494"/>
                  </a:lnTo>
                  <a:lnTo>
                    <a:pt x="301" y="477"/>
                  </a:lnTo>
                  <a:lnTo>
                    <a:pt x="301" y="477"/>
                  </a:lnTo>
                  <a:lnTo>
                    <a:pt x="301" y="477"/>
                  </a:lnTo>
                  <a:lnTo>
                    <a:pt x="309" y="477"/>
                  </a:lnTo>
                  <a:lnTo>
                    <a:pt x="309" y="477"/>
                  </a:lnTo>
                  <a:lnTo>
                    <a:pt x="309" y="477"/>
                  </a:lnTo>
                  <a:lnTo>
                    <a:pt x="309" y="477"/>
                  </a:lnTo>
                  <a:lnTo>
                    <a:pt x="309" y="477"/>
                  </a:lnTo>
                  <a:lnTo>
                    <a:pt x="309" y="477"/>
                  </a:lnTo>
                  <a:lnTo>
                    <a:pt x="309" y="502"/>
                  </a:lnTo>
                  <a:lnTo>
                    <a:pt x="309" y="519"/>
                  </a:lnTo>
                  <a:lnTo>
                    <a:pt x="309" y="544"/>
                  </a:lnTo>
                  <a:lnTo>
                    <a:pt x="309" y="561"/>
                  </a:lnTo>
                  <a:lnTo>
                    <a:pt x="309" y="578"/>
                  </a:lnTo>
                  <a:lnTo>
                    <a:pt x="309" y="595"/>
                  </a:lnTo>
                  <a:lnTo>
                    <a:pt x="309" y="603"/>
                  </a:lnTo>
                  <a:lnTo>
                    <a:pt x="309" y="611"/>
                  </a:lnTo>
                  <a:lnTo>
                    <a:pt x="309" y="620"/>
                  </a:lnTo>
                  <a:lnTo>
                    <a:pt x="309" y="636"/>
                  </a:lnTo>
                  <a:lnTo>
                    <a:pt x="309" y="645"/>
                  </a:lnTo>
                  <a:lnTo>
                    <a:pt x="301" y="645"/>
                  </a:lnTo>
                  <a:lnTo>
                    <a:pt x="301" y="662"/>
                  </a:lnTo>
                  <a:lnTo>
                    <a:pt x="301" y="670"/>
                  </a:lnTo>
                  <a:lnTo>
                    <a:pt x="293" y="678"/>
                  </a:lnTo>
                  <a:lnTo>
                    <a:pt x="293" y="678"/>
                  </a:lnTo>
                  <a:lnTo>
                    <a:pt x="285" y="695"/>
                  </a:lnTo>
                  <a:lnTo>
                    <a:pt x="277" y="703"/>
                  </a:lnTo>
                  <a:lnTo>
                    <a:pt x="277" y="703"/>
                  </a:lnTo>
                  <a:lnTo>
                    <a:pt x="277" y="712"/>
                  </a:lnTo>
                  <a:lnTo>
                    <a:pt x="277" y="712"/>
                  </a:lnTo>
                  <a:lnTo>
                    <a:pt x="269" y="720"/>
                  </a:lnTo>
                  <a:lnTo>
                    <a:pt x="261" y="720"/>
                  </a:lnTo>
                  <a:lnTo>
                    <a:pt x="261" y="729"/>
                  </a:lnTo>
                  <a:lnTo>
                    <a:pt x="252" y="737"/>
                  </a:lnTo>
                  <a:lnTo>
                    <a:pt x="244" y="737"/>
                  </a:lnTo>
                  <a:lnTo>
                    <a:pt x="244" y="745"/>
                  </a:lnTo>
                  <a:lnTo>
                    <a:pt x="236" y="745"/>
                  </a:lnTo>
                  <a:lnTo>
                    <a:pt x="220" y="754"/>
                  </a:lnTo>
                  <a:lnTo>
                    <a:pt x="212" y="762"/>
                  </a:lnTo>
                  <a:lnTo>
                    <a:pt x="196" y="770"/>
                  </a:lnTo>
                  <a:lnTo>
                    <a:pt x="179" y="779"/>
                  </a:lnTo>
                  <a:lnTo>
                    <a:pt x="155" y="779"/>
                  </a:lnTo>
                  <a:lnTo>
                    <a:pt x="147" y="779"/>
                  </a:lnTo>
                  <a:lnTo>
                    <a:pt x="139" y="779"/>
                  </a:lnTo>
                  <a:lnTo>
                    <a:pt x="114" y="787"/>
                  </a:lnTo>
                  <a:lnTo>
                    <a:pt x="98" y="787"/>
                  </a:lnTo>
                  <a:lnTo>
                    <a:pt x="90" y="787"/>
                  </a:lnTo>
                  <a:lnTo>
                    <a:pt x="82" y="787"/>
                  </a:lnTo>
                  <a:lnTo>
                    <a:pt x="74" y="787"/>
                  </a:lnTo>
                  <a:lnTo>
                    <a:pt x="57" y="787"/>
                  </a:lnTo>
                  <a:lnTo>
                    <a:pt x="49" y="787"/>
                  </a:lnTo>
                  <a:lnTo>
                    <a:pt x="49" y="779"/>
                  </a:lnTo>
                  <a:lnTo>
                    <a:pt x="41" y="779"/>
                  </a:lnTo>
                  <a:lnTo>
                    <a:pt x="33" y="779"/>
                  </a:lnTo>
                  <a:lnTo>
                    <a:pt x="25" y="779"/>
                  </a:lnTo>
                  <a:lnTo>
                    <a:pt x="17" y="779"/>
                  </a:lnTo>
                  <a:lnTo>
                    <a:pt x="17" y="770"/>
                  </a:lnTo>
                  <a:lnTo>
                    <a:pt x="17" y="762"/>
                  </a:lnTo>
                  <a:lnTo>
                    <a:pt x="8" y="754"/>
                  </a:lnTo>
                  <a:lnTo>
                    <a:pt x="8" y="754"/>
                  </a:lnTo>
                  <a:lnTo>
                    <a:pt x="8" y="745"/>
                  </a:lnTo>
                  <a:lnTo>
                    <a:pt x="0" y="745"/>
                  </a:lnTo>
                  <a:lnTo>
                    <a:pt x="0" y="737"/>
                  </a:lnTo>
                  <a:lnTo>
                    <a:pt x="0" y="737"/>
                  </a:lnTo>
                  <a:lnTo>
                    <a:pt x="0" y="720"/>
                  </a:lnTo>
                  <a:lnTo>
                    <a:pt x="0" y="712"/>
                  </a:lnTo>
                  <a:lnTo>
                    <a:pt x="0" y="712"/>
                  </a:lnTo>
                  <a:lnTo>
                    <a:pt x="0" y="695"/>
                  </a:lnTo>
                  <a:lnTo>
                    <a:pt x="8" y="678"/>
                  </a:lnTo>
                  <a:lnTo>
                    <a:pt x="17" y="670"/>
                  </a:lnTo>
                  <a:lnTo>
                    <a:pt x="17" y="653"/>
                  </a:lnTo>
                  <a:lnTo>
                    <a:pt x="17" y="645"/>
                  </a:lnTo>
                  <a:lnTo>
                    <a:pt x="25" y="645"/>
                  </a:lnTo>
                  <a:lnTo>
                    <a:pt x="41" y="620"/>
                  </a:lnTo>
                  <a:lnTo>
                    <a:pt x="57" y="595"/>
                  </a:lnTo>
                  <a:lnTo>
                    <a:pt x="74" y="569"/>
                  </a:lnTo>
                  <a:lnTo>
                    <a:pt x="82" y="553"/>
                  </a:lnTo>
                  <a:lnTo>
                    <a:pt x="82" y="544"/>
                  </a:lnTo>
                  <a:lnTo>
                    <a:pt x="90" y="536"/>
                  </a:lnTo>
                  <a:lnTo>
                    <a:pt x="98" y="527"/>
                  </a:lnTo>
                  <a:lnTo>
                    <a:pt x="98" y="511"/>
                  </a:lnTo>
                  <a:lnTo>
                    <a:pt x="106" y="511"/>
                  </a:lnTo>
                  <a:lnTo>
                    <a:pt x="106" y="494"/>
                  </a:lnTo>
                  <a:lnTo>
                    <a:pt x="106" y="486"/>
                  </a:lnTo>
                  <a:lnTo>
                    <a:pt x="114" y="477"/>
                  </a:lnTo>
                  <a:lnTo>
                    <a:pt x="114" y="469"/>
                  </a:lnTo>
                  <a:lnTo>
                    <a:pt x="114" y="452"/>
                  </a:lnTo>
                  <a:lnTo>
                    <a:pt x="114" y="444"/>
                  </a:lnTo>
                  <a:lnTo>
                    <a:pt x="114" y="435"/>
                  </a:lnTo>
                  <a:lnTo>
                    <a:pt x="114" y="435"/>
                  </a:lnTo>
                  <a:lnTo>
                    <a:pt x="106" y="419"/>
                  </a:lnTo>
                  <a:lnTo>
                    <a:pt x="106" y="410"/>
                  </a:lnTo>
                  <a:lnTo>
                    <a:pt x="98" y="402"/>
                  </a:lnTo>
                  <a:lnTo>
                    <a:pt x="98" y="393"/>
                  </a:lnTo>
                  <a:lnTo>
                    <a:pt x="90" y="377"/>
                  </a:lnTo>
                  <a:lnTo>
                    <a:pt x="82" y="360"/>
                  </a:lnTo>
                  <a:lnTo>
                    <a:pt x="82" y="343"/>
                  </a:lnTo>
                  <a:lnTo>
                    <a:pt x="82" y="343"/>
                  </a:lnTo>
                  <a:lnTo>
                    <a:pt x="74" y="335"/>
                  </a:lnTo>
                  <a:lnTo>
                    <a:pt x="74" y="318"/>
                  </a:lnTo>
                  <a:lnTo>
                    <a:pt x="74" y="310"/>
                  </a:lnTo>
                  <a:lnTo>
                    <a:pt x="74" y="301"/>
                  </a:lnTo>
                  <a:lnTo>
                    <a:pt x="74" y="301"/>
                  </a:lnTo>
                  <a:lnTo>
                    <a:pt x="74" y="301"/>
                  </a:lnTo>
                  <a:lnTo>
                    <a:pt x="74" y="301"/>
                  </a:lnTo>
                  <a:lnTo>
                    <a:pt x="74" y="293"/>
                  </a:lnTo>
                  <a:lnTo>
                    <a:pt x="74" y="293"/>
                  </a:lnTo>
                  <a:lnTo>
                    <a:pt x="74" y="293"/>
                  </a:lnTo>
                  <a:lnTo>
                    <a:pt x="82" y="293"/>
                  </a:lnTo>
                  <a:lnTo>
                    <a:pt x="82" y="293"/>
                  </a:lnTo>
                  <a:lnTo>
                    <a:pt x="90" y="293"/>
                  </a:lnTo>
                  <a:lnTo>
                    <a:pt x="106" y="285"/>
                  </a:lnTo>
                  <a:lnTo>
                    <a:pt x="114" y="285"/>
                  </a:lnTo>
                  <a:lnTo>
                    <a:pt x="130" y="276"/>
                  </a:lnTo>
                  <a:lnTo>
                    <a:pt x="147" y="276"/>
                  </a:lnTo>
                  <a:lnTo>
                    <a:pt x="163" y="276"/>
                  </a:lnTo>
                  <a:lnTo>
                    <a:pt x="179" y="276"/>
                  </a:lnTo>
                  <a:lnTo>
                    <a:pt x="187" y="276"/>
                  </a:lnTo>
                  <a:lnTo>
                    <a:pt x="204" y="268"/>
                  </a:lnTo>
                  <a:lnTo>
                    <a:pt x="212" y="268"/>
                  </a:lnTo>
                  <a:lnTo>
                    <a:pt x="236" y="259"/>
                  </a:lnTo>
                  <a:lnTo>
                    <a:pt x="244" y="251"/>
                  </a:lnTo>
                  <a:lnTo>
                    <a:pt x="252" y="251"/>
                  </a:lnTo>
                  <a:lnTo>
                    <a:pt x="277" y="243"/>
                  </a:lnTo>
                  <a:lnTo>
                    <a:pt x="285" y="234"/>
                  </a:lnTo>
                  <a:lnTo>
                    <a:pt x="301" y="234"/>
                  </a:lnTo>
                  <a:lnTo>
                    <a:pt x="318" y="218"/>
                  </a:lnTo>
                  <a:lnTo>
                    <a:pt x="334" y="209"/>
                  </a:lnTo>
                  <a:lnTo>
                    <a:pt x="342" y="201"/>
                  </a:lnTo>
                  <a:lnTo>
                    <a:pt x="358" y="192"/>
                  </a:lnTo>
                  <a:lnTo>
                    <a:pt x="374" y="184"/>
                  </a:lnTo>
                  <a:lnTo>
                    <a:pt x="374" y="176"/>
                  </a:lnTo>
                  <a:lnTo>
                    <a:pt x="415" y="134"/>
                  </a:lnTo>
                  <a:lnTo>
                    <a:pt x="440" y="117"/>
                  </a:lnTo>
                  <a:lnTo>
                    <a:pt x="448" y="100"/>
                  </a:lnTo>
                  <a:lnTo>
                    <a:pt x="472" y="75"/>
                  </a:lnTo>
                  <a:lnTo>
                    <a:pt x="480" y="58"/>
                  </a:lnTo>
                  <a:lnTo>
                    <a:pt x="505" y="33"/>
                  </a:lnTo>
                  <a:lnTo>
                    <a:pt x="513" y="8"/>
                  </a:lnTo>
                  <a:lnTo>
                    <a:pt x="521" y="0"/>
                  </a:lnTo>
                  <a:lnTo>
                    <a:pt x="529" y="0"/>
                  </a:lnTo>
                  <a:lnTo>
                    <a:pt x="529" y="0"/>
                  </a:lnTo>
                  <a:lnTo>
                    <a:pt x="529" y="0"/>
                  </a:lnTo>
                  <a:lnTo>
                    <a:pt x="529" y="0"/>
                  </a:lnTo>
                  <a:lnTo>
                    <a:pt x="529" y="0"/>
                  </a:lnTo>
                  <a:lnTo>
                    <a:pt x="537" y="0"/>
                  </a:lnTo>
                  <a:lnTo>
                    <a:pt x="537" y="0"/>
                  </a:lnTo>
                  <a:lnTo>
                    <a:pt x="562" y="17"/>
                  </a:lnTo>
                  <a:lnTo>
                    <a:pt x="578" y="42"/>
                  </a:lnTo>
                  <a:lnTo>
                    <a:pt x="594" y="67"/>
                  </a:lnTo>
                  <a:lnTo>
                    <a:pt x="610" y="84"/>
                  </a:lnTo>
                  <a:lnTo>
                    <a:pt x="635" y="100"/>
                  </a:lnTo>
                  <a:lnTo>
                    <a:pt x="659" y="117"/>
                  </a:lnTo>
                  <a:lnTo>
                    <a:pt x="667" y="134"/>
                  </a:lnTo>
                  <a:lnTo>
                    <a:pt x="700" y="142"/>
                  </a:lnTo>
                  <a:lnTo>
                    <a:pt x="716" y="151"/>
                  </a:lnTo>
                  <a:lnTo>
                    <a:pt x="732" y="167"/>
                  </a:lnTo>
                  <a:lnTo>
                    <a:pt x="749" y="167"/>
                  </a:lnTo>
                  <a:lnTo>
                    <a:pt x="765" y="184"/>
                  </a:lnTo>
                  <a:lnTo>
                    <a:pt x="773" y="192"/>
                  </a:lnTo>
                  <a:lnTo>
                    <a:pt x="781" y="192"/>
                  </a:lnTo>
                  <a:lnTo>
                    <a:pt x="797" y="201"/>
                  </a:lnTo>
                  <a:lnTo>
                    <a:pt x="797" y="201"/>
                  </a:lnTo>
                  <a:lnTo>
                    <a:pt x="806" y="201"/>
                  </a:lnTo>
                  <a:lnTo>
                    <a:pt x="814" y="201"/>
                  </a:lnTo>
                  <a:lnTo>
                    <a:pt x="830" y="201"/>
                  </a:lnTo>
                  <a:lnTo>
                    <a:pt x="830" y="209"/>
                  </a:lnTo>
                  <a:lnTo>
                    <a:pt x="838" y="209"/>
                  </a:lnTo>
                  <a:lnTo>
                    <a:pt x="846" y="209"/>
                  </a:lnTo>
                  <a:lnTo>
                    <a:pt x="854" y="209"/>
                  </a:lnTo>
                  <a:lnTo>
                    <a:pt x="854" y="209"/>
                  </a:lnTo>
                  <a:lnTo>
                    <a:pt x="854" y="209"/>
                  </a:lnTo>
                  <a:lnTo>
                    <a:pt x="854" y="209"/>
                  </a:lnTo>
                  <a:lnTo>
                    <a:pt x="854" y="218"/>
                  </a:lnTo>
                  <a:lnTo>
                    <a:pt x="854" y="218"/>
                  </a:lnTo>
                  <a:lnTo>
                    <a:pt x="854" y="218"/>
                  </a:lnTo>
                  <a:lnTo>
                    <a:pt x="846"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CE6D0425-67B2-456F-B925-0EC157C736E9}"/>
                </a:ext>
              </a:extLst>
            </p:cNvPr>
            <p:cNvSpPr>
              <a:spLocks/>
            </p:cNvSpPr>
            <p:nvPr/>
          </p:nvSpPr>
          <p:spPr bwMode="auto">
            <a:xfrm>
              <a:off x="2770" y="3422"/>
              <a:ext cx="269" cy="151"/>
            </a:xfrm>
            <a:custGeom>
              <a:avLst/>
              <a:gdLst>
                <a:gd name="T0" fmla="*/ 8 w 269"/>
                <a:gd name="T1" fmla="*/ 134 h 151"/>
                <a:gd name="T2" fmla="*/ 25 w 269"/>
                <a:gd name="T3" fmla="*/ 134 h 151"/>
                <a:gd name="T4" fmla="*/ 41 w 269"/>
                <a:gd name="T5" fmla="*/ 134 h 151"/>
                <a:gd name="T6" fmla="*/ 65 w 269"/>
                <a:gd name="T7" fmla="*/ 134 h 151"/>
                <a:gd name="T8" fmla="*/ 73 w 269"/>
                <a:gd name="T9" fmla="*/ 134 h 151"/>
                <a:gd name="T10" fmla="*/ 98 w 269"/>
                <a:gd name="T11" fmla="*/ 134 h 151"/>
                <a:gd name="T12" fmla="*/ 106 w 269"/>
                <a:gd name="T13" fmla="*/ 126 h 151"/>
                <a:gd name="T14" fmla="*/ 114 w 269"/>
                <a:gd name="T15" fmla="*/ 117 h 151"/>
                <a:gd name="T16" fmla="*/ 139 w 269"/>
                <a:gd name="T17" fmla="*/ 109 h 151"/>
                <a:gd name="T18" fmla="*/ 147 w 269"/>
                <a:gd name="T19" fmla="*/ 101 h 151"/>
                <a:gd name="T20" fmla="*/ 171 w 269"/>
                <a:gd name="T21" fmla="*/ 84 h 151"/>
                <a:gd name="T22" fmla="*/ 187 w 269"/>
                <a:gd name="T23" fmla="*/ 67 h 151"/>
                <a:gd name="T24" fmla="*/ 204 w 269"/>
                <a:gd name="T25" fmla="*/ 34 h 151"/>
                <a:gd name="T26" fmla="*/ 236 w 269"/>
                <a:gd name="T27" fmla="*/ 9 h 151"/>
                <a:gd name="T28" fmla="*/ 236 w 269"/>
                <a:gd name="T29" fmla="*/ 9 h 151"/>
                <a:gd name="T30" fmla="*/ 236 w 269"/>
                <a:gd name="T31" fmla="*/ 0 h 151"/>
                <a:gd name="T32" fmla="*/ 244 w 269"/>
                <a:gd name="T33" fmla="*/ 0 h 151"/>
                <a:gd name="T34" fmla="*/ 244 w 269"/>
                <a:gd name="T35" fmla="*/ 9 h 151"/>
                <a:gd name="T36" fmla="*/ 252 w 269"/>
                <a:gd name="T37" fmla="*/ 9 h 151"/>
                <a:gd name="T38" fmla="*/ 252 w 269"/>
                <a:gd name="T39" fmla="*/ 17 h 151"/>
                <a:gd name="T40" fmla="*/ 244 w 269"/>
                <a:gd name="T41" fmla="*/ 34 h 151"/>
                <a:gd name="T42" fmla="*/ 252 w 269"/>
                <a:gd name="T43" fmla="*/ 67 h 151"/>
                <a:gd name="T44" fmla="*/ 261 w 269"/>
                <a:gd name="T45" fmla="*/ 84 h 151"/>
                <a:gd name="T46" fmla="*/ 269 w 269"/>
                <a:gd name="T47" fmla="*/ 101 h 151"/>
                <a:gd name="T48" fmla="*/ 269 w 269"/>
                <a:gd name="T49" fmla="*/ 126 h 151"/>
                <a:gd name="T50" fmla="*/ 269 w 269"/>
                <a:gd name="T51" fmla="*/ 134 h 151"/>
                <a:gd name="T52" fmla="*/ 269 w 269"/>
                <a:gd name="T53" fmla="*/ 134 h 151"/>
                <a:gd name="T54" fmla="*/ 269 w 269"/>
                <a:gd name="T55" fmla="*/ 134 h 151"/>
                <a:gd name="T56" fmla="*/ 269 w 269"/>
                <a:gd name="T57" fmla="*/ 143 h 151"/>
                <a:gd name="T58" fmla="*/ 261 w 269"/>
                <a:gd name="T59" fmla="*/ 143 h 151"/>
                <a:gd name="T60" fmla="*/ 252 w 269"/>
                <a:gd name="T61" fmla="*/ 143 h 151"/>
                <a:gd name="T62" fmla="*/ 252 w 269"/>
                <a:gd name="T63" fmla="*/ 134 h 151"/>
                <a:gd name="T64" fmla="*/ 244 w 269"/>
                <a:gd name="T65" fmla="*/ 126 h 151"/>
                <a:gd name="T66" fmla="*/ 236 w 269"/>
                <a:gd name="T67" fmla="*/ 101 h 151"/>
                <a:gd name="T68" fmla="*/ 236 w 269"/>
                <a:gd name="T69" fmla="*/ 76 h 151"/>
                <a:gd name="T70" fmla="*/ 228 w 269"/>
                <a:gd name="T71" fmla="*/ 50 h 151"/>
                <a:gd name="T72" fmla="*/ 228 w 269"/>
                <a:gd name="T73" fmla="*/ 17 h 151"/>
                <a:gd name="T74" fmla="*/ 228 w 269"/>
                <a:gd name="T75" fmla="*/ 17 h 151"/>
                <a:gd name="T76" fmla="*/ 236 w 269"/>
                <a:gd name="T77" fmla="*/ 9 h 151"/>
                <a:gd name="T78" fmla="*/ 236 w 269"/>
                <a:gd name="T79" fmla="*/ 9 h 151"/>
                <a:gd name="T80" fmla="*/ 236 w 269"/>
                <a:gd name="T81" fmla="*/ 17 h 151"/>
                <a:gd name="T82" fmla="*/ 244 w 269"/>
                <a:gd name="T83" fmla="*/ 17 h 151"/>
                <a:gd name="T84" fmla="*/ 244 w 269"/>
                <a:gd name="T85" fmla="*/ 17 h 151"/>
                <a:gd name="T86" fmla="*/ 252 w 269"/>
                <a:gd name="T87" fmla="*/ 25 h 151"/>
                <a:gd name="T88" fmla="*/ 244 w 269"/>
                <a:gd name="T89" fmla="*/ 25 h 151"/>
                <a:gd name="T90" fmla="*/ 236 w 269"/>
                <a:gd name="T91" fmla="*/ 34 h 151"/>
                <a:gd name="T92" fmla="*/ 212 w 269"/>
                <a:gd name="T93" fmla="*/ 67 h 151"/>
                <a:gd name="T94" fmla="*/ 195 w 269"/>
                <a:gd name="T95" fmla="*/ 92 h 151"/>
                <a:gd name="T96" fmla="*/ 171 w 269"/>
                <a:gd name="T97" fmla="*/ 101 h 151"/>
                <a:gd name="T98" fmla="*/ 155 w 269"/>
                <a:gd name="T99" fmla="*/ 117 h 151"/>
                <a:gd name="T100" fmla="*/ 139 w 269"/>
                <a:gd name="T101" fmla="*/ 134 h 151"/>
                <a:gd name="T102" fmla="*/ 114 w 269"/>
                <a:gd name="T103" fmla="*/ 134 h 151"/>
                <a:gd name="T104" fmla="*/ 106 w 269"/>
                <a:gd name="T105" fmla="*/ 134 h 151"/>
                <a:gd name="T106" fmla="*/ 82 w 269"/>
                <a:gd name="T107" fmla="*/ 143 h 151"/>
                <a:gd name="T108" fmla="*/ 65 w 269"/>
                <a:gd name="T109" fmla="*/ 151 h 151"/>
                <a:gd name="T110" fmla="*/ 41 w 269"/>
                <a:gd name="T111" fmla="*/ 151 h 151"/>
                <a:gd name="T112" fmla="*/ 25 w 269"/>
                <a:gd name="T113" fmla="*/ 151 h 151"/>
                <a:gd name="T114" fmla="*/ 8 w 269"/>
                <a:gd name="T115" fmla="*/ 143 h 151"/>
                <a:gd name="T116" fmla="*/ 0 w 269"/>
                <a:gd name="T117" fmla="*/ 143 h 151"/>
                <a:gd name="T118" fmla="*/ 0 w 269"/>
                <a:gd name="T119" fmla="*/ 134 h 151"/>
                <a:gd name="T120" fmla="*/ 0 w 269"/>
                <a:gd name="T121" fmla="*/ 134 h 151"/>
                <a:gd name="T122" fmla="*/ 0 w 269"/>
                <a:gd name="T123" fmla="*/ 134 h 151"/>
                <a:gd name="T124" fmla="*/ 8 w 269"/>
                <a:gd name="T125"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151">
                  <a:moveTo>
                    <a:pt x="8" y="134"/>
                  </a:moveTo>
                  <a:lnTo>
                    <a:pt x="8" y="134"/>
                  </a:lnTo>
                  <a:lnTo>
                    <a:pt x="17" y="134"/>
                  </a:lnTo>
                  <a:lnTo>
                    <a:pt x="25" y="134"/>
                  </a:lnTo>
                  <a:lnTo>
                    <a:pt x="41" y="134"/>
                  </a:lnTo>
                  <a:lnTo>
                    <a:pt x="41" y="134"/>
                  </a:lnTo>
                  <a:lnTo>
                    <a:pt x="49" y="134"/>
                  </a:lnTo>
                  <a:lnTo>
                    <a:pt x="65" y="134"/>
                  </a:lnTo>
                  <a:lnTo>
                    <a:pt x="73" y="134"/>
                  </a:lnTo>
                  <a:lnTo>
                    <a:pt x="73" y="134"/>
                  </a:lnTo>
                  <a:lnTo>
                    <a:pt x="90" y="134"/>
                  </a:lnTo>
                  <a:lnTo>
                    <a:pt x="98" y="134"/>
                  </a:lnTo>
                  <a:lnTo>
                    <a:pt x="98" y="126"/>
                  </a:lnTo>
                  <a:lnTo>
                    <a:pt x="106" y="126"/>
                  </a:lnTo>
                  <a:lnTo>
                    <a:pt x="106" y="126"/>
                  </a:lnTo>
                  <a:lnTo>
                    <a:pt x="114" y="117"/>
                  </a:lnTo>
                  <a:lnTo>
                    <a:pt x="122" y="109"/>
                  </a:lnTo>
                  <a:lnTo>
                    <a:pt x="139" y="109"/>
                  </a:lnTo>
                  <a:lnTo>
                    <a:pt x="139" y="101"/>
                  </a:lnTo>
                  <a:lnTo>
                    <a:pt x="147" y="101"/>
                  </a:lnTo>
                  <a:lnTo>
                    <a:pt x="155" y="101"/>
                  </a:lnTo>
                  <a:lnTo>
                    <a:pt x="171" y="84"/>
                  </a:lnTo>
                  <a:lnTo>
                    <a:pt x="171" y="67"/>
                  </a:lnTo>
                  <a:lnTo>
                    <a:pt x="187" y="67"/>
                  </a:lnTo>
                  <a:lnTo>
                    <a:pt x="204" y="50"/>
                  </a:lnTo>
                  <a:lnTo>
                    <a:pt x="204" y="34"/>
                  </a:lnTo>
                  <a:lnTo>
                    <a:pt x="228" y="9"/>
                  </a:lnTo>
                  <a:lnTo>
                    <a:pt x="236" y="9"/>
                  </a:lnTo>
                  <a:lnTo>
                    <a:pt x="236" y="9"/>
                  </a:lnTo>
                  <a:lnTo>
                    <a:pt x="236" y="9"/>
                  </a:lnTo>
                  <a:lnTo>
                    <a:pt x="236" y="0"/>
                  </a:lnTo>
                  <a:lnTo>
                    <a:pt x="236" y="0"/>
                  </a:lnTo>
                  <a:lnTo>
                    <a:pt x="236" y="0"/>
                  </a:lnTo>
                  <a:lnTo>
                    <a:pt x="244" y="0"/>
                  </a:lnTo>
                  <a:lnTo>
                    <a:pt x="244" y="9"/>
                  </a:lnTo>
                  <a:lnTo>
                    <a:pt x="244" y="9"/>
                  </a:lnTo>
                  <a:lnTo>
                    <a:pt x="244" y="9"/>
                  </a:lnTo>
                  <a:lnTo>
                    <a:pt x="252" y="9"/>
                  </a:lnTo>
                  <a:lnTo>
                    <a:pt x="252" y="17"/>
                  </a:lnTo>
                  <a:lnTo>
                    <a:pt x="252" y="17"/>
                  </a:lnTo>
                  <a:lnTo>
                    <a:pt x="252" y="17"/>
                  </a:lnTo>
                  <a:lnTo>
                    <a:pt x="244" y="34"/>
                  </a:lnTo>
                  <a:lnTo>
                    <a:pt x="252" y="50"/>
                  </a:lnTo>
                  <a:lnTo>
                    <a:pt x="252" y="67"/>
                  </a:lnTo>
                  <a:lnTo>
                    <a:pt x="252" y="67"/>
                  </a:lnTo>
                  <a:lnTo>
                    <a:pt x="261" y="84"/>
                  </a:lnTo>
                  <a:lnTo>
                    <a:pt x="261" y="101"/>
                  </a:lnTo>
                  <a:lnTo>
                    <a:pt x="269" y="101"/>
                  </a:lnTo>
                  <a:lnTo>
                    <a:pt x="269" y="126"/>
                  </a:lnTo>
                  <a:lnTo>
                    <a:pt x="269" y="126"/>
                  </a:lnTo>
                  <a:lnTo>
                    <a:pt x="269" y="134"/>
                  </a:lnTo>
                  <a:lnTo>
                    <a:pt x="269" y="134"/>
                  </a:lnTo>
                  <a:lnTo>
                    <a:pt x="269" y="134"/>
                  </a:lnTo>
                  <a:lnTo>
                    <a:pt x="269" y="134"/>
                  </a:lnTo>
                  <a:lnTo>
                    <a:pt x="269" y="134"/>
                  </a:lnTo>
                  <a:lnTo>
                    <a:pt x="269" y="134"/>
                  </a:lnTo>
                  <a:lnTo>
                    <a:pt x="269" y="143"/>
                  </a:lnTo>
                  <a:lnTo>
                    <a:pt x="269" y="143"/>
                  </a:lnTo>
                  <a:lnTo>
                    <a:pt x="269" y="143"/>
                  </a:lnTo>
                  <a:lnTo>
                    <a:pt x="261" y="143"/>
                  </a:lnTo>
                  <a:lnTo>
                    <a:pt x="261" y="143"/>
                  </a:lnTo>
                  <a:lnTo>
                    <a:pt x="252" y="143"/>
                  </a:lnTo>
                  <a:lnTo>
                    <a:pt x="252" y="134"/>
                  </a:lnTo>
                  <a:lnTo>
                    <a:pt x="252" y="134"/>
                  </a:lnTo>
                  <a:lnTo>
                    <a:pt x="252" y="134"/>
                  </a:lnTo>
                  <a:lnTo>
                    <a:pt x="244" y="126"/>
                  </a:lnTo>
                  <a:lnTo>
                    <a:pt x="236" y="117"/>
                  </a:lnTo>
                  <a:lnTo>
                    <a:pt x="236" y="101"/>
                  </a:lnTo>
                  <a:lnTo>
                    <a:pt x="236" y="92"/>
                  </a:lnTo>
                  <a:lnTo>
                    <a:pt x="236" y="76"/>
                  </a:lnTo>
                  <a:lnTo>
                    <a:pt x="236" y="67"/>
                  </a:lnTo>
                  <a:lnTo>
                    <a:pt x="228" y="50"/>
                  </a:lnTo>
                  <a:lnTo>
                    <a:pt x="228" y="34"/>
                  </a:lnTo>
                  <a:lnTo>
                    <a:pt x="228" y="17"/>
                  </a:lnTo>
                  <a:lnTo>
                    <a:pt x="228" y="17"/>
                  </a:lnTo>
                  <a:lnTo>
                    <a:pt x="228" y="17"/>
                  </a:lnTo>
                  <a:lnTo>
                    <a:pt x="228" y="17"/>
                  </a:lnTo>
                  <a:lnTo>
                    <a:pt x="236" y="9"/>
                  </a:lnTo>
                  <a:lnTo>
                    <a:pt x="236" y="9"/>
                  </a:lnTo>
                  <a:lnTo>
                    <a:pt x="236" y="9"/>
                  </a:lnTo>
                  <a:lnTo>
                    <a:pt x="236" y="9"/>
                  </a:lnTo>
                  <a:lnTo>
                    <a:pt x="236" y="17"/>
                  </a:lnTo>
                  <a:lnTo>
                    <a:pt x="236" y="17"/>
                  </a:lnTo>
                  <a:lnTo>
                    <a:pt x="244" y="17"/>
                  </a:lnTo>
                  <a:lnTo>
                    <a:pt x="244" y="17"/>
                  </a:lnTo>
                  <a:lnTo>
                    <a:pt x="244" y="17"/>
                  </a:lnTo>
                  <a:lnTo>
                    <a:pt x="244" y="25"/>
                  </a:lnTo>
                  <a:lnTo>
                    <a:pt x="252" y="25"/>
                  </a:lnTo>
                  <a:lnTo>
                    <a:pt x="244" y="25"/>
                  </a:lnTo>
                  <a:lnTo>
                    <a:pt x="244" y="25"/>
                  </a:lnTo>
                  <a:lnTo>
                    <a:pt x="244" y="25"/>
                  </a:lnTo>
                  <a:lnTo>
                    <a:pt x="236" y="34"/>
                  </a:lnTo>
                  <a:lnTo>
                    <a:pt x="228" y="50"/>
                  </a:lnTo>
                  <a:lnTo>
                    <a:pt x="212" y="67"/>
                  </a:lnTo>
                  <a:lnTo>
                    <a:pt x="204" y="76"/>
                  </a:lnTo>
                  <a:lnTo>
                    <a:pt x="195" y="92"/>
                  </a:lnTo>
                  <a:lnTo>
                    <a:pt x="179" y="101"/>
                  </a:lnTo>
                  <a:lnTo>
                    <a:pt x="171" y="101"/>
                  </a:lnTo>
                  <a:lnTo>
                    <a:pt x="163" y="109"/>
                  </a:lnTo>
                  <a:lnTo>
                    <a:pt x="155" y="117"/>
                  </a:lnTo>
                  <a:lnTo>
                    <a:pt x="147" y="117"/>
                  </a:lnTo>
                  <a:lnTo>
                    <a:pt x="139" y="134"/>
                  </a:lnTo>
                  <a:lnTo>
                    <a:pt x="130" y="134"/>
                  </a:lnTo>
                  <a:lnTo>
                    <a:pt x="114" y="134"/>
                  </a:lnTo>
                  <a:lnTo>
                    <a:pt x="106" y="134"/>
                  </a:lnTo>
                  <a:lnTo>
                    <a:pt x="106" y="134"/>
                  </a:lnTo>
                  <a:lnTo>
                    <a:pt x="90" y="143"/>
                  </a:lnTo>
                  <a:lnTo>
                    <a:pt x="82" y="143"/>
                  </a:lnTo>
                  <a:lnTo>
                    <a:pt x="73" y="143"/>
                  </a:lnTo>
                  <a:lnTo>
                    <a:pt x="65" y="151"/>
                  </a:lnTo>
                  <a:lnTo>
                    <a:pt x="57" y="151"/>
                  </a:lnTo>
                  <a:lnTo>
                    <a:pt x="41" y="151"/>
                  </a:lnTo>
                  <a:lnTo>
                    <a:pt x="41" y="151"/>
                  </a:lnTo>
                  <a:lnTo>
                    <a:pt x="25" y="151"/>
                  </a:lnTo>
                  <a:lnTo>
                    <a:pt x="8" y="143"/>
                  </a:lnTo>
                  <a:lnTo>
                    <a:pt x="8" y="143"/>
                  </a:lnTo>
                  <a:lnTo>
                    <a:pt x="0" y="143"/>
                  </a:lnTo>
                  <a:lnTo>
                    <a:pt x="0" y="143"/>
                  </a:lnTo>
                  <a:lnTo>
                    <a:pt x="0" y="143"/>
                  </a:lnTo>
                  <a:lnTo>
                    <a:pt x="0" y="134"/>
                  </a:lnTo>
                  <a:lnTo>
                    <a:pt x="0" y="134"/>
                  </a:lnTo>
                  <a:lnTo>
                    <a:pt x="0" y="134"/>
                  </a:lnTo>
                  <a:lnTo>
                    <a:pt x="0" y="134"/>
                  </a:lnTo>
                  <a:lnTo>
                    <a:pt x="0" y="134"/>
                  </a:lnTo>
                  <a:lnTo>
                    <a:pt x="8" y="134"/>
                  </a:lnTo>
                  <a:lnTo>
                    <a:pt x="8"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A12FA3FF-EB51-482A-9646-D06F48FAA88A}"/>
                </a:ext>
              </a:extLst>
            </p:cNvPr>
            <p:cNvSpPr>
              <a:spLocks/>
            </p:cNvSpPr>
            <p:nvPr/>
          </p:nvSpPr>
          <p:spPr bwMode="auto">
            <a:xfrm>
              <a:off x="2616" y="3439"/>
              <a:ext cx="447" cy="586"/>
            </a:xfrm>
            <a:custGeom>
              <a:avLst/>
              <a:gdLst>
                <a:gd name="T0" fmla="*/ 431 w 447"/>
                <a:gd name="T1" fmla="*/ 67 h 586"/>
                <a:gd name="T2" fmla="*/ 423 w 447"/>
                <a:gd name="T3" fmla="*/ 117 h 586"/>
                <a:gd name="T4" fmla="*/ 423 w 447"/>
                <a:gd name="T5" fmla="*/ 176 h 586"/>
                <a:gd name="T6" fmla="*/ 423 w 447"/>
                <a:gd name="T7" fmla="*/ 218 h 586"/>
                <a:gd name="T8" fmla="*/ 415 w 447"/>
                <a:gd name="T9" fmla="*/ 235 h 586"/>
                <a:gd name="T10" fmla="*/ 406 w 447"/>
                <a:gd name="T11" fmla="*/ 251 h 586"/>
                <a:gd name="T12" fmla="*/ 398 w 447"/>
                <a:gd name="T13" fmla="*/ 285 h 586"/>
                <a:gd name="T14" fmla="*/ 390 w 447"/>
                <a:gd name="T15" fmla="*/ 310 h 586"/>
                <a:gd name="T16" fmla="*/ 374 w 447"/>
                <a:gd name="T17" fmla="*/ 327 h 586"/>
                <a:gd name="T18" fmla="*/ 358 w 447"/>
                <a:gd name="T19" fmla="*/ 343 h 586"/>
                <a:gd name="T20" fmla="*/ 333 w 447"/>
                <a:gd name="T21" fmla="*/ 352 h 586"/>
                <a:gd name="T22" fmla="*/ 301 w 447"/>
                <a:gd name="T23" fmla="*/ 369 h 586"/>
                <a:gd name="T24" fmla="*/ 260 w 447"/>
                <a:gd name="T25" fmla="*/ 377 h 586"/>
                <a:gd name="T26" fmla="*/ 211 w 447"/>
                <a:gd name="T27" fmla="*/ 385 h 586"/>
                <a:gd name="T28" fmla="*/ 171 w 447"/>
                <a:gd name="T29" fmla="*/ 385 h 586"/>
                <a:gd name="T30" fmla="*/ 138 w 447"/>
                <a:gd name="T31" fmla="*/ 394 h 586"/>
                <a:gd name="T32" fmla="*/ 114 w 447"/>
                <a:gd name="T33" fmla="*/ 402 h 586"/>
                <a:gd name="T34" fmla="*/ 81 w 447"/>
                <a:gd name="T35" fmla="*/ 419 h 586"/>
                <a:gd name="T36" fmla="*/ 65 w 447"/>
                <a:gd name="T37" fmla="*/ 444 h 586"/>
                <a:gd name="T38" fmla="*/ 40 w 447"/>
                <a:gd name="T39" fmla="*/ 469 h 586"/>
                <a:gd name="T40" fmla="*/ 32 w 447"/>
                <a:gd name="T41" fmla="*/ 503 h 586"/>
                <a:gd name="T42" fmla="*/ 32 w 447"/>
                <a:gd name="T43" fmla="*/ 528 h 586"/>
                <a:gd name="T44" fmla="*/ 32 w 447"/>
                <a:gd name="T45" fmla="*/ 544 h 586"/>
                <a:gd name="T46" fmla="*/ 32 w 447"/>
                <a:gd name="T47" fmla="*/ 561 h 586"/>
                <a:gd name="T48" fmla="*/ 49 w 447"/>
                <a:gd name="T49" fmla="*/ 561 h 586"/>
                <a:gd name="T50" fmla="*/ 49 w 447"/>
                <a:gd name="T51" fmla="*/ 561 h 586"/>
                <a:gd name="T52" fmla="*/ 57 w 447"/>
                <a:gd name="T53" fmla="*/ 570 h 586"/>
                <a:gd name="T54" fmla="*/ 49 w 447"/>
                <a:gd name="T55" fmla="*/ 578 h 586"/>
                <a:gd name="T56" fmla="*/ 49 w 447"/>
                <a:gd name="T57" fmla="*/ 586 h 586"/>
                <a:gd name="T58" fmla="*/ 32 w 447"/>
                <a:gd name="T59" fmla="*/ 586 h 586"/>
                <a:gd name="T60" fmla="*/ 24 w 447"/>
                <a:gd name="T61" fmla="*/ 578 h 586"/>
                <a:gd name="T62" fmla="*/ 16 w 447"/>
                <a:gd name="T63" fmla="*/ 561 h 586"/>
                <a:gd name="T64" fmla="*/ 8 w 447"/>
                <a:gd name="T65" fmla="*/ 561 h 586"/>
                <a:gd name="T66" fmla="*/ 8 w 447"/>
                <a:gd name="T67" fmla="*/ 536 h 586"/>
                <a:gd name="T68" fmla="*/ 8 w 447"/>
                <a:gd name="T69" fmla="*/ 511 h 586"/>
                <a:gd name="T70" fmla="*/ 16 w 447"/>
                <a:gd name="T71" fmla="*/ 477 h 586"/>
                <a:gd name="T72" fmla="*/ 32 w 447"/>
                <a:gd name="T73" fmla="*/ 444 h 586"/>
                <a:gd name="T74" fmla="*/ 49 w 447"/>
                <a:gd name="T75" fmla="*/ 419 h 586"/>
                <a:gd name="T76" fmla="*/ 65 w 447"/>
                <a:gd name="T77" fmla="*/ 410 h 586"/>
                <a:gd name="T78" fmla="*/ 89 w 447"/>
                <a:gd name="T79" fmla="*/ 385 h 586"/>
                <a:gd name="T80" fmla="*/ 122 w 447"/>
                <a:gd name="T81" fmla="*/ 377 h 586"/>
                <a:gd name="T82" fmla="*/ 154 w 447"/>
                <a:gd name="T83" fmla="*/ 360 h 586"/>
                <a:gd name="T84" fmla="*/ 227 w 447"/>
                <a:gd name="T85" fmla="*/ 352 h 586"/>
                <a:gd name="T86" fmla="*/ 268 w 447"/>
                <a:gd name="T87" fmla="*/ 352 h 586"/>
                <a:gd name="T88" fmla="*/ 293 w 447"/>
                <a:gd name="T89" fmla="*/ 343 h 586"/>
                <a:gd name="T90" fmla="*/ 333 w 447"/>
                <a:gd name="T91" fmla="*/ 327 h 586"/>
                <a:gd name="T92" fmla="*/ 358 w 447"/>
                <a:gd name="T93" fmla="*/ 318 h 586"/>
                <a:gd name="T94" fmla="*/ 358 w 447"/>
                <a:gd name="T95" fmla="*/ 302 h 586"/>
                <a:gd name="T96" fmla="*/ 374 w 447"/>
                <a:gd name="T97" fmla="*/ 285 h 586"/>
                <a:gd name="T98" fmla="*/ 390 w 447"/>
                <a:gd name="T99" fmla="*/ 251 h 586"/>
                <a:gd name="T100" fmla="*/ 390 w 447"/>
                <a:gd name="T101" fmla="*/ 218 h 586"/>
                <a:gd name="T102" fmla="*/ 390 w 447"/>
                <a:gd name="T103" fmla="*/ 167 h 586"/>
                <a:gd name="T104" fmla="*/ 390 w 447"/>
                <a:gd name="T105" fmla="*/ 134 h 586"/>
                <a:gd name="T106" fmla="*/ 415 w 447"/>
                <a:gd name="T107" fmla="*/ 59 h 586"/>
                <a:gd name="T108" fmla="*/ 423 w 447"/>
                <a:gd name="T109" fmla="*/ 17 h 586"/>
                <a:gd name="T110" fmla="*/ 423 w 447"/>
                <a:gd name="T111" fmla="*/ 8 h 586"/>
                <a:gd name="T112" fmla="*/ 431 w 447"/>
                <a:gd name="T113" fmla="*/ 0 h 586"/>
                <a:gd name="T114" fmla="*/ 439 w 447"/>
                <a:gd name="T115" fmla="*/ 0 h 586"/>
                <a:gd name="T116" fmla="*/ 439 w 447"/>
                <a:gd name="T117" fmla="*/ 8 h 586"/>
                <a:gd name="T118" fmla="*/ 447 w 447"/>
                <a:gd name="T119" fmla="*/ 1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7" h="586">
                  <a:moveTo>
                    <a:pt x="447" y="17"/>
                  </a:moveTo>
                  <a:lnTo>
                    <a:pt x="447" y="17"/>
                  </a:lnTo>
                  <a:lnTo>
                    <a:pt x="431" y="67"/>
                  </a:lnTo>
                  <a:lnTo>
                    <a:pt x="423" y="84"/>
                  </a:lnTo>
                  <a:lnTo>
                    <a:pt x="423" y="117"/>
                  </a:lnTo>
                  <a:lnTo>
                    <a:pt x="423" y="117"/>
                  </a:lnTo>
                  <a:lnTo>
                    <a:pt x="423" y="134"/>
                  </a:lnTo>
                  <a:lnTo>
                    <a:pt x="423" y="159"/>
                  </a:lnTo>
                  <a:lnTo>
                    <a:pt x="423" y="176"/>
                  </a:lnTo>
                  <a:lnTo>
                    <a:pt x="423" y="184"/>
                  </a:lnTo>
                  <a:lnTo>
                    <a:pt x="423" y="201"/>
                  </a:lnTo>
                  <a:lnTo>
                    <a:pt x="423" y="218"/>
                  </a:lnTo>
                  <a:lnTo>
                    <a:pt x="423" y="218"/>
                  </a:lnTo>
                  <a:lnTo>
                    <a:pt x="415" y="226"/>
                  </a:lnTo>
                  <a:lnTo>
                    <a:pt x="415" y="235"/>
                  </a:lnTo>
                  <a:lnTo>
                    <a:pt x="415" y="243"/>
                  </a:lnTo>
                  <a:lnTo>
                    <a:pt x="415" y="251"/>
                  </a:lnTo>
                  <a:lnTo>
                    <a:pt x="406" y="251"/>
                  </a:lnTo>
                  <a:lnTo>
                    <a:pt x="406" y="260"/>
                  </a:lnTo>
                  <a:lnTo>
                    <a:pt x="406" y="268"/>
                  </a:lnTo>
                  <a:lnTo>
                    <a:pt x="398" y="285"/>
                  </a:lnTo>
                  <a:lnTo>
                    <a:pt x="390" y="293"/>
                  </a:lnTo>
                  <a:lnTo>
                    <a:pt x="390" y="302"/>
                  </a:lnTo>
                  <a:lnTo>
                    <a:pt x="390" y="310"/>
                  </a:lnTo>
                  <a:lnTo>
                    <a:pt x="382" y="318"/>
                  </a:lnTo>
                  <a:lnTo>
                    <a:pt x="374" y="318"/>
                  </a:lnTo>
                  <a:lnTo>
                    <a:pt x="374" y="327"/>
                  </a:lnTo>
                  <a:lnTo>
                    <a:pt x="366" y="327"/>
                  </a:lnTo>
                  <a:lnTo>
                    <a:pt x="358" y="335"/>
                  </a:lnTo>
                  <a:lnTo>
                    <a:pt x="358" y="343"/>
                  </a:lnTo>
                  <a:lnTo>
                    <a:pt x="349" y="352"/>
                  </a:lnTo>
                  <a:lnTo>
                    <a:pt x="341" y="352"/>
                  </a:lnTo>
                  <a:lnTo>
                    <a:pt x="333" y="352"/>
                  </a:lnTo>
                  <a:lnTo>
                    <a:pt x="325" y="352"/>
                  </a:lnTo>
                  <a:lnTo>
                    <a:pt x="325" y="360"/>
                  </a:lnTo>
                  <a:lnTo>
                    <a:pt x="301" y="369"/>
                  </a:lnTo>
                  <a:lnTo>
                    <a:pt x="293" y="369"/>
                  </a:lnTo>
                  <a:lnTo>
                    <a:pt x="268" y="377"/>
                  </a:lnTo>
                  <a:lnTo>
                    <a:pt x="260" y="377"/>
                  </a:lnTo>
                  <a:lnTo>
                    <a:pt x="227" y="377"/>
                  </a:lnTo>
                  <a:lnTo>
                    <a:pt x="227" y="385"/>
                  </a:lnTo>
                  <a:lnTo>
                    <a:pt x="211" y="385"/>
                  </a:lnTo>
                  <a:lnTo>
                    <a:pt x="195" y="385"/>
                  </a:lnTo>
                  <a:lnTo>
                    <a:pt x="179" y="385"/>
                  </a:lnTo>
                  <a:lnTo>
                    <a:pt x="171" y="385"/>
                  </a:lnTo>
                  <a:lnTo>
                    <a:pt x="162" y="385"/>
                  </a:lnTo>
                  <a:lnTo>
                    <a:pt x="146" y="385"/>
                  </a:lnTo>
                  <a:lnTo>
                    <a:pt x="138" y="394"/>
                  </a:lnTo>
                  <a:lnTo>
                    <a:pt x="130" y="394"/>
                  </a:lnTo>
                  <a:lnTo>
                    <a:pt x="122" y="394"/>
                  </a:lnTo>
                  <a:lnTo>
                    <a:pt x="114" y="402"/>
                  </a:lnTo>
                  <a:lnTo>
                    <a:pt x="97" y="410"/>
                  </a:lnTo>
                  <a:lnTo>
                    <a:pt x="89" y="419"/>
                  </a:lnTo>
                  <a:lnTo>
                    <a:pt x="81" y="419"/>
                  </a:lnTo>
                  <a:lnTo>
                    <a:pt x="73" y="427"/>
                  </a:lnTo>
                  <a:lnTo>
                    <a:pt x="73" y="427"/>
                  </a:lnTo>
                  <a:lnTo>
                    <a:pt x="65" y="444"/>
                  </a:lnTo>
                  <a:lnTo>
                    <a:pt x="57" y="452"/>
                  </a:lnTo>
                  <a:lnTo>
                    <a:pt x="49" y="452"/>
                  </a:lnTo>
                  <a:lnTo>
                    <a:pt x="40" y="469"/>
                  </a:lnTo>
                  <a:lnTo>
                    <a:pt x="40" y="486"/>
                  </a:lnTo>
                  <a:lnTo>
                    <a:pt x="32" y="494"/>
                  </a:lnTo>
                  <a:lnTo>
                    <a:pt x="32" y="503"/>
                  </a:lnTo>
                  <a:lnTo>
                    <a:pt x="32" y="511"/>
                  </a:lnTo>
                  <a:lnTo>
                    <a:pt x="32" y="519"/>
                  </a:lnTo>
                  <a:lnTo>
                    <a:pt x="32" y="528"/>
                  </a:lnTo>
                  <a:lnTo>
                    <a:pt x="32" y="528"/>
                  </a:lnTo>
                  <a:lnTo>
                    <a:pt x="32" y="536"/>
                  </a:lnTo>
                  <a:lnTo>
                    <a:pt x="32" y="544"/>
                  </a:lnTo>
                  <a:lnTo>
                    <a:pt x="32" y="553"/>
                  </a:lnTo>
                  <a:lnTo>
                    <a:pt x="32" y="553"/>
                  </a:lnTo>
                  <a:lnTo>
                    <a:pt x="32" y="561"/>
                  </a:lnTo>
                  <a:lnTo>
                    <a:pt x="32" y="561"/>
                  </a:lnTo>
                  <a:lnTo>
                    <a:pt x="40" y="561"/>
                  </a:lnTo>
                  <a:lnTo>
                    <a:pt x="49" y="561"/>
                  </a:lnTo>
                  <a:lnTo>
                    <a:pt x="49" y="561"/>
                  </a:lnTo>
                  <a:lnTo>
                    <a:pt x="49" y="561"/>
                  </a:lnTo>
                  <a:lnTo>
                    <a:pt x="49" y="561"/>
                  </a:lnTo>
                  <a:lnTo>
                    <a:pt x="57" y="570"/>
                  </a:lnTo>
                  <a:lnTo>
                    <a:pt x="57" y="570"/>
                  </a:lnTo>
                  <a:lnTo>
                    <a:pt x="57" y="570"/>
                  </a:lnTo>
                  <a:lnTo>
                    <a:pt x="57" y="578"/>
                  </a:lnTo>
                  <a:lnTo>
                    <a:pt x="49" y="578"/>
                  </a:lnTo>
                  <a:lnTo>
                    <a:pt x="49" y="578"/>
                  </a:lnTo>
                  <a:lnTo>
                    <a:pt x="49" y="586"/>
                  </a:lnTo>
                  <a:lnTo>
                    <a:pt x="49" y="586"/>
                  </a:lnTo>
                  <a:lnTo>
                    <a:pt x="49" y="586"/>
                  </a:lnTo>
                  <a:lnTo>
                    <a:pt x="40" y="586"/>
                  </a:lnTo>
                  <a:lnTo>
                    <a:pt x="40" y="586"/>
                  </a:lnTo>
                  <a:lnTo>
                    <a:pt x="32" y="586"/>
                  </a:lnTo>
                  <a:lnTo>
                    <a:pt x="32" y="586"/>
                  </a:lnTo>
                  <a:lnTo>
                    <a:pt x="32" y="578"/>
                  </a:lnTo>
                  <a:lnTo>
                    <a:pt x="24" y="578"/>
                  </a:lnTo>
                  <a:lnTo>
                    <a:pt x="16" y="570"/>
                  </a:lnTo>
                  <a:lnTo>
                    <a:pt x="16" y="570"/>
                  </a:lnTo>
                  <a:lnTo>
                    <a:pt x="16" y="561"/>
                  </a:lnTo>
                  <a:lnTo>
                    <a:pt x="8" y="561"/>
                  </a:lnTo>
                  <a:lnTo>
                    <a:pt x="8" y="561"/>
                  </a:lnTo>
                  <a:lnTo>
                    <a:pt x="8" y="561"/>
                  </a:lnTo>
                  <a:lnTo>
                    <a:pt x="8" y="553"/>
                  </a:lnTo>
                  <a:lnTo>
                    <a:pt x="8" y="553"/>
                  </a:lnTo>
                  <a:lnTo>
                    <a:pt x="8" y="536"/>
                  </a:lnTo>
                  <a:lnTo>
                    <a:pt x="0" y="528"/>
                  </a:lnTo>
                  <a:lnTo>
                    <a:pt x="8" y="519"/>
                  </a:lnTo>
                  <a:lnTo>
                    <a:pt x="8" y="511"/>
                  </a:lnTo>
                  <a:lnTo>
                    <a:pt x="8" y="494"/>
                  </a:lnTo>
                  <a:lnTo>
                    <a:pt x="16" y="494"/>
                  </a:lnTo>
                  <a:lnTo>
                    <a:pt x="16" y="477"/>
                  </a:lnTo>
                  <a:lnTo>
                    <a:pt x="24" y="461"/>
                  </a:lnTo>
                  <a:lnTo>
                    <a:pt x="32" y="452"/>
                  </a:lnTo>
                  <a:lnTo>
                    <a:pt x="32" y="444"/>
                  </a:lnTo>
                  <a:lnTo>
                    <a:pt x="32" y="436"/>
                  </a:lnTo>
                  <a:lnTo>
                    <a:pt x="40" y="427"/>
                  </a:lnTo>
                  <a:lnTo>
                    <a:pt x="49" y="419"/>
                  </a:lnTo>
                  <a:lnTo>
                    <a:pt x="49" y="419"/>
                  </a:lnTo>
                  <a:lnTo>
                    <a:pt x="57" y="419"/>
                  </a:lnTo>
                  <a:lnTo>
                    <a:pt x="65" y="410"/>
                  </a:lnTo>
                  <a:lnTo>
                    <a:pt x="65" y="402"/>
                  </a:lnTo>
                  <a:lnTo>
                    <a:pt x="73" y="394"/>
                  </a:lnTo>
                  <a:lnTo>
                    <a:pt x="89" y="385"/>
                  </a:lnTo>
                  <a:lnTo>
                    <a:pt x="97" y="385"/>
                  </a:lnTo>
                  <a:lnTo>
                    <a:pt x="105" y="377"/>
                  </a:lnTo>
                  <a:lnTo>
                    <a:pt x="122" y="377"/>
                  </a:lnTo>
                  <a:lnTo>
                    <a:pt x="130" y="369"/>
                  </a:lnTo>
                  <a:lnTo>
                    <a:pt x="130" y="369"/>
                  </a:lnTo>
                  <a:lnTo>
                    <a:pt x="154" y="360"/>
                  </a:lnTo>
                  <a:lnTo>
                    <a:pt x="171" y="360"/>
                  </a:lnTo>
                  <a:lnTo>
                    <a:pt x="211" y="352"/>
                  </a:lnTo>
                  <a:lnTo>
                    <a:pt x="227" y="352"/>
                  </a:lnTo>
                  <a:lnTo>
                    <a:pt x="236" y="352"/>
                  </a:lnTo>
                  <a:lnTo>
                    <a:pt x="252" y="352"/>
                  </a:lnTo>
                  <a:lnTo>
                    <a:pt x="268" y="352"/>
                  </a:lnTo>
                  <a:lnTo>
                    <a:pt x="284" y="352"/>
                  </a:lnTo>
                  <a:lnTo>
                    <a:pt x="293" y="343"/>
                  </a:lnTo>
                  <a:lnTo>
                    <a:pt x="293" y="343"/>
                  </a:lnTo>
                  <a:lnTo>
                    <a:pt x="317" y="343"/>
                  </a:lnTo>
                  <a:lnTo>
                    <a:pt x="325" y="335"/>
                  </a:lnTo>
                  <a:lnTo>
                    <a:pt x="333" y="327"/>
                  </a:lnTo>
                  <a:lnTo>
                    <a:pt x="341" y="318"/>
                  </a:lnTo>
                  <a:lnTo>
                    <a:pt x="349" y="318"/>
                  </a:lnTo>
                  <a:lnTo>
                    <a:pt x="358" y="318"/>
                  </a:lnTo>
                  <a:lnTo>
                    <a:pt x="358" y="310"/>
                  </a:lnTo>
                  <a:lnTo>
                    <a:pt x="358" y="310"/>
                  </a:lnTo>
                  <a:lnTo>
                    <a:pt x="358" y="302"/>
                  </a:lnTo>
                  <a:lnTo>
                    <a:pt x="366" y="293"/>
                  </a:lnTo>
                  <a:lnTo>
                    <a:pt x="374" y="285"/>
                  </a:lnTo>
                  <a:lnTo>
                    <a:pt x="374" y="285"/>
                  </a:lnTo>
                  <a:lnTo>
                    <a:pt x="382" y="285"/>
                  </a:lnTo>
                  <a:lnTo>
                    <a:pt x="390" y="260"/>
                  </a:lnTo>
                  <a:lnTo>
                    <a:pt x="390" y="251"/>
                  </a:lnTo>
                  <a:lnTo>
                    <a:pt x="390" y="243"/>
                  </a:lnTo>
                  <a:lnTo>
                    <a:pt x="390" y="226"/>
                  </a:lnTo>
                  <a:lnTo>
                    <a:pt x="390" y="218"/>
                  </a:lnTo>
                  <a:lnTo>
                    <a:pt x="390" y="201"/>
                  </a:lnTo>
                  <a:lnTo>
                    <a:pt x="390" y="184"/>
                  </a:lnTo>
                  <a:lnTo>
                    <a:pt x="390" y="167"/>
                  </a:lnTo>
                  <a:lnTo>
                    <a:pt x="390" y="151"/>
                  </a:lnTo>
                  <a:lnTo>
                    <a:pt x="390" y="151"/>
                  </a:lnTo>
                  <a:lnTo>
                    <a:pt x="390" y="134"/>
                  </a:lnTo>
                  <a:lnTo>
                    <a:pt x="398" y="109"/>
                  </a:lnTo>
                  <a:lnTo>
                    <a:pt x="406" y="84"/>
                  </a:lnTo>
                  <a:lnTo>
                    <a:pt x="415" y="59"/>
                  </a:lnTo>
                  <a:lnTo>
                    <a:pt x="423" y="42"/>
                  </a:lnTo>
                  <a:lnTo>
                    <a:pt x="423" y="25"/>
                  </a:lnTo>
                  <a:lnTo>
                    <a:pt x="423" y="17"/>
                  </a:lnTo>
                  <a:lnTo>
                    <a:pt x="423" y="8"/>
                  </a:lnTo>
                  <a:lnTo>
                    <a:pt x="423" y="8"/>
                  </a:lnTo>
                  <a:lnTo>
                    <a:pt x="423" y="8"/>
                  </a:lnTo>
                  <a:lnTo>
                    <a:pt x="431" y="8"/>
                  </a:lnTo>
                  <a:lnTo>
                    <a:pt x="431" y="0"/>
                  </a:lnTo>
                  <a:lnTo>
                    <a:pt x="431" y="0"/>
                  </a:lnTo>
                  <a:lnTo>
                    <a:pt x="431" y="0"/>
                  </a:lnTo>
                  <a:lnTo>
                    <a:pt x="439" y="0"/>
                  </a:lnTo>
                  <a:lnTo>
                    <a:pt x="439" y="0"/>
                  </a:lnTo>
                  <a:lnTo>
                    <a:pt x="439" y="8"/>
                  </a:lnTo>
                  <a:lnTo>
                    <a:pt x="439" y="8"/>
                  </a:lnTo>
                  <a:lnTo>
                    <a:pt x="439" y="8"/>
                  </a:lnTo>
                  <a:lnTo>
                    <a:pt x="447" y="8"/>
                  </a:lnTo>
                  <a:lnTo>
                    <a:pt x="447" y="8"/>
                  </a:lnTo>
                  <a:lnTo>
                    <a:pt x="447" y="17"/>
                  </a:lnTo>
                  <a:lnTo>
                    <a:pt x="44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DF6FC587-45A4-4253-9AE6-36B4C6BAE2BC}"/>
                </a:ext>
              </a:extLst>
            </p:cNvPr>
            <p:cNvSpPr>
              <a:spLocks/>
            </p:cNvSpPr>
            <p:nvPr/>
          </p:nvSpPr>
          <p:spPr bwMode="auto">
            <a:xfrm>
              <a:off x="2665" y="3573"/>
              <a:ext cx="894" cy="494"/>
            </a:xfrm>
            <a:custGeom>
              <a:avLst/>
              <a:gdLst>
                <a:gd name="T0" fmla="*/ 16 w 894"/>
                <a:gd name="T1" fmla="*/ 477 h 494"/>
                <a:gd name="T2" fmla="*/ 40 w 894"/>
                <a:gd name="T3" fmla="*/ 461 h 494"/>
                <a:gd name="T4" fmla="*/ 73 w 894"/>
                <a:gd name="T5" fmla="*/ 436 h 494"/>
                <a:gd name="T6" fmla="*/ 113 w 894"/>
                <a:gd name="T7" fmla="*/ 427 h 494"/>
                <a:gd name="T8" fmla="*/ 162 w 894"/>
                <a:gd name="T9" fmla="*/ 402 h 494"/>
                <a:gd name="T10" fmla="*/ 211 w 894"/>
                <a:gd name="T11" fmla="*/ 394 h 494"/>
                <a:gd name="T12" fmla="*/ 284 w 894"/>
                <a:gd name="T13" fmla="*/ 385 h 494"/>
                <a:gd name="T14" fmla="*/ 366 w 894"/>
                <a:gd name="T15" fmla="*/ 385 h 494"/>
                <a:gd name="T16" fmla="*/ 398 w 894"/>
                <a:gd name="T17" fmla="*/ 385 h 494"/>
                <a:gd name="T18" fmla="*/ 455 w 894"/>
                <a:gd name="T19" fmla="*/ 394 h 494"/>
                <a:gd name="T20" fmla="*/ 520 w 894"/>
                <a:gd name="T21" fmla="*/ 419 h 494"/>
                <a:gd name="T22" fmla="*/ 544 w 894"/>
                <a:gd name="T23" fmla="*/ 427 h 494"/>
                <a:gd name="T24" fmla="*/ 569 w 894"/>
                <a:gd name="T25" fmla="*/ 427 h 494"/>
                <a:gd name="T26" fmla="*/ 593 w 894"/>
                <a:gd name="T27" fmla="*/ 419 h 494"/>
                <a:gd name="T28" fmla="*/ 601 w 894"/>
                <a:gd name="T29" fmla="*/ 402 h 494"/>
                <a:gd name="T30" fmla="*/ 626 w 894"/>
                <a:gd name="T31" fmla="*/ 369 h 494"/>
                <a:gd name="T32" fmla="*/ 658 w 894"/>
                <a:gd name="T33" fmla="*/ 285 h 494"/>
                <a:gd name="T34" fmla="*/ 683 w 894"/>
                <a:gd name="T35" fmla="*/ 226 h 494"/>
                <a:gd name="T36" fmla="*/ 715 w 894"/>
                <a:gd name="T37" fmla="*/ 176 h 494"/>
                <a:gd name="T38" fmla="*/ 748 w 894"/>
                <a:gd name="T39" fmla="*/ 126 h 494"/>
                <a:gd name="T40" fmla="*/ 788 w 894"/>
                <a:gd name="T41" fmla="*/ 75 h 494"/>
                <a:gd name="T42" fmla="*/ 821 w 894"/>
                <a:gd name="T43" fmla="*/ 50 h 494"/>
                <a:gd name="T44" fmla="*/ 854 w 894"/>
                <a:gd name="T45" fmla="*/ 17 h 494"/>
                <a:gd name="T46" fmla="*/ 870 w 894"/>
                <a:gd name="T47" fmla="*/ 8 h 494"/>
                <a:gd name="T48" fmla="*/ 886 w 894"/>
                <a:gd name="T49" fmla="*/ 0 h 494"/>
                <a:gd name="T50" fmla="*/ 886 w 894"/>
                <a:gd name="T51" fmla="*/ 0 h 494"/>
                <a:gd name="T52" fmla="*/ 894 w 894"/>
                <a:gd name="T53" fmla="*/ 8 h 494"/>
                <a:gd name="T54" fmla="*/ 894 w 894"/>
                <a:gd name="T55" fmla="*/ 17 h 494"/>
                <a:gd name="T56" fmla="*/ 886 w 894"/>
                <a:gd name="T57" fmla="*/ 17 h 494"/>
                <a:gd name="T58" fmla="*/ 862 w 894"/>
                <a:gd name="T59" fmla="*/ 42 h 494"/>
                <a:gd name="T60" fmla="*/ 837 w 894"/>
                <a:gd name="T61" fmla="*/ 59 h 494"/>
                <a:gd name="T62" fmla="*/ 805 w 894"/>
                <a:gd name="T63" fmla="*/ 92 h 494"/>
                <a:gd name="T64" fmla="*/ 780 w 894"/>
                <a:gd name="T65" fmla="*/ 126 h 494"/>
                <a:gd name="T66" fmla="*/ 748 w 894"/>
                <a:gd name="T67" fmla="*/ 176 h 494"/>
                <a:gd name="T68" fmla="*/ 699 w 894"/>
                <a:gd name="T69" fmla="*/ 260 h 494"/>
                <a:gd name="T70" fmla="*/ 634 w 894"/>
                <a:gd name="T71" fmla="*/ 394 h 494"/>
                <a:gd name="T72" fmla="*/ 618 w 894"/>
                <a:gd name="T73" fmla="*/ 427 h 494"/>
                <a:gd name="T74" fmla="*/ 601 w 894"/>
                <a:gd name="T75" fmla="*/ 444 h 494"/>
                <a:gd name="T76" fmla="*/ 569 w 894"/>
                <a:gd name="T77" fmla="*/ 452 h 494"/>
                <a:gd name="T78" fmla="*/ 536 w 894"/>
                <a:gd name="T79" fmla="*/ 452 h 494"/>
                <a:gd name="T80" fmla="*/ 496 w 894"/>
                <a:gd name="T81" fmla="*/ 444 h 494"/>
                <a:gd name="T82" fmla="*/ 431 w 894"/>
                <a:gd name="T83" fmla="*/ 427 h 494"/>
                <a:gd name="T84" fmla="*/ 357 w 894"/>
                <a:gd name="T85" fmla="*/ 419 h 494"/>
                <a:gd name="T86" fmla="*/ 260 w 894"/>
                <a:gd name="T87" fmla="*/ 419 h 494"/>
                <a:gd name="T88" fmla="*/ 195 w 894"/>
                <a:gd name="T89" fmla="*/ 427 h 494"/>
                <a:gd name="T90" fmla="*/ 146 w 894"/>
                <a:gd name="T91" fmla="*/ 427 h 494"/>
                <a:gd name="T92" fmla="*/ 105 w 894"/>
                <a:gd name="T93" fmla="*/ 444 h 494"/>
                <a:gd name="T94" fmla="*/ 81 w 894"/>
                <a:gd name="T95" fmla="*/ 452 h 494"/>
                <a:gd name="T96" fmla="*/ 48 w 894"/>
                <a:gd name="T97" fmla="*/ 461 h 494"/>
                <a:gd name="T98" fmla="*/ 24 w 894"/>
                <a:gd name="T99" fmla="*/ 486 h 494"/>
                <a:gd name="T100" fmla="*/ 16 w 894"/>
                <a:gd name="T101" fmla="*/ 494 h 494"/>
                <a:gd name="T102" fmla="*/ 8 w 894"/>
                <a:gd name="T103" fmla="*/ 494 h 494"/>
                <a:gd name="T104" fmla="*/ 0 w 894"/>
                <a:gd name="T105"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4" h="494">
                  <a:moveTo>
                    <a:pt x="8" y="486"/>
                  </a:moveTo>
                  <a:lnTo>
                    <a:pt x="8" y="486"/>
                  </a:lnTo>
                  <a:lnTo>
                    <a:pt x="16" y="477"/>
                  </a:lnTo>
                  <a:lnTo>
                    <a:pt x="16" y="469"/>
                  </a:lnTo>
                  <a:lnTo>
                    <a:pt x="32" y="461"/>
                  </a:lnTo>
                  <a:lnTo>
                    <a:pt x="40" y="461"/>
                  </a:lnTo>
                  <a:lnTo>
                    <a:pt x="48" y="452"/>
                  </a:lnTo>
                  <a:lnTo>
                    <a:pt x="48" y="452"/>
                  </a:lnTo>
                  <a:lnTo>
                    <a:pt x="73" y="436"/>
                  </a:lnTo>
                  <a:lnTo>
                    <a:pt x="89" y="427"/>
                  </a:lnTo>
                  <a:lnTo>
                    <a:pt x="97" y="427"/>
                  </a:lnTo>
                  <a:lnTo>
                    <a:pt x="113" y="427"/>
                  </a:lnTo>
                  <a:lnTo>
                    <a:pt x="130" y="410"/>
                  </a:lnTo>
                  <a:lnTo>
                    <a:pt x="146" y="402"/>
                  </a:lnTo>
                  <a:lnTo>
                    <a:pt x="162" y="402"/>
                  </a:lnTo>
                  <a:lnTo>
                    <a:pt x="170" y="402"/>
                  </a:lnTo>
                  <a:lnTo>
                    <a:pt x="187" y="394"/>
                  </a:lnTo>
                  <a:lnTo>
                    <a:pt x="211" y="394"/>
                  </a:lnTo>
                  <a:lnTo>
                    <a:pt x="235" y="394"/>
                  </a:lnTo>
                  <a:lnTo>
                    <a:pt x="260" y="385"/>
                  </a:lnTo>
                  <a:lnTo>
                    <a:pt x="284" y="385"/>
                  </a:lnTo>
                  <a:lnTo>
                    <a:pt x="309" y="385"/>
                  </a:lnTo>
                  <a:lnTo>
                    <a:pt x="333" y="377"/>
                  </a:lnTo>
                  <a:lnTo>
                    <a:pt x="366" y="385"/>
                  </a:lnTo>
                  <a:lnTo>
                    <a:pt x="374" y="385"/>
                  </a:lnTo>
                  <a:lnTo>
                    <a:pt x="382" y="385"/>
                  </a:lnTo>
                  <a:lnTo>
                    <a:pt x="398" y="385"/>
                  </a:lnTo>
                  <a:lnTo>
                    <a:pt x="406" y="394"/>
                  </a:lnTo>
                  <a:lnTo>
                    <a:pt x="439" y="394"/>
                  </a:lnTo>
                  <a:lnTo>
                    <a:pt x="455" y="394"/>
                  </a:lnTo>
                  <a:lnTo>
                    <a:pt x="479" y="402"/>
                  </a:lnTo>
                  <a:lnTo>
                    <a:pt x="504" y="410"/>
                  </a:lnTo>
                  <a:lnTo>
                    <a:pt x="520" y="419"/>
                  </a:lnTo>
                  <a:lnTo>
                    <a:pt x="528" y="419"/>
                  </a:lnTo>
                  <a:lnTo>
                    <a:pt x="536" y="427"/>
                  </a:lnTo>
                  <a:lnTo>
                    <a:pt x="544" y="427"/>
                  </a:lnTo>
                  <a:lnTo>
                    <a:pt x="553" y="427"/>
                  </a:lnTo>
                  <a:lnTo>
                    <a:pt x="561" y="427"/>
                  </a:lnTo>
                  <a:lnTo>
                    <a:pt x="569" y="427"/>
                  </a:lnTo>
                  <a:lnTo>
                    <a:pt x="585" y="427"/>
                  </a:lnTo>
                  <a:lnTo>
                    <a:pt x="593" y="419"/>
                  </a:lnTo>
                  <a:lnTo>
                    <a:pt x="593" y="419"/>
                  </a:lnTo>
                  <a:lnTo>
                    <a:pt x="601" y="410"/>
                  </a:lnTo>
                  <a:lnTo>
                    <a:pt x="601" y="410"/>
                  </a:lnTo>
                  <a:lnTo>
                    <a:pt x="601" y="402"/>
                  </a:lnTo>
                  <a:lnTo>
                    <a:pt x="601" y="394"/>
                  </a:lnTo>
                  <a:lnTo>
                    <a:pt x="618" y="385"/>
                  </a:lnTo>
                  <a:lnTo>
                    <a:pt x="626" y="369"/>
                  </a:lnTo>
                  <a:lnTo>
                    <a:pt x="634" y="352"/>
                  </a:lnTo>
                  <a:lnTo>
                    <a:pt x="642" y="318"/>
                  </a:lnTo>
                  <a:lnTo>
                    <a:pt x="658" y="285"/>
                  </a:lnTo>
                  <a:lnTo>
                    <a:pt x="666" y="260"/>
                  </a:lnTo>
                  <a:lnTo>
                    <a:pt x="666" y="251"/>
                  </a:lnTo>
                  <a:lnTo>
                    <a:pt x="683" y="226"/>
                  </a:lnTo>
                  <a:lnTo>
                    <a:pt x="691" y="209"/>
                  </a:lnTo>
                  <a:lnTo>
                    <a:pt x="699" y="193"/>
                  </a:lnTo>
                  <a:lnTo>
                    <a:pt x="715" y="176"/>
                  </a:lnTo>
                  <a:lnTo>
                    <a:pt x="723" y="159"/>
                  </a:lnTo>
                  <a:lnTo>
                    <a:pt x="732" y="142"/>
                  </a:lnTo>
                  <a:lnTo>
                    <a:pt x="748" y="126"/>
                  </a:lnTo>
                  <a:lnTo>
                    <a:pt x="764" y="109"/>
                  </a:lnTo>
                  <a:lnTo>
                    <a:pt x="772" y="92"/>
                  </a:lnTo>
                  <a:lnTo>
                    <a:pt x="788" y="75"/>
                  </a:lnTo>
                  <a:lnTo>
                    <a:pt x="797" y="59"/>
                  </a:lnTo>
                  <a:lnTo>
                    <a:pt x="813" y="50"/>
                  </a:lnTo>
                  <a:lnTo>
                    <a:pt x="821" y="50"/>
                  </a:lnTo>
                  <a:lnTo>
                    <a:pt x="829" y="33"/>
                  </a:lnTo>
                  <a:lnTo>
                    <a:pt x="837" y="25"/>
                  </a:lnTo>
                  <a:lnTo>
                    <a:pt x="854" y="17"/>
                  </a:lnTo>
                  <a:lnTo>
                    <a:pt x="862" y="17"/>
                  </a:lnTo>
                  <a:lnTo>
                    <a:pt x="862" y="17"/>
                  </a:lnTo>
                  <a:lnTo>
                    <a:pt x="870" y="8"/>
                  </a:lnTo>
                  <a:lnTo>
                    <a:pt x="886" y="0"/>
                  </a:lnTo>
                  <a:lnTo>
                    <a:pt x="886" y="0"/>
                  </a:lnTo>
                  <a:lnTo>
                    <a:pt x="886" y="0"/>
                  </a:lnTo>
                  <a:lnTo>
                    <a:pt x="886" y="0"/>
                  </a:lnTo>
                  <a:lnTo>
                    <a:pt x="886" y="0"/>
                  </a:lnTo>
                  <a:lnTo>
                    <a:pt x="886" y="0"/>
                  </a:lnTo>
                  <a:lnTo>
                    <a:pt x="894" y="8"/>
                  </a:lnTo>
                  <a:lnTo>
                    <a:pt x="894" y="8"/>
                  </a:lnTo>
                  <a:lnTo>
                    <a:pt x="894" y="8"/>
                  </a:lnTo>
                  <a:lnTo>
                    <a:pt x="894" y="17"/>
                  </a:lnTo>
                  <a:lnTo>
                    <a:pt x="894" y="17"/>
                  </a:lnTo>
                  <a:lnTo>
                    <a:pt x="894" y="17"/>
                  </a:lnTo>
                  <a:lnTo>
                    <a:pt x="886" y="17"/>
                  </a:lnTo>
                  <a:lnTo>
                    <a:pt x="886" y="17"/>
                  </a:lnTo>
                  <a:lnTo>
                    <a:pt x="886" y="17"/>
                  </a:lnTo>
                  <a:lnTo>
                    <a:pt x="878" y="25"/>
                  </a:lnTo>
                  <a:lnTo>
                    <a:pt x="862" y="33"/>
                  </a:lnTo>
                  <a:lnTo>
                    <a:pt x="862" y="42"/>
                  </a:lnTo>
                  <a:lnTo>
                    <a:pt x="854" y="50"/>
                  </a:lnTo>
                  <a:lnTo>
                    <a:pt x="845" y="50"/>
                  </a:lnTo>
                  <a:lnTo>
                    <a:pt x="837" y="59"/>
                  </a:lnTo>
                  <a:lnTo>
                    <a:pt x="829" y="67"/>
                  </a:lnTo>
                  <a:lnTo>
                    <a:pt x="821" y="84"/>
                  </a:lnTo>
                  <a:lnTo>
                    <a:pt x="805" y="92"/>
                  </a:lnTo>
                  <a:lnTo>
                    <a:pt x="797" y="101"/>
                  </a:lnTo>
                  <a:lnTo>
                    <a:pt x="797" y="109"/>
                  </a:lnTo>
                  <a:lnTo>
                    <a:pt x="780" y="126"/>
                  </a:lnTo>
                  <a:lnTo>
                    <a:pt x="764" y="142"/>
                  </a:lnTo>
                  <a:lnTo>
                    <a:pt x="764" y="151"/>
                  </a:lnTo>
                  <a:lnTo>
                    <a:pt x="748" y="176"/>
                  </a:lnTo>
                  <a:lnTo>
                    <a:pt x="732" y="193"/>
                  </a:lnTo>
                  <a:lnTo>
                    <a:pt x="715" y="226"/>
                  </a:lnTo>
                  <a:lnTo>
                    <a:pt x="699" y="260"/>
                  </a:lnTo>
                  <a:lnTo>
                    <a:pt x="666" y="327"/>
                  </a:lnTo>
                  <a:lnTo>
                    <a:pt x="650" y="360"/>
                  </a:lnTo>
                  <a:lnTo>
                    <a:pt x="634" y="394"/>
                  </a:lnTo>
                  <a:lnTo>
                    <a:pt x="634" y="419"/>
                  </a:lnTo>
                  <a:lnTo>
                    <a:pt x="626" y="427"/>
                  </a:lnTo>
                  <a:lnTo>
                    <a:pt x="618" y="427"/>
                  </a:lnTo>
                  <a:lnTo>
                    <a:pt x="610" y="427"/>
                  </a:lnTo>
                  <a:lnTo>
                    <a:pt x="601" y="436"/>
                  </a:lnTo>
                  <a:lnTo>
                    <a:pt x="601" y="444"/>
                  </a:lnTo>
                  <a:lnTo>
                    <a:pt x="593" y="452"/>
                  </a:lnTo>
                  <a:lnTo>
                    <a:pt x="577" y="452"/>
                  </a:lnTo>
                  <a:lnTo>
                    <a:pt x="569" y="452"/>
                  </a:lnTo>
                  <a:lnTo>
                    <a:pt x="544" y="452"/>
                  </a:lnTo>
                  <a:lnTo>
                    <a:pt x="536" y="452"/>
                  </a:lnTo>
                  <a:lnTo>
                    <a:pt x="536" y="452"/>
                  </a:lnTo>
                  <a:lnTo>
                    <a:pt x="520" y="452"/>
                  </a:lnTo>
                  <a:lnTo>
                    <a:pt x="512" y="452"/>
                  </a:lnTo>
                  <a:lnTo>
                    <a:pt x="496" y="444"/>
                  </a:lnTo>
                  <a:lnTo>
                    <a:pt x="471" y="436"/>
                  </a:lnTo>
                  <a:lnTo>
                    <a:pt x="447" y="427"/>
                  </a:lnTo>
                  <a:lnTo>
                    <a:pt x="431" y="427"/>
                  </a:lnTo>
                  <a:lnTo>
                    <a:pt x="406" y="427"/>
                  </a:lnTo>
                  <a:lnTo>
                    <a:pt x="382" y="419"/>
                  </a:lnTo>
                  <a:lnTo>
                    <a:pt x="357" y="419"/>
                  </a:lnTo>
                  <a:lnTo>
                    <a:pt x="333" y="410"/>
                  </a:lnTo>
                  <a:lnTo>
                    <a:pt x="284" y="419"/>
                  </a:lnTo>
                  <a:lnTo>
                    <a:pt x="260" y="419"/>
                  </a:lnTo>
                  <a:lnTo>
                    <a:pt x="244" y="419"/>
                  </a:lnTo>
                  <a:lnTo>
                    <a:pt x="211" y="419"/>
                  </a:lnTo>
                  <a:lnTo>
                    <a:pt x="195" y="427"/>
                  </a:lnTo>
                  <a:lnTo>
                    <a:pt x="178" y="427"/>
                  </a:lnTo>
                  <a:lnTo>
                    <a:pt x="154" y="427"/>
                  </a:lnTo>
                  <a:lnTo>
                    <a:pt x="146" y="427"/>
                  </a:lnTo>
                  <a:lnTo>
                    <a:pt x="138" y="427"/>
                  </a:lnTo>
                  <a:lnTo>
                    <a:pt x="113" y="436"/>
                  </a:lnTo>
                  <a:lnTo>
                    <a:pt x="105" y="444"/>
                  </a:lnTo>
                  <a:lnTo>
                    <a:pt x="97" y="444"/>
                  </a:lnTo>
                  <a:lnTo>
                    <a:pt x="81" y="452"/>
                  </a:lnTo>
                  <a:lnTo>
                    <a:pt x="81" y="452"/>
                  </a:lnTo>
                  <a:lnTo>
                    <a:pt x="73" y="461"/>
                  </a:lnTo>
                  <a:lnTo>
                    <a:pt x="56" y="461"/>
                  </a:lnTo>
                  <a:lnTo>
                    <a:pt x="48" y="461"/>
                  </a:lnTo>
                  <a:lnTo>
                    <a:pt x="48" y="469"/>
                  </a:lnTo>
                  <a:lnTo>
                    <a:pt x="40" y="477"/>
                  </a:lnTo>
                  <a:lnTo>
                    <a:pt x="24" y="486"/>
                  </a:lnTo>
                  <a:lnTo>
                    <a:pt x="16" y="494"/>
                  </a:lnTo>
                  <a:lnTo>
                    <a:pt x="16" y="494"/>
                  </a:lnTo>
                  <a:lnTo>
                    <a:pt x="16" y="494"/>
                  </a:lnTo>
                  <a:lnTo>
                    <a:pt x="8" y="494"/>
                  </a:lnTo>
                  <a:lnTo>
                    <a:pt x="8" y="494"/>
                  </a:lnTo>
                  <a:lnTo>
                    <a:pt x="8" y="494"/>
                  </a:lnTo>
                  <a:lnTo>
                    <a:pt x="0" y="494"/>
                  </a:lnTo>
                  <a:lnTo>
                    <a:pt x="0" y="494"/>
                  </a:lnTo>
                  <a:lnTo>
                    <a:pt x="0" y="494"/>
                  </a:lnTo>
                  <a:lnTo>
                    <a:pt x="0" y="486"/>
                  </a:lnTo>
                  <a:lnTo>
                    <a:pt x="8" y="486"/>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C99914E3-7B68-47CE-BB7E-6C9AF25A7C9B}"/>
                </a:ext>
              </a:extLst>
            </p:cNvPr>
            <p:cNvSpPr>
              <a:spLocks/>
            </p:cNvSpPr>
            <p:nvPr/>
          </p:nvSpPr>
          <p:spPr bwMode="auto">
            <a:xfrm>
              <a:off x="2355" y="3062"/>
              <a:ext cx="586" cy="670"/>
            </a:xfrm>
            <a:custGeom>
              <a:avLst/>
              <a:gdLst>
                <a:gd name="T0" fmla="*/ 562 w 586"/>
                <a:gd name="T1" fmla="*/ 117 h 670"/>
                <a:gd name="T2" fmla="*/ 545 w 586"/>
                <a:gd name="T3" fmla="*/ 109 h 670"/>
                <a:gd name="T4" fmla="*/ 521 w 586"/>
                <a:gd name="T5" fmla="*/ 101 h 670"/>
                <a:gd name="T6" fmla="*/ 480 w 586"/>
                <a:gd name="T7" fmla="*/ 84 h 670"/>
                <a:gd name="T8" fmla="*/ 440 w 586"/>
                <a:gd name="T9" fmla="*/ 50 h 670"/>
                <a:gd name="T10" fmla="*/ 423 w 586"/>
                <a:gd name="T11" fmla="*/ 42 h 670"/>
                <a:gd name="T12" fmla="*/ 415 w 586"/>
                <a:gd name="T13" fmla="*/ 25 h 670"/>
                <a:gd name="T14" fmla="*/ 407 w 586"/>
                <a:gd name="T15" fmla="*/ 17 h 670"/>
                <a:gd name="T16" fmla="*/ 391 w 586"/>
                <a:gd name="T17" fmla="*/ 17 h 670"/>
                <a:gd name="T18" fmla="*/ 358 w 586"/>
                <a:gd name="T19" fmla="*/ 50 h 670"/>
                <a:gd name="T20" fmla="*/ 318 w 586"/>
                <a:gd name="T21" fmla="*/ 92 h 670"/>
                <a:gd name="T22" fmla="*/ 285 w 586"/>
                <a:gd name="T23" fmla="*/ 134 h 670"/>
                <a:gd name="T24" fmla="*/ 220 w 586"/>
                <a:gd name="T25" fmla="*/ 226 h 670"/>
                <a:gd name="T26" fmla="*/ 147 w 586"/>
                <a:gd name="T27" fmla="*/ 335 h 670"/>
                <a:gd name="T28" fmla="*/ 74 w 586"/>
                <a:gd name="T29" fmla="*/ 402 h 670"/>
                <a:gd name="T30" fmla="*/ 33 w 586"/>
                <a:gd name="T31" fmla="*/ 444 h 670"/>
                <a:gd name="T32" fmla="*/ 17 w 586"/>
                <a:gd name="T33" fmla="*/ 469 h 670"/>
                <a:gd name="T34" fmla="*/ 17 w 586"/>
                <a:gd name="T35" fmla="*/ 494 h 670"/>
                <a:gd name="T36" fmla="*/ 25 w 586"/>
                <a:gd name="T37" fmla="*/ 511 h 670"/>
                <a:gd name="T38" fmla="*/ 33 w 586"/>
                <a:gd name="T39" fmla="*/ 536 h 670"/>
                <a:gd name="T40" fmla="*/ 49 w 586"/>
                <a:gd name="T41" fmla="*/ 561 h 670"/>
                <a:gd name="T42" fmla="*/ 74 w 586"/>
                <a:gd name="T43" fmla="*/ 603 h 670"/>
                <a:gd name="T44" fmla="*/ 90 w 586"/>
                <a:gd name="T45" fmla="*/ 628 h 670"/>
                <a:gd name="T46" fmla="*/ 90 w 586"/>
                <a:gd name="T47" fmla="*/ 645 h 670"/>
                <a:gd name="T48" fmla="*/ 90 w 586"/>
                <a:gd name="T49" fmla="*/ 662 h 670"/>
                <a:gd name="T50" fmla="*/ 90 w 586"/>
                <a:gd name="T51" fmla="*/ 670 h 670"/>
                <a:gd name="T52" fmla="*/ 90 w 586"/>
                <a:gd name="T53" fmla="*/ 670 h 670"/>
                <a:gd name="T54" fmla="*/ 82 w 586"/>
                <a:gd name="T55" fmla="*/ 670 h 670"/>
                <a:gd name="T56" fmla="*/ 82 w 586"/>
                <a:gd name="T57" fmla="*/ 662 h 670"/>
                <a:gd name="T58" fmla="*/ 74 w 586"/>
                <a:gd name="T59" fmla="*/ 662 h 670"/>
                <a:gd name="T60" fmla="*/ 66 w 586"/>
                <a:gd name="T61" fmla="*/ 645 h 670"/>
                <a:gd name="T62" fmla="*/ 49 w 586"/>
                <a:gd name="T63" fmla="*/ 612 h 670"/>
                <a:gd name="T64" fmla="*/ 25 w 586"/>
                <a:gd name="T65" fmla="*/ 570 h 670"/>
                <a:gd name="T66" fmla="*/ 0 w 586"/>
                <a:gd name="T67" fmla="*/ 528 h 670"/>
                <a:gd name="T68" fmla="*/ 0 w 586"/>
                <a:gd name="T69" fmla="*/ 494 h 670"/>
                <a:gd name="T70" fmla="*/ 0 w 586"/>
                <a:gd name="T71" fmla="*/ 469 h 670"/>
                <a:gd name="T72" fmla="*/ 9 w 586"/>
                <a:gd name="T73" fmla="*/ 427 h 670"/>
                <a:gd name="T74" fmla="*/ 49 w 586"/>
                <a:gd name="T75" fmla="*/ 394 h 670"/>
                <a:gd name="T76" fmla="*/ 106 w 586"/>
                <a:gd name="T77" fmla="*/ 335 h 670"/>
                <a:gd name="T78" fmla="*/ 163 w 586"/>
                <a:gd name="T79" fmla="*/ 276 h 670"/>
                <a:gd name="T80" fmla="*/ 236 w 586"/>
                <a:gd name="T81" fmla="*/ 159 h 670"/>
                <a:gd name="T82" fmla="*/ 269 w 586"/>
                <a:gd name="T83" fmla="*/ 117 h 670"/>
                <a:gd name="T84" fmla="*/ 318 w 586"/>
                <a:gd name="T85" fmla="*/ 67 h 670"/>
                <a:gd name="T86" fmla="*/ 342 w 586"/>
                <a:gd name="T87" fmla="*/ 34 h 670"/>
                <a:gd name="T88" fmla="*/ 375 w 586"/>
                <a:gd name="T89" fmla="*/ 8 h 670"/>
                <a:gd name="T90" fmla="*/ 391 w 586"/>
                <a:gd name="T91" fmla="*/ 0 h 670"/>
                <a:gd name="T92" fmla="*/ 415 w 586"/>
                <a:gd name="T93" fmla="*/ 0 h 670"/>
                <a:gd name="T94" fmla="*/ 423 w 586"/>
                <a:gd name="T95" fmla="*/ 0 h 670"/>
                <a:gd name="T96" fmla="*/ 440 w 586"/>
                <a:gd name="T97" fmla="*/ 17 h 670"/>
                <a:gd name="T98" fmla="*/ 464 w 586"/>
                <a:gd name="T99" fmla="*/ 42 h 670"/>
                <a:gd name="T100" fmla="*/ 505 w 586"/>
                <a:gd name="T101" fmla="*/ 59 h 670"/>
                <a:gd name="T102" fmla="*/ 521 w 586"/>
                <a:gd name="T103" fmla="*/ 84 h 670"/>
                <a:gd name="T104" fmla="*/ 554 w 586"/>
                <a:gd name="T105" fmla="*/ 84 h 670"/>
                <a:gd name="T106" fmla="*/ 586 w 586"/>
                <a:gd name="T107" fmla="*/ 92 h 670"/>
                <a:gd name="T108" fmla="*/ 586 w 586"/>
                <a:gd name="T109" fmla="*/ 92 h 670"/>
                <a:gd name="T110" fmla="*/ 586 w 586"/>
                <a:gd name="T111" fmla="*/ 101 h 670"/>
                <a:gd name="T112" fmla="*/ 586 w 586"/>
                <a:gd name="T113" fmla="*/ 109 h 670"/>
                <a:gd name="T114" fmla="*/ 586 w 586"/>
                <a:gd name="T115" fmla="*/ 109 h 670"/>
                <a:gd name="T116" fmla="*/ 586 w 586"/>
                <a:gd name="T117" fmla="*/ 11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6" h="670">
                  <a:moveTo>
                    <a:pt x="578" y="117"/>
                  </a:moveTo>
                  <a:lnTo>
                    <a:pt x="578" y="117"/>
                  </a:lnTo>
                  <a:lnTo>
                    <a:pt x="562" y="117"/>
                  </a:lnTo>
                  <a:lnTo>
                    <a:pt x="562" y="109"/>
                  </a:lnTo>
                  <a:lnTo>
                    <a:pt x="554" y="109"/>
                  </a:lnTo>
                  <a:lnTo>
                    <a:pt x="545" y="109"/>
                  </a:lnTo>
                  <a:lnTo>
                    <a:pt x="537" y="109"/>
                  </a:lnTo>
                  <a:lnTo>
                    <a:pt x="529" y="101"/>
                  </a:lnTo>
                  <a:lnTo>
                    <a:pt x="521" y="101"/>
                  </a:lnTo>
                  <a:lnTo>
                    <a:pt x="505" y="92"/>
                  </a:lnTo>
                  <a:lnTo>
                    <a:pt x="488" y="84"/>
                  </a:lnTo>
                  <a:lnTo>
                    <a:pt x="480" y="84"/>
                  </a:lnTo>
                  <a:lnTo>
                    <a:pt x="456" y="67"/>
                  </a:lnTo>
                  <a:lnTo>
                    <a:pt x="448" y="59"/>
                  </a:lnTo>
                  <a:lnTo>
                    <a:pt x="440" y="50"/>
                  </a:lnTo>
                  <a:lnTo>
                    <a:pt x="432" y="50"/>
                  </a:lnTo>
                  <a:lnTo>
                    <a:pt x="432" y="50"/>
                  </a:lnTo>
                  <a:lnTo>
                    <a:pt x="423" y="42"/>
                  </a:lnTo>
                  <a:lnTo>
                    <a:pt x="423" y="34"/>
                  </a:lnTo>
                  <a:lnTo>
                    <a:pt x="423" y="25"/>
                  </a:lnTo>
                  <a:lnTo>
                    <a:pt x="415" y="25"/>
                  </a:lnTo>
                  <a:lnTo>
                    <a:pt x="415" y="17"/>
                  </a:lnTo>
                  <a:lnTo>
                    <a:pt x="407" y="17"/>
                  </a:lnTo>
                  <a:lnTo>
                    <a:pt x="407" y="17"/>
                  </a:lnTo>
                  <a:lnTo>
                    <a:pt x="399" y="17"/>
                  </a:lnTo>
                  <a:lnTo>
                    <a:pt x="391" y="17"/>
                  </a:lnTo>
                  <a:lnTo>
                    <a:pt x="391" y="17"/>
                  </a:lnTo>
                  <a:lnTo>
                    <a:pt x="383" y="34"/>
                  </a:lnTo>
                  <a:lnTo>
                    <a:pt x="375" y="42"/>
                  </a:lnTo>
                  <a:lnTo>
                    <a:pt x="358" y="50"/>
                  </a:lnTo>
                  <a:lnTo>
                    <a:pt x="358" y="50"/>
                  </a:lnTo>
                  <a:lnTo>
                    <a:pt x="334" y="75"/>
                  </a:lnTo>
                  <a:lnTo>
                    <a:pt x="318" y="92"/>
                  </a:lnTo>
                  <a:lnTo>
                    <a:pt x="310" y="109"/>
                  </a:lnTo>
                  <a:lnTo>
                    <a:pt x="301" y="117"/>
                  </a:lnTo>
                  <a:lnTo>
                    <a:pt x="285" y="134"/>
                  </a:lnTo>
                  <a:lnTo>
                    <a:pt x="269" y="159"/>
                  </a:lnTo>
                  <a:lnTo>
                    <a:pt x="253" y="184"/>
                  </a:lnTo>
                  <a:lnTo>
                    <a:pt x="220" y="226"/>
                  </a:lnTo>
                  <a:lnTo>
                    <a:pt x="196" y="276"/>
                  </a:lnTo>
                  <a:lnTo>
                    <a:pt x="163" y="318"/>
                  </a:lnTo>
                  <a:lnTo>
                    <a:pt x="147" y="335"/>
                  </a:lnTo>
                  <a:lnTo>
                    <a:pt x="131" y="360"/>
                  </a:lnTo>
                  <a:lnTo>
                    <a:pt x="98" y="385"/>
                  </a:lnTo>
                  <a:lnTo>
                    <a:pt x="74" y="402"/>
                  </a:lnTo>
                  <a:lnTo>
                    <a:pt x="66" y="419"/>
                  </a:lnTo>
                  <a:lnTo>
                    <a:pt x="49" y="427"/>
                  </a:lnTo>
                  <a:lnTo>
                    <a:pt x="33" y="444"/>
                  </a:lnTo>
                  <a:lnTo>
                    <a:pt x="25" y="461"/>
                  </a:lnTo>
                  <a:lnTo>
                    <a:pt x="17" y="461"/>
                  </a:lnTo>
                  <a:lnTo>
                    <a:pt x="17" y="469"/>
                  </a:lnTo>
                  <a:lnTo>
                    <a:pt x="17" y="477"/>
                  </a:lnTo>
                  <a:lnTo>
                    <a:pt x="17" y="494"/>
                  </a:lnTo>
                  <a:lnTo>
                    <a:pt x="17" y="494"/>
                  </a:lnTo>
                  <a:lnTo>
                    <a:pt x="17" y="494"/>
                  </a:lnTo>
                  <a:lnTo>
                    <a:pt x="25" y="503"/>
                  </a:lnTo>
                  <a:lnTo>
                    <a:pt x="25" y="511"/>
                  </a:lnTo>
                  <a:lnTo>
                    <a:pt x="25" y="519"/>
                  </a:lnTo>
                  <a:lnTo>
                    <a:pt x="25" y="528"/>
                  </a:lnTo>
                  <a:lnTo>
                    <a:pt x="33" y="536"/>
                  </a:lnTo>
                  <a:lnTo>
                    <a:pt x="33" y="544"/>
                  </a:lnTo>
                  <a:lnTo>
                    <a:pt x="41" y="561"/>
                  </a:lnTo>
                  <a:lnTo>
                    <a:pt x="49" y="561"/>
                  </a:lnTo>
                  <a:lnTo>
                    <a:pt x="57" y="578"/>
                  </a:lnTo>
                  <a:lnTo>
                    <a:pt x="66" y="595"/>
                  </a:lnTo>
                  <a:lnTo>
                    <a:pt x="74" y="603"/>
                  </a:lnTo>
                  <a:lnTo>
                    <a:pt x="82" y="612"/>
                  </a:lnTo>
                  <a:lnTo>
                    <a:pt x="82" y="620"/>
                  </a:lnTo>
                  <a:lnTo>
                    <a:pt x="90" y="628"/>
                  </a:lnTo>
                  <a:lnTo>
                    <a:pt x="90" y="637"/>
                  </a:lnTo>
                  <a:lnTo>
                    <a:pt x="90" y="637"/>
                  </a:lnTo>
                  <a:lnTo>
                    <a:pt x="90" y="645"/>
                  </a:lnTo>
                  <a:lnTo>
                    <a:pt x="90" y="653"/>
                  </a:lnTo>
                  <a:lnTo>
                    <a:pt x="90" y="653"/>
                  </a:lnTo>
                  <a:lnTo>
                    <a:pt x="90" y="662"/>
                  </a:lnTo>
                  <a:lnTo>
                    <a:pt x="90" y="662"/>
                  </a:lnTo>
                  <a:lnTo>
                    <a:pt x="90" y="662"/>
                  </a:lnTo>
                  <a:lnTo>
                    <a:pt x="90" y="670"/>
                  </a:lnTo>
                  <a:lnTo>
                    <a:pt x="90" y="670"/>
                  </a:lnTo>
                  <a:lnTo>
                    <a:pt x="90" y="670"/>
                  </a:lnTo>
                  <a:lnTo>
                    <a:pt x="90" y="670"/>
                  </a:lnTo>
                  <a:lnTo>
                    <a:pt x="82" y="670"/>
                  </a:lnTo>
                  <a:lnTo>
                    <a:pt x="82" y="670"/>
                  </a:lnTo>
                  <a:lnTo>
                    <a:pt x="82" y="670"/>
                  </a:lnTo>
                  <a:lnTo>
                    <a:pt x="82" y="670"/>
                  </a:lnTo>
                  <a:lnTo>
                    <a:pt x="82" y="670"/>
                  </a:lnTo>
                  <a:lnTo>
                    <a:pt x="82" y="662"/>
                  </a:lnTo>
                  <a:lnTo>
                    <a:pt x="74" y="662"/>
                  </a:lnTo>
                  <a:lnTo>
                    <a:pt x="74" y="662"/>
                  </a:lnTo>
                  <a:lnTo>
                    <a:pt x="74" y="662"/>
                  </a:lnTo>
                  <a:lnTo>
                    <a:pt x="66" y="653"/>
                  </a:lnTo>
                  <a:lnTo>
                    <a:pt x="66" y="653"/>
                  </a:lnTo>
                  <a:lnTo>
                    <a:pt x="66" y="645"/>
                  </a:lnTo>
                  <a:lnTo>
                    <a:pt x="66" y="628"/>
                  </a:lnTo>
                  <a:lnTo>
                    <a:pt x="57" y="628"/>
                  </a:lnTo>
                  <a:lnTo>
                    <a:pt x="49" y="612"/>
                  </a:lnTo>
                  <a:lnTo>
                    <a:pt x="41" y="595"/>
                  </a:lnTo>
                  <a:lnTo>
                    <a:pt x="33" y="578"/>
                  </a:lnTo>
                  <a:lnTo>
                    <a:pt x="25" y="570"/>
                  </a:lnTo>
                  <a:lnTo>
                    <a:pt x="17" y="561"/>
                  </a:lnTo>
                  <a:lnTo>
                    <a:pt x="9" y="544"/>
                  </a:lnTo>
                  <a:lnTo>
                    <a:pt x="0" y="528"/>
                  </a:lnTo>
                  <a:lnTo>
                    <a:pt x="0" y="528"/>
                  </a:lnTo>
                  <a:lnTo>
                    <a:pt x="0" y="511"/>
                  </a:lnTo>
                  <a:lnTo>
                    <a:pt x="0" y="494"/>
                  </a:lnTo>
                  <a:lnTo>
                    <a:pt x="0" y="486"/>
                  </a:lnTo>
                  <a:lnTo>
                    <a:pt x="0" y="477"/>
                  </a:lnTo>
                  <a:lnTo>
                    <a:pt x="0" y="469"/>
                  </a:lnTo>
                  <a:lnTo>
                    <a:pt x="0" y="461"/>
                  </a:lnTo>
                  <a:lnTo>
                    <a:pt x="0" y="452"/>
                  </a:lnTo>
                  <a:lnTo>
                    <a:pt x="9" y="427"/>
                  </a:lnTo>
                  <a:lnTo>
                    <a:pt x="25" y="419"/>
                  </a:lnTo>
                  <a:lnTo>
                    <a:pt x="33" y="402"/>
                  </a:lnTo>
                  <a:lnTo>
                    <a:pt x="49" y="394"/>
                  </a:lnTo>
                  <a:lnTo>
                    <a:pt x="66" y="377"/>
                  </a:lnTo>
                  <a:lnTo>
                    <a:pt x="82" y="360"/>
                  </a:lnTo>
                  <a:lnTo>
                    <a:pt x="106" y="335"/>
                  </a:lnTo>
                  <a:lnTo>
                    <a:pt x="131" y="327"/>
                  </a:lnTo>
                  <a:lnTo>
                    <a:pt x="139" y="293"/>
                  </a:lnTo>
                  <a:lnTo>
                    <a:pt x="163" y="276"/>
                  </a:lnTo>
                  <a:lnTo>
                    <a:pt x="171" y="251"/>
                  </a:lnTo>
                  <a:lnTo>
                    <a:pt x="204" y="209"/>
                  </a:lnTo>
                  <a:lnTo>
                    <a:pt x="236" y="159"/>
                  </a:lnTo>
                  <a:lnTo>
                    <a:pt x="253" y="142"/>
                  </a:lnTo>
                  <a:lnTo>
                    <a:pt x="261" y="126"/>
                  </a:lnTo>
                  <a:lnTo>
                    <a:pt x="269" y="117"/>
                  </a:lnTo>
                  <a:lnTo>
                    <a:pt x="293" y="92"/>
                  </a:lnTo>
                  <a:lnTo>
                    <a:pt x="301" y="75"/>
                  </a:lnTo>
                  <a:lnTo>
                    <a:pt x="318" y="67"/>
                  </a:lnTo>
                  <a:lnTo>
                    <a:pt x="326" y="50"/>
                  </a:lnTo>
                  <a:lnTo>
                    <a:pt x="334" y="50"/>
                  </a:lnTo>
                  <a:lnTo>
                    <a:pt x="342" y="34"/>
                  </a:lnTo>
                  <a:lnTo>
                    <a:pt x="358" y="25"/>
                  </a:lnTo>
                  <a:lnTo>
                    <a:pt x="358" y="17"/>
                  </a:lnTo>
                  <a:lnTo>
                    <a:pt x="375" y="8"/>
                  </a:lnTo>
                  <a:lnTo>
                    <a:pt x="383" y="0"/>
                  </a:lnTo>
                  <a:lnTo>
                    <a:pt x="391" y="0"/>
                  </a:lnTo>
                  <a:lnTo>
                    <a:pt x="391" y="0"/>
                  </a:lnTo>
                  <a:lnTo>
                    <a:pt x="399" y="0"/>
                  </a:lnTo>
                  <a:lnTo>
                    <a:pt x="407" y="0"/>
                  </a:lnTo>
                  <a:lnTo>
                    <a:pt x="415" y="0"/>
                  </a:lnTo>
                  <a:lnTo>
                    <a:pt x="415" y="0"/>
                  </a:lnTo>
                  <a:lnTo>
                    <a:pt x="423" y="0"/>
                  </a:lnTo>
                  <a:lnTo>
                    <a:pt x="423" y="0"/>
                  </a:lnTo>
                  <a:lnTo>
                    <a:pt x="423" y="8"/>
                  </a:lnTo>
                  <a:lnTo>
                    <a:pt x="432" y="8"/>
                  </a:lnTo>
                  <a:lnTo>
                    <a:pt x="440" y="17"/>
                  </a:lnTo>
                  <a:lnTo>
                    <a:pt x="456" y="17"/>
                  </a:lnTo>
                  <a:lnTo>
                    <a:pt x="456" y="34"/>
                  </a:lnTo>
                  <a:lnTo>
                    <a:pt x="464" y="42"/>
                  </a:lnTo>
                  <a:lnTo>
                    <a:pt x="480" y="42"/>
                  </a:lnTo>
                  <a:lnTo>
                    <a:pt x="488" y="50"/>
                  </a:lnTo>
                  <a:lnTo>
                    <a:pt x="505" y="59"/>
                  </a:lnTo>
                  <a:lnTo>
                    <a:pt x="513" y="67"/>
                  </a:lnTo>
                  <a:lnTo>
                    <a:pt x="521" y="75"/>
                  </a:lnTo>
                  <a:lnTo>
                    <a:pt x="521" y="84"/>
                  </a:lnTo>
                  <a:lnTo>
                    <a:pt x="537" y="84"/>
                  </a:lnTo>
                  <a:lnTo>
                    <a:pt x="545" y="84"/>
                  </a:lnTo>
                  <a:lnTo>
                    <a:pt x="554" y="84"/>
                  </a:lnTo>
                  <a:lnTo>
                    <a:pt x="554" y="84"/>
                  </a:lnTo>
                  <a:lnTo>
                    <a:pt x="570" y="92"/>
                  </a:lnTo>
                  <a:lnTo>
                    <a:pt x="586" y="92"/>
                  </a:lnTo>
                  <a:lnTo>
                    <a:pt x="586" y="92"/>
                  </a:lnTo>
                  <a:lnTo>
                    <a:pt x="586" y="92"/>
                  </a:lnTo>
                  <a:lnTo>
                    <a:pt x="586" y="92"/>
                  </a:lnTo>
                  <a:lnTo>
                    <a:pt x="586" y="92"/>
                  </a:lnTo>
                  <a:lnTo>
                    <a:pt x="586" y="101"/>
                  </a:lnTo>
                  <a:lnTo>
                    <a:pt x="586" y="101"/>
                  </a:lnTo>
                  <a:lnTo>
                    <a:pt x="586" y="101"/>
                  </a:lnTo>
                  <a:lnTo>
                    <a:pt x="586" y="101"/>
                  </a:lnTo>
                  <a:lnTo>
                    <a:pt x="586" y="109"/>
                  </a:lnTo>
                  <a:lnTo>
                    <a:pt x="586" y="109"/>
                  </a:lnTo>
                  <a:lnTo>
                    <a:pt x="586" y="109"/>
                  </a:lnTo>
                  <a:lnTo>
                    <a:pt x="586" y="109"/>
                  </a:lnTo>
                  <a:lnTo>
                    <a:pt x="586" y="117"/>
                  </a:lnTo>
                  <a:lnTo>
                    <a:pt x="586" y="117"/>
                  </a:lnTo>
                  <a:lnTo>
                    <a:pt x="586" y="117"/>
                  </a:lnTo>
                  <a:lnTo>
                    <a:pt x="57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AC087427-ED69-4725-8F49-E0A1DC3145AC}"/>
                </a:ext>
              </a:extLst>
            </p:cNvPr>
            <p:cNvSpPr>
              <a:spLocks/>
            </p:cNvSpPr>
            <p:nvPr/>
          </p:nvSpPr>
          <p:spPr bwMode="auto">
            <a:xfrm>
              <a:off x="2258" y="3137"/>
              <a:ext cx="382" cy="587"/>
            </a:xfrm>
            <a:custGeom>
              <a:avLst/>
              <a:gdLst>
                <a:gd name="T0" fmla="*/ 350 w 382"/>
                <a:gd name="T1" fmla="*/ 34 h 587"/>
                <a:gd name="T2" fmla="*/ 293 w 382"/>
                <a:gd name="T3" fmla="*/ 34 h 587"/>
                <a:gd name="T4" fmla="*/ 260 w 382"/>
                <a:gd name="T5" fmla="*/ 26 h 587"/>
                <a:gd name="T6" fmla="*/ 228 w 382"/>
                <a:gd name="T7" fmla="*/ 26 h 587"/>
                <a:gd name="T8" fmla="*/ 228 w 382"/>
                <a:gd name="T9" fmla="*/ 17 h 587"/>
                <a:gd name="T10" fmla="*/ 244 w 382"/>
                <a:gd name="T11" fmla="*/ 9 h 587"/>
                <a:gd name="T12" fmla="*/ 244 w 382"/>
                <a:gd name="T13" fmla="*/ 17 h 587"/>
                <a:gd name="T14" fmla="*/ 228 w 382"/>
                <a:gd name="T15" fmla="*/ 59 h 587"/>
                <a:gd name="T16" fmla="*/ 203 w 382"/>
                <a:gd name="T17" fmla="*/ 109 h 587"/>
                <a:gd name="T18" fmla="*/ 171 w 382"/>
                <a:gd name="T19" fmla="*/ 185 h 587"/>
                <a:gd name="T20" fmla="*/ 122 w 382"/>
                <a:gd name="T21" fmla="*/ 277 h 587"/>
                <a:gd name="T22" fmla="*/ 81 w 382"/>
                <a:gd name="T23" fmla="*/ 344 h 587"/>
                <a:gd name="T24" fmla="*/ 57 w 382"/>
                <a:gd name="T25" fmla="*/ 386 h 587"/>
                <a:gd name="T26" fmla="*/ 41 w 382"/>
                <a:gd name="T27" fmla="*/ 419 h 587"/>
                <a:gd name="T28" fmla="*/ 32 w 382"/>
                <a:gd name="T29" fmla="*/ 428 h 587"/>
                <a:gd name="T30" fmla="*/ 16 w 382"/>
                <a:gd name="T31" fmla="*/ 444 h 587"/>
                <a:gd name="T32" fmla="*/ 24 w 382"/>
                <a:gd name="T33" fmla="*/ 436 h 587"/>
                <a:gd name="T34" fmla="*/ 24 w 382"/>
                <a:gd name="T35" fmla="*/ 444 h 587"/>
                <a:gd name="T36" fmla="*/ 32 w 382"/>
                <a:gd name="T37" fmla="*/ 453 h 587"/>
                <a:gd name="T38" fmla="*/ 65 w 382"/>
                <a:gd name="T39" fmla="*/ 478 h 587"/>
                <a:gd name="T40" fmla="*/ 81 w 382"/>
                <a:gd name="T41" fmla="*/ 486 h 587"/>
                <a:gd name="T42" fmla="*/ 106 w 382"/>
                <a:gd name="T43" fmla="*/ 520 h 587"/>
                <a:gd name="T44" fmla="*/ 130 w 382"/>
                <a:gd name="T45" fmla="*/ 537 h 587"/>
                <a:gd name="T46" fmla="*/ 146 w 382"/>
                <a:gd name="T47" fmla="*/ 587 h 587"/>
                <a:gd name="T48" fmla="*/ 146 w 382"/>
                <a:gd name="T49" fmla="*/ 587 h 587"/>
                <a:gd name="T50" fmla="*/ 146 w 382"/>
                <a:gd name="T51" fmla="*/ 587 h 587"/>
                <a:gd name="T52" fmla="*/ 138 w 382"/>
                <a:gd name="T53" fmla="*/ 587 h 587"/>
                <a:gd name="T54" fmla="*/ 130 w 382"/>
                <a:gd name="T55" fmla="*/ 562 h 587"/>
                <a:gd name="T56" fmla="*/ 114 w 382"/>
                <a:gd name="T57" fmla="*/ 553 h 587"/>
                <a:gd name="T58" fmla="*/ 89 w 382"/>
                <a:gd name="T59" fmla="*/ 520 h 587"/>
                <a:gd name="T60" fmla="*/ 57 w 382"/>
                <a:gd name="T61" fmla="*/ 503 h 587"/>
                <a:gd name="T62" fmla="*/ 24 w 382"/>
                <a:gd name="T63" fmla="*/ 486 h 587"/>
                <a:gd name="T64" fmla="*/ 0 w 382"/>
                <a:gd name="T65" fmla="*/ 469 h 587"/>
                <a:gd name="T66" fmla="*/ 0 w 382"/>
                <a:gd name="T67" fmla="*/ 453 h 587"/>
                <a:gd name="T68" fmla="*/ 0 w 382"/>
                <a:gd name="T69" fmla="*/ 436 h 587"/>
                <a:gd name="T70" fmla="*/ 0 w 382"/>
                <a:gd name="T71" fmla="*/ 428 h 587"/>
                <a:gd name="T72" fmla="*/ 8 w 382"/>
                <a:gd name="T73" fmla="*/ 419 h 587"/>
                <a:gd name="T74" fmla="*/ 32 w 382"/>
                <a:gd name="T75" fmla="*/ 386 h 587"/>
                <a:gd name="T76" fmla="*/ 57 w 382"/>
                <a:gd name="T77" fmla="*/ 344 h 587"/>
                <a:gd name="T78" fmla="*/ 89 w 382"/>
                <a:gd name="T79" fmla="*/ 285 h 587"/>
                <a:gd name="T80" fmla="*/ 138 w 382"/>
                <a:gd name="T81" fmla="*/ 201 h 587"/>
                <a:gd name="T82" fmla="*/ 171 w 382"/>
                <a:gd name="T83" fmla="*/ 126 h 587"/>
                <a:gd name="T84" fmla="*/ 195 w 382"/>
                <a:gd name="T85" fmla="*/ 76 h 587"/>
                <a:gd name="T86" fmla="*/ 219 w 382"/>
                <a:gd name="T87" fmla="*/ 26 h 587"/>
                <a:gd name="T88" fmla="*/ 228 w 382"/>
                <a:gd name="T89" fmla="*/ 0 h 587"/>
                <a:gd name="T90" fmla="*/ 236 w 382"/>
                <a:gd name="T91" fmla="*/ 0 h 587"/>
                <a:gd name="T92" fmla="*/ 276 w 382"/>
                <a:gd name="T93" fmla="*/ 9 h 587"/>
                <a:gd name="T94" fmla="*/ 325 w 382"/>
                <a:gd name="T95" fmla="*/ 9 h 587"/>
                <a:gd name="T96" fmla="*/ 358 w 382"/>
                <a:gd name="T97" fmla="*/ 9 h 587"/>
                <a:gd name="T98" fmla="*/ 374 w 382"/>
                <a:gd name="T99" fmla="*/ 9 h 587"/>
                <a:gd name="T100" fmla="*/ 382 w 382"/>
                <a:gd name="T101" fmla="*/ 17 h 587"/>
                <a:gd name="T102" fmla="*/ 382 w 382"/>
                <a:gd name="T103" fmla="*/ 17 h 587"/>
                <a:gd name="T104" fmla="*/ 382 w 382"/>
                <a:gd name="T105" fmla="*/ 26 h 587"/>
                <a:gd name="T106" fmla="*/ 374 w 382"/>
                <a:gd name="T107" fmla="*/ 3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2" h="587">
                  <a:moveTo>
                    <a:pt x="374" y="34"/>
                  </a:moveTo>
                  <a:lnTo>
                    <a:pt x="374" y="34"/>
                  </a:lnTo>
                  <a:lnTo>
                    <a:pt x="350" y="34"/>
                  </a:lnTo>
                  <a:lnTo>
                    <a:pt x="325" y="34"/>
                  </a:lnTo>
                  <a:lnTo>
                    <a:pt x="309" y="34"/>
                  </a:lnTo>
                  <a:lnTo>
                    <a:pt x="293" y="34"/>
                  </a:lnTo>
                  <a:lnTo>
                    <a:pt x="285" y="34"/>
                  </a:lnTo>
                  <a:lnTo>
                    <a:pt x="268" y="34"/>
                  </a:lnTo>
                  <a:lnTo>
                    <a:pt x="260" y="26"/>
                  </a:lnTo>
                  <a:lnTo>
                    <a:pt x="252" y="26"/>
                  </a:lnTo>
                  <a:lnTo>
                    <a:pt x="244" y="26"/>
                  </a:lnTo>
                  <a:lnTo>
                    <a:pt x="228" y="26"/>
                  </a:lnTo>
                  <a:lnTo>
                    <a:pt x="228" y="26"/>
                  </a:lnTo>
                  <a:lnTo>
                    <a:pt x="228" y="17"/>
                  </a:lnTo>
                  <a:lnTo>
                    <a:pt x="228" y="17"/>
                  </a:lnTo>
                  <a:lnTo>
                    <a:pt x="228" y="17"/>
                  </a:lnTo>
                  <a:lnTo>
                    <a:pt x="236" y="17"/>
                  </a:lnTo>
                  <a:lnTo>
                    <a:pt x="244" y="9"/>
                  </a:lnTo>
                  <a:lnTo>
                    <a:pt x="244" y="9"/>
                  </a:lnTo>
                  <a:lnTo>
                    <a:pt x="244" y="17"/>
                  </a:lnTo>
                  <a:lnTo>
                    <a:pt x="244" y="17"/>
                  </a:lnTo>
                  <a:lnTo>
                    <a:pt x="236" y="34"/>
                  </a:lnTo>
                  <a:lnTo>
                    <a:pt x="228" y="42"/>
                  </a:lnTo>
                  <a:lnTo>
                    <a:pt x="228" y="59"/>
                  </a:lnTo>
                  <a:lnTo>
                    <a:pt x="219" y="76"/>
                  </a:lnTo>
                  <a:lnTo>
                    <a:pt x="219" y="76"/>
                  </a:lnTo>
                  <a:lnTo>
                    <a:pt x="203" y="109"/>
                  </a:lnTo>
                  <a:lnTo>
                    <a:pt x="195" y="134"/>
                  </a:lnTo>
                  <a:lnTo>
                    <a:pt x="187" y="160"/>
                  </a:lnTo>
                  <a:lnTo>
                    <a:pt x="171" y="185"/>
                  </a:lnTo>
                  <a:lnTo>
                    <a:pt x="163" y="218"/>
                  </a:lnTo>
                  <a:lnTo>
                    <a:pt x="146" y="235"/>
                  </a:lnTo>
                  <a:lnTo>
                    <a:pt x="122" y="277"/>
                  </a:lnTo>
                  <a:lnTo>
                    <a:pt x="106" y="294"/>
                  </a:lnTo>
                  <a:lnTo>
                    <a:pt x="97" y="319"/>
                  </a:lnTo>
                  <a:lnTo>
                    <a:pt x="81" y="344"/>
                  </a:lnTo>
                  <a:lnTo>
                    <a:pt x="73" y="361"/>
                  </a:lnTo>
                  <a:lnTo>
                    <a:pt x="65" y="377"/>
                  </a:lnTo>
                  <a:lnTo>
                    <a:pt x="57" y="386"/>
                  </a:lnTo>
                  <a:lnTo>
                    <a:pt x="49" y="402"/>
                  </a:lnTo>
                  <a:lnTo>
                    <a:pt x="49" y="411"/>
                  </a:lnTo>
                  <a:lnTo>
                    <a:pt x="41" y="419"/>
                  </a:lnTo>
                  <a:lnTo>
                    <a:pt x="41" y="419"/>
                  </a:lnTo>
                  <a:lnTo>
                    <a:pt x="32" y="419"/>
                  </a:lnTo>
                  <a:lnTo>
                    <a:pt x="32" y="428"/>
                  </a:lnTo>
                  <a:lnTo>
                    <a:pt x="16" y="444"/>
                  </a:lnTo>
                  <a:lnTo>
                    <a:pt x="16" y="444"/>
                  </a:lnTo>
                  <a:lnTo>
                    <a:pt x="16" y="444"/>
                  </a:lnTo>
                  <a:lnTo>
                    <a:pt x="16" y="436"/>
                  </a:lnTo>
                  <a:lnTo>
                    <a:pt x="16" y="436"/>
                  </a:lnTo>
                  <a:lnTo>
                    <a:pt x="24" y="436"/>
                  </a:lnTo>
                  <a:lnTo>
                    <a:pt x="24" y="436"/>
                  </a:lnTo>
                  <a:lnTo>
                    <a:pt x="24" y="436"/>
                  </a:lnTo>
                  <a:lnTo>
                    <a:pt x="24" y="444"/>
                  </a:lnTo>
                  <a:lnTo>
                    <a:pt x="24" y="453"/>
                  </a:lnTo>
                  <a:lnTo>
                    <a:pt x="24" y="453"/>
                  </a:lnTo>
                  <a:lnTo>
                    <a:pt x="32" y="453"/>
                  </a:lnTo>
                  <a:lnTo>
                    <a:pt x="32" y="461"/>
                  </a:lnTo>
                  <a:lnTo>
                    <a:pt x="49" y="469"/>
                  </a:lnTo>
                  <a:lnTo>
                    <a:pt x="65" y="478"/>
                  </a:lnTo>
                  <a:lnTo>
                    <a:pt x="65" y="486"/>
                  </a:lnTo>
                  <a:lnTo>
                    <a:pt x="73" y="486"/>
                  </a:lnTo>
                  <a:lnTo>
                    <a:pt x="81" y="486"/>
                  </a:lnTo>
                  <a:lnTo>
                    <a:pt x="89" y="495"/>
                  </a:lnTo>
                  <a:lnTo>
                    <a:pt x="97" y="503"/>
                  </a:lnTo>
                  <a:lnTo>
                    <a:pt x="106" y="520"/>
                  </a:lnTo>
                  <a:lnTo>
                    <a:pt x="114" y="520"/>
                  </a:lnTo>
                  <a:lnTo>
                    <a:pt x="114" y="520"/>
                  </a:lnTo>
                  <a:lnTo>
                    <a:pt x="130" y="537"/>
                  </a:lnTo>
                  <a:lnTo>
                    <a:pt x="130" y="553"/>
                  </a:lnTo>
                  <a:lnTo>
                    <a:pt x="138" y="570"/>
                  </a:lnTo>
                  <a:lnTo>
                    <a:pt x="146" y="587"/>
                  </a:lnTo>
                  <a:lnTo>
                    <a:pt x="146" y="587"/>
                  </a:lnTo>
                  <a:lnTo>
                    <a:pt x="146" y="587"/>
                  </a:lnTo>
                  <a:lnTo>
                    <a:pt x="146" y="587"/>
                  </a:lnTo>
                  <a:lnTo>
                    <a:pt x="146" y="587"/>
                  </a:lnTo>
                  <a:lnTo>
                    <a:pt x="146" y="587"/>
                  </a:lnTo>
                  <a:lnTo>
                    <a:pt x="146" y="587"/>
                  </a:lnTo>
                  <a:lnTo>
                    <a:pt x="146" y="587"/>
                  </a:lnTo>
                  <a:lnTo>
                    <a:pt x="146" y="587"/>
                  </a:lnTo>
                  <a:lnTo>
                    <a:pt x="138" y="587"/>
                  </a:lnTo>
                  <a:lnTo>
                    <a:pt x="138" y="578"/>
                  </a:lnTo>
                  <a:lnTo>
                    <a:pt x="130" y="570"/>
                  </a:lnTo>
                  <a:lnTo>
                    <a:pt x="130" y="562"/>
                  </a:lnTo>
                  <a:lnTo>
                    <a:pt x="130" y="562"/>
                  </a:lnTo>
                  <a:lnTo>
                    <a:pt x="122" y="553"/>
                  </a:lnTo>
                  <a:lnTo>
                    <a:pt x="114" y="553"/>
                  </a:lnTo>
                  <a:lnTo>
                    <a:pt x="106" y="537"/>
                  </a:lnTo>
                  <a:lnTo>
                    <a:pt x="97" y="528"/>
                  </a:lnTo>
                  <a:lnTo>
                    <a:pt x="89" y="520"/>
                  </a:lnTo>
                  <a:lnTo>
                    <a:pt x="81" y="520"/>
                  </a:lnTo>
                  <a:lnTo>
                    <a:pt x="65" y="511"/>
                  </a:lnTo>
                  <a:lnTo>
                    <a:pt x="57" y="503"/>
                  </a:lnTo>
                  <a:lnTo>
                    <a:pt x="49" y="495"/>
                  </a:lnTo>
                  <a:lnTo>
                    <a:pt x="32" y="486"/>
                  </a:lnTo>
                  <a:lnTo>
                    <a:pt x="24" y="486"/>
                  </a:lnTo>
                  <a:lnTo>
                    <a:pt x="8" y="478"/>
                  </a:lnTo>
                  <a:lnTo>
                    <a:pt x="8" y="469"/>
                  </a:lnTo>
                  <a:lnTo>
                    <a:pt x="0" y="469"/>
                  </a:lnTo>
                  <a:lnTo>
                    <a:pt x="0" y="461"/>
                  </a:lnTo>
                  <a:lnTo>
                    <a:pt x="0" y="453"/>
                  </a:lnTo>
                  <a:lnTo>
                    <a:pt x="0" y="453"/>
                  </a:lnTo>
                  <a:lnTo>
                    <a:pt x="0" y="453"/>
                  </a:lnTo>
                  <a:lnTo>
                    <a:pt x="0" y="444"/>
                  </a:lnTo>
                  <a:lnTo>
                    <a:pt x="0" y="436"/>
                  </a:lnTo>
                  <a:lnTo>
                    <a:pt x="0" y="436"/>
                  </a:lnTo>
                  <a:lnTo>
                    <a:pt x="0" y="428"/>
                  </a:lnTo>
                  <a:lnTo>
                    <a:pt x="0" y="428"/>
                  </a:lnTo>
                  <a:lnTo>
                    <a:pt x="0" y="428"/>
                  </a:lnTo>
                  <a:lnTo>
                    <a:pt x="0" y="419"/>
                  </a:lnTo>
                  <a:lnTo>
                    <a:pt x="8" y="419"/>
                  </a:lnTo>
                  <a:lnTo>
                    <a:pt x="24" y="402"/>
                  </a:lnTo>
                  <a:lnTo>
                    <a:pt x="24" y="394"/>
                  </a:lnTo>
                  <a:lnTo>
                    <a:pt x="32" y="386"/>
                  </a:lnTo>
                  <a:lnTo>
                    <a:pt x="32" y="377"/>
                  </a:lnTo>
                  <a:lnTo>
                    <a:pt x="49" y="352"/>
                  </a:lnTo>
                  <a:lnTo>
                    <a:pt x="57" y="344"/>
                  </a:lnTo>
                  <a:lnTo>
                    <a:pt x="65" y="327"/>
                  </a:lnTo>
                  <a:lnTo>
                    <a:pt x="73" y="310"/>
                  </a:lnTo>
                  <a:lnTo>
                    <a:pt x="89" y="285"/>
                  </a:lnTo>
                  <a:lnTo>
                    <a:pt x="97" y="268"/>
                  </a:lnTo>
                  <a:lnTo>
                    <a:pt x="130" y="218"/>
                  </a:lnTo>
                  <a:lnTo>
                    <a:pt x="138" y="201"/>
                  </a:lnTo>
                  <a:lnTo>
                    <a:pt x="146" y="185"/>
                  </a:lnTo>
                  <a:lnTo>
                    <a:pt x="154" y="176"/>
                  </a:lnTo>
                  <a:lnTo>
                    <a:pt x="171" y="126"/>
                  </a:lnTo>
                  <a:lnTo>
                    <a:pt x="187" y="101"/>
                  </a:lnTo>
                  <a:lnTo>
                    <a:pt x="195" y="84"/>
                  </a:lnTo>
                  <a:lnTo>
                    <a:pt x="195" y="76"/>
                  </a:lnTo>
                  <a:lnTo>
                    <a:pt x="203" y="51"/>
                  </a:lnTo>
                  <a:lnTo>
                    <a:pt x="211" y="42"/>
                  </a:lnTo>
                  <a:lnTo>
                    <a:pt x="219" y="26"/>
                  </a:lnTo>
                  <a:lnTo>
                    <a:pt x="228" y="9"/>
                  </a:lnTo>
                  <a:lnTo>
                    <a:pt x="228" y="9"/>
                  </a:lnTo>
                  <a:lnTo>
                    <a:pt x="228" y="0"/>
                  </a:lnTo>
                  <a:lnTo>
                    <a:pt x="228" y="0"/>
                  </a:lnTo>
                  <a:lnTo>
                    <a:pt x="228" y="0"/>
                  </a:lnTo>
                  <a:lnTo>
                    <a:pt x="236" y="0"/>
                  </a:lnTo>
                  <a:lnTo>
                    <a:pt x="260" y="0"/>
                  </a:lnTo>
                  <a:lnTo>
                    <a:pt x="260" y="9"/>
                  </a:lnTo>
                  <a:lnTo>
                    <a:pt x="276" y="9"/>
                  </a:lnTo>
                  <a:lnTo>
                    <a:pt x="301" y="9"/>
                  </a:lnTo>
                  <a:lnTo>
                    <a:pt x="309" y="9"/>
                  </a:lnTo>
                  <a:lnTo>
                    <a:pt x="325" y="9"/>
                  </a:lnTo>
                  <a:lnTo>
                    <a:pt x="333" y="9"/>
                  </a:lnTo>
                  <a:lnTo>
                    <a:pt x="350" y="9"/>
                  </a:lnTo>
                  <a:lnTo>
                    <a:pt x="358" y="9"/>
                  </a:lnTo>
                  <a:lnTo>
                    <a:pt x="374" y="9"/>
                  </a:lnTo>
                  <a:lnTo>
                    <a:pt x="374" y="9"/>
                  </a:lnTo>
                  <a:lnTo>
                    <a:pt x="374" y="9"/>
                  </a:lnTo>
                  <a:lnTo>
                    <a:pt x="382" y="9"/>
                  </a:lnTo>
                  <a:lnTo>
                    <a:pt x="382" y="17"/>
                  </a:lnTo>
                  <a:lnTo>
                    <a:pt x="382" y="17"/>
                  </a:lnTo>
                  <a:lnTo>
                    <a:pt x="382" y="17"/>
                  </a:lnTo>
                  <a:lnTo>
                    <a:pt x="382" y="17"/>
                  </a:lnTo>
                  <a:lnTo>
                    <a:pt x="382" y="17"/>
                  </a:lnTo>
                  <a:lnTo>
                    <a:pt x="382" y="26"/>
                  </a:lnTo>
                  <a:lnTo>
                    <a:pt x="382" y="26"/>
                  </a:lnTo>
                  <a:lnTo>
                    <a:pt x="382" y="26"/>
                  </a:lnTo>
                  <a:lnTo>
                    <a:pt x="382" y="26"/>
                  </a:lnTo>
                  <a:lnTo>
                    <a:pt x="374" y="34"/>
                  </a:lnTo>
                  <a:lnTo>
                    <a:pt x="37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BF06DEF8-139D-4395-A8A8-F0D2F8447233}"/>
                </a:ext>
              </a:extLst>
            </p:cNvPr>
            <p:cNvSpPr>
              <a:spLocks/>
            </p:cNvSpPr>
            <p:nvPr/>
          </p:nvSpPr>
          <p:spPr bwMode="auto">
            <a:xfrm>
              <a:off x="2843" y="3539"/>
              <a:ext cx="98" cy="210"/>
            </a:xfrm>
            <a:custGeom>
              <a:avLst/>
              <a:gdLst>
                <a:gd name="T0" fmla="*/ 9 w 98"/>
                <a:gd name="T1" fmla="*/ 9 h 210"/>
                <a:gd name="T2" fmla="*/ 17 w 98"/>
                <a:gd name="T3" fmla="*/ 17 h 210"/>
                <a:gd name="T4" fmla="*/ 25 w 98"/>
                <a:gd name="T5" fmla="*/ 26 h 210"/>
                <a:gd name="T6" fmla="*/ 33 w 98"/>
                <a:gd name="T7" fmla="*/ 34 h 210"/>
                <a:gd name="T8" fmla="*/ 41 w 98"/>
                <a:gd name="T9" fmla="*/ 42 h 210"/>
                <a:gd name="T10" fmla="*/ 57 w 98"/>
                <a:gd name="T11" fmla="*/ 42 h 210"/>
                <a:gd name="T12" fmla="*/ 74 w 98"/>
                <a:gd name="T13" fmla="*/ 51 h 210"/>
                <a:gd name="T14" fmla="*/ 90 w 98"/>
                <a:gd name="T15" fmla="*/ 51 h 210"/>
                <a:gd name="T16" fmla="*/ 90 w 98"/>
                <a:gd name="T17" fmla="*/ 59 h 210"/>
                <a:gd name="T18" fmla="*/ 98 w 98"/>
                <a:gd name="T19" fmla="*/ 84 h 210"/>
                <a:gd name="T20" fmla="*/ 98 w 98"/>
                <a:gd name="T21" fmla="*/ 135 h 210"/>
                <a:gd name="T22" fmla="*/ 98 w 98"/>
                <a:gd name="T23" fmla="*/ 160 h 210"/>
                <a:gd name="T24" fmla="*/ 98 w 98"/>
                <a:gd name="T25" fmla="*/ 185 h 210"/>
                <a:gd name="T26" fmla="*/ 98 w 98"/>
                <a:gd name="T27" fmla="*/ 202 h 210"/>
                <a:gd name="T28" fmla="*/ 98 w 98"/>
                <a:gd name="T29" fmla="*/ 202 h 210"/>
                <a:gd name="T30" fmla="*/ 98 w 98"/>
                <a:gd name="T31" fmla="*/ 210 h 210"/>
                <a:gd name="T32" fmla="*/ 98 w 98"/>
                <a:gd name="T33" fmla="*/ 210 h 210"/>
                <a:gd name="T34" fmla="*/ 90 w 98"/>
                <a:gd name="T35" fmla="*/ 210 h 210"/>
                <a:gd name="T36" fmla="*/ 82 w 98"/>
                <a:gd name="T37" fmla="*/ 210 h 210"/>
                <a:gd name="T38" fmla="*/ 82 w 98"/>
                <a:gd name="T39" fmla="*/ 202 h 210"/>
                <a:gd name="T40" fmla="*/ 74 w 98"/>
                <a:gd name="T41" fmla="*/ 135 h 210"/>
                <a:gd name="T42" fmla="*/ 66 w 98"/>
                <a:gd name="T43" fmla="*/ 67 h 210"/>
                <a:gd name="T44" fmla="*/ 66 w 98"/>
                <a:gd name="T45" fmla="*/ 67 h 210"/>
                <a:gd name="T46" fmla="*/ 66 w 98"/>
                <a:gd name="T47" fmla="*/ 76 h 210"/>
                <a:gd name="T48" fmla="*/ 66 w 98"/>
                <a:gd name="T49" fmla="*/ 76 h 210"/>
                <a:gd name="T50" fmla="*/ 66 w 98"/>
                <a:gd name="T51" fmla="*/ 84 h 210"/>
                <a:gd name="T52" fmla="*/ 41 w 98"/>
                <a:gd name="T53" fmla="*/ 59 h 210"/>
                <a:gd name="T54" fmla="*/ 25 w 98"/>
                <a:gd name="T55" fmla="*/ 51 h 210"/>
                <a:gd name="T56" fmla="*/ 17 w 98"/>
                <a:gd name="T57" fmla="*/ 42 h 210"/>
                <a:gd name="T58" fmla="*/ 9 w 98"/>
                <a:gd name="T59" fmla="*/ 26 h 210"/>
                <a:gd name="T60" fmla="*/ 0 w 98"/>
                <a:gd name="T61" fmla="*/ 17 h 210"/>
                <a:gd name="T62" fmla="*/ 0 w 98"/>
                <a:gd name="T63" fmla="*/ 9 h 210"/>
                <a:gd name="T64" fmla="*/ 0 w 98"/>
                <a:gd name="T65" fmla="*/ 9 h 210"/>
                <a:gd name="T66" fmla="*/ 0 w 98"/>
                <a:gd name="T67" fmla="*/ 0 h 210"/>
                <a:gd name="T68" fmla="*/ 9 w 98"/>
                <a:gd name="T69" fmla="*/ 0 h 210"/>
                <a:gd name="T70" fmla="*/ 9 w 98"/>
                <a:gd name="T71" fmla="*/ 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10">
                  <a:moveTo>
                    <a:pt x="9" y="9"/>
                  </a:moveTo>
                  <a:lnTo>
                    <a:pt x="9" y="9"/>
                  </a:lnTo>
                  <a:lnTo>
                    <a:pt x="17" y="17"/>
                  </a:lnTo>
                  <a:lnTo>
                    <a:pt x="17" y="17"/>
                  </a:lnTo>
                  <a:lnTo>
                    <a:pt x="25" y="17"/>
                  </a:lnTo>
                  <a:lnTo>
                    <a:pt x="25" y="26"/>
                  </a:lnTo>
                  <a:lnTo>
                    <a:pt x="33" y="26"/>
                  </a:lnTo>
                  <a:lnTo>
                    <a:pt x="33" y="34"/>
                  </a:lnTo>
                  <a:lnTo>
                    <a:pt x="33" y="34"/>
                  </a:lnTo>
                  <a:lnTo>
                    <a:pt x="41" y="42"/>
                  </a:lnTo>
                  <a:lnTo>
                    <a:pt x="49" y="42"/>
                  </a:lnTo>
                  <a:lnTo>
                    <a:pt x="57" y="42"/>
                  </a:lnTo>
                  <a:lnTo>
                    <a:pt x="66" y="51"/>
                  </a:lnTo>
                  <a:lnTo>
                    <a:pt x="74" y="51"/>
                  </a:lnTo>
                  <a:lnTo>
                    <a:pt x="82" y="51"/>
                  </a:lnTo>
                  <a:lnTo>
                    <a:pt x="90" y="51"/>
                  </a:lnTo>
                  <a:lnTo>
                    <a:pt x="90" y="59"/>
                  </a:lnTo>
                  <a:lnTo>
                    <a:pt x="90" y="59"/>
                  </a:lnTo>
                  <a:lnTo>
                    <a:pt x="90" y="67"/>
                  </a:lnTo>
                  <a:lnTo>
                    <a:pt x="98" y="84"/>
                  </a:lnTo>
                  <a:lnTo>
                    <a:pt x="98" y="101"/>
                  </a:lnTo>
                  <a:lnTo>
                    <a:pt x="98" y="135"/>
                  </a:lnTo>
                  <a:lnTo>
                    <a:pt x="98" y="151"/>
                  </a:lnTo>
                  <a:lnTo>
                    <a:pt x="98" y="160"/>
                  </a:lnTo>
                  <a:lnTo>
                    <a:pt x="98" y="176"/>
                  </a:lnTo>
                  <a:lnTo>
                    <a:pt x="98" y="185"/>
                  </a:lnTo>
                  <a:lnTo>
                    <a:pt x="98" y="202"/>
                  </a:lnTo>
                  <a:lnTo>
                    <a:pt x="98" y="202"/>
                  </a:lnTo>
                  <a:lnTo>
                    <a:pt x="98" y="202"/>
                  </a:lnTo>
                  <a:lnTo>
                    <a:pt x="98" y="202"/>
                  </a:lnTo>
                  <a:lnTo>
                    <a:pt x="98" y="210"/>
                  </a:lnTo>
                  <a:lnTo>
                    <a:pt x="98" y="210"/>
                  </a:lnTo>
                  <a:lnTo>
                    <a:pt x="98" y="210"/>
                  </a:lnTo>
                  <a:lnTo>
                    <a:pt x="98" y="210"/>
                  </a:lnTo>
                  <a:lnTo>
                    <a:pt x="90" y="210"/>
                  </a:lnTo>
                  <a:lnTo>
                    <a:pt x="90" y="210"/>
                  </a:lnTo>
                  <a:lnTo>
                    <a:pt x="82" y="210"/>
                  </a:lnTo>
                  <a:lnTo>
                    <a:pt x="82" y="210"/>
                  </a:lnTo>
                  <a:lnTo>
                    <a:pt x="82" y="202"/>
                  </a:lnTo>
                  <a:lnTo>
                    <a:pt x="82" y="202"/>
                  </a:lnTo>
                  <a:lnTo>
                    <a:pt x="74" y="168"/>
                  </a:lnTo>
                  <a:lnTo>
                    <a:pt x="74" y="135"/>
                  </a:lnTo>
                  <a:lnTo>
                    <a:pt x="66" y="101"/>
                  </a:lnTo>
                  <a:lnTo>
                    <a:pt x="66" y="67"/>
                  </a:lnTo>
                  <a:lnTo>
                    <a:pt x="66" y="67"/>
                  </a:lnTo>
                  <a:lnTo>
                    <a:pt x="66" y="67"/>
                  </a:lnTo>
                  <a:lnTo>
                    <a:pt x="66" y="67"/>
                  </a:lnTo>
                  <a:lnTo>
                    <a:pt x="66" y="76"/>
                  </a:lnTo>
                  <a:lnTo>
                    <a:pt x="66" y="76"/>
                  </a:lnTo>
                  <a:lnTo>
                    <a:pt x="66" y="76"/>
                  </a:lnTo>
                  <a:lnTo>
                    <a:pt x="66" y="84"/>
                  </a:lnTo>
                  <a:lnTo>
                    <a:pt x="66" y="84"/>
                  </a:lnTo>
                  <a:lnTo>
                    <a:pt x="49" y="67"/>
                  </a:lnTo>
                  <a:lnTo>
                    <a:pt x="41" y="59"/>
                  </a:lnTo>
                  <a:lnTo>
                    <a:pt x="33" y="51"/>
                  </a:lnTo>
                  <a:lnTo>
                    <a:pt x="25" y="51"/>
                  </a:lnTo>
                  <a:lnTo>
                    <a:pt x="25" y="51"/>
                  </a:lnTo>
                  <a:lnTo>
                    <a:pt x="17" y="42"/>
                  </a:lnTo>
                  <a:lnTo>
                    <a:pt x="9" y="34"/>
                  </a:lnTo>
                  <a:lnTo>
                    <a:pt x="9" y="26"/>
                  </a:lnTo>
                  <a:lnTo>
                    <a:pt x="0" y="26"/>
                  </a:lnTo>
                  <a:lnTo>
                    <a:pt x="0" y="17"/>
                  </a:lnTo>
                  <a:lnTo>
                    <a:pt x="0" y="17"/>
                  </a:lnTo>
                  <a:lnTo>
                    <a:pt x="0" y="9"/>
                  </a:lnTo>
                  <a:lnTo>
                    <a:pt x="0" y="9"/>
                  </a:lnTo>
                  <a:lnTo>
                    <a:pt x="0" y="9"/>
                  </a:lnTo>
                  <a:lnTo>
                    <a:pt x="0" y="9"/>
                  </a:lnTo>
                  <a:lnTo>
                    <a:pt x="0" y="0"/>
                  </a:lnTo>
                  <a:lnTo>
                    <a:pt x="0" y="0"/>
                  </a:lnTo>
                  <a:lnTo>
                    <a:pt x="9" y="0"/>
                  </a:lnTo>
                  <a:lnTo>
                    <a:pt x="9" y="0"/>
                  </a:lnTo>
                  <a:lnTo>
                    <a:pt x="9" y="9"/>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a:extLst>
                <a:ext uri="{FF2B5EF4-FFF2-40B4-BE49-F238E27FC236}">
                  <a16:creationId xmlns:a16="http://schemas.microsoft.com/office/drawing/2014/main" id="{BF6EACCC-91DD-4FF6-A32C-DCCCE1B578BE}"/>
                </a:ext>
              </a:extLst>
            </p:cNvPr>
            <p:cNvSpPr>
              <a:spLocks/>
            </p:cNvSpPr>
            <p:nvPr/>
          </p:nvSpPr>
          <p:spPr bwMode="auto">
            <a:xfrm>
              <a:off x="2909" y="3531"/>
              <a:ext cx="73" cy="50"/>
            </a:xfrm>
            <a:custGeom>
              <a:avLst/>
              <a:gdLst>
                <a:gd name="T0" fmla="*/ 24 w 73"/>
                <a:gd name="T1" fmla="*/ 0 h 50"/>
                <a:gd name="T2" fmla="*/ 24 w 73"/>
                <a:gd name="T3" fmla="*/ 0 h 50"/>
                <a:gd name="T4" fmla="*/ 65 w 73"/>
                <a:gd name="T5" fmla="*/ 25 h 50"/>
                <a:gd name="T6" fmla="*/ 65 w 73"/>
                <a:gd name="T7" fmla="*/ 25 h 50"/>
                <a:gd name="T8" fmla="*/ 65 w 73"/>
                <a:gd name="T9" fmla="*/ 25 h 50"/>
                <a:gd name="T10" fmla="*/ 73 w 73"/>
                <a:gd name="T11" fmla="*/ 25 h 50"/>
                <a:gd name="T12" fmla="*/ 73 w 73"/>
                <a:gd name="T13" fmla="*/ 25 h 50"/>
                <a:gd name="T14" fmla="*/ 73 w 73"/>
                <a:gd name="T15" fmla="*/ 34 h 50"/>
                <a:gd name="T16" fmla="*/ 73 w 73"/>
                <a:gd name="T17" fmla="*/ 34 h 50"/>
                <a:gd name="T18" fmla="*/ 73 w 73"/>
                <a:gd name="T19" fmla="*/ 34 h 50"/>
                <a:gd name="T20" fmla="*/ 73 w 73"/>
                <a:gd name="T21" fmla="*/ 42 h 50"/>
                <a:gd name="T22" fmla="*/ 65 w 73"/>
                <a:gd name="T23" fmla="*/ 42 h 50"/>
                <a:gd name="T24" fmla="*/ 65 w 73"/>
                <a:gd name="T25" fmla="*/ 42 h 50"/>
                <a:gd name="T26" fmla="*/ 65 w 73"/>
                <a:gd name="T27" fmla="*/ 42 h 50"/>
                <a:gd name="T28" fmla="*/ 65 w 73"/>
                <a:gd name="T29" fmla="*/ 50 h 50"/>
                <a:gd name="T30" fmla="*/ 65 w 73"/>
                <a:gd name="T31" fmla="*/ 50 h 50"/>
                <a:gd name="T32" fmla="*/ 65 w 73"/>
                <a:gd name="T33" fmla="*/ 50 h 50"/>
                <a:gd name="T34" fmla="*/ 56 w 73"/>
                <a:gd name="T35" fmla="*/ 50 h 50"/>
                <a:gd name="T36" fmla="*/ 56 w 73"/>
                <a:gd name="T37" fmla="*/ 50 h 50"/>
                <a:gd name="T38" fmla="*/ 8 w 73"/>
                <a:gd name="T39" fmla="*/ 25 h 50"/>
                <a:gd name="T40" fmla="*/ 8 w 73"/>
                <a:gd name="T41" fmla="*/ 25 h 50"/>
                <a:gd name="T42" fmla="*/ 8 w 73"/>
                <a:gd name="T43" fmla="*/ 17 h 50"/>
                <a:gd name="T44" fmla="*/ 0 w 73"/>
                <a:gd name="T45" fmla="*/ 17 h 50"/>
                <a:gd name="T46" fmla="*/ 0 w 73"/>
                <a:gd name="T47" fmla="*/ 17 h 50"/>
                <a:gd name="T48" fmla="*/ 0 w 73"/>
                <a:gd name="T49" fmla="*/ 8 h 50"/>
                <a:gd name="T50" fmla="*/ 0 w 73"/>
                <a:gd name="T51" fmla="*/ 8 h 50"/>
                <a:gd name="T52" fmla="*/ 0 w 73"/>
                <a:gd name="T53" fmla="*/ 8 h 50"/>
                <a:gd name="T54" fmla="*/ 0 w 73"/>
                <a:gd name="T55" fmla="*/ 8 h 50"/>
                <a:gd name="T56" fmla="*/ 8 w 73"/>
                <a:gd name="T57" fmla="*/ 0 h 50"/>
                <a:gd name="T58" fmla="*/ 8 w 73"/>
                <a:gd name="T59" fmla="*/ 0 h 50"/>
                <a:gd name="T60" fmla="*/ 8 w 73"/>
                <a:gd name="T61" fmla="*/ 0 h 50"/>
                <a:gd name="T62" fmla="*/ 8 w 73"/>
                <a:gd name="T63" fmla="*/ 0 h 50"/>
                <a:gd name="T64" fmla="*/ 16 w 73"/>
                <a:gd name="T65" fmla="*/ 0 h 50"/>
                <a:gd name="T66" fmla="*/ 16 w 73"/>
                <a:gd name="T67" fmla="*/ 0 h 50"/>
                <a:gd name="T68" fmla="*/ 16 w 73"/>
                <a:gd name="T69" fmla="*/ 0 h 50"/>
                <a:gd name="T70" fmla="*/ 24 w 73"/>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50">
                  <a:moveTo>
                    <a:pt x="24" y="0"/>
                  </a:moveTo>
                  <a:lnTo>
                    <a:pt x="24" y="0"/>
                  </a:lnTo>
                  <a:lnTo>
                    <a:pt x="65" y="25"/>
                  </a:lnTo>
                  <a:lnTo>
                    <a:pt x="65" y="25"/>
                  </a:lnTo>
                  <a:lnTo>
                    <a:pt x="65" y="25"/>
                  </a:lnTo>
                  <a:lnTo>
                    <a:pt x="73" y="25"/>
                  </a:lnTo>
                  <a:lnTo>
                    <a:pt x="73" y="25"/>
                  </a:lnTo>
                  <a:lnTo>
                    <a:pt x="73" y="34"/>
                  </a:lnTo>
                  <a:lnTo>
                    <a:pt x="73" y="34"/>
                  </a:lnTo>
                  <a:lnTo>
                    <a:pt x="73" y="34"/>
                  </a:lnTo>
                  <a:lnTo>
                    <a:pt x="73" y="42"/>
                  </a:lnTo>
                  <a:lnTo>
                    <a:pt x="65" y="42"/>
                  </a:lnTo>
                  <a:lnTo>
                    <a:pt x="65" y="42"/>
                  </a:lnTo>
                  <a:lnTo>
                    <a:pt x="65" y="42"/>
                  </a:lnTo>
                  <a:lnTo>
                    <a:pt x="65" y="50"/>
                  </a:lnTo>
                  <a:lnTo>
                    <a:pt x="65" y="50"/>
                  </a:lnTo>
                  <a:lnTo>
                    <a:pt x="65" y="50"/>
                  </a:lnTo>
                  <a:lnTo>
                    <a:pt x="56" y="50"/>
                  </a:lnTo>
                  <a:lnTo>
                    <a:pt x="56" y="50"/>
                  </a:lnTo>
                  <a:lnTo>
                    <a:pt x="8" y="25"/>
                  </a:lnTo>
                  <a:lnTo>
                    <a:pt x="8" y="25"/>
                  </a:lnTo>
                  <a:lnTo>
                    <a:pt x="8" y="17"/>
                  </a:lnTo>
                  <a:lnTo>
                    <a:pt x="0" y="17"/>
                  </a:lnTo>
                  <a:lnTo>
                    <a:pt x="0" y="17"/>
                  </a:lnTo>
                  <a:lnTo>
                    <a:pt x="0" y="8"/>
                  </a:lnTo>
                  <a:lnTo>
                    <a:pt x="0" y="8"/>
                  </a:lnTo>
                  <a:lnTo>
                    <a:pt x="0" y="8"/>
                  </a:lnTo>
                  <a:lnTo>
                    <a:pt x="0" y="8"/>
                  </a:lnTo>
                  <a:lnTo>
                    <a:pt x="8" y="0"/>
                  </a:lnTo>
                  <a:lnTo>
                    <a:pt x="8" y="0"/>
                  </a:lnTo>
                  <a:lnTo>
                    <a:pt x="8" y="0"/>
                  </a:lnTo>
                  <a:lnTo>
                    <a:pt x="8" y="0"/>
                  </a:lnTo>
                  <a:lnTo>
                    <a:pt x="16" y="0"/>
                  </a:lnTo>
                  <a:lnTo>
                    <a:pt x="16" y="0"/>
                  </a:lnTo>
                  <a:lnTo>
                    <a:pt x="16"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a:extLst>
                <a:ext uri="{FF2B5EF4-FFF2-40B4-BE49-F238E27FC236}">
                  <a16:creationId xmlns:a16="http://schemas.microsoft.com/office/drawing/2014/main" id="{1CE808F4-EE5B-422A-A4D2-F57AA8439A91}"/>
                </a:ext>
              </a:extLst>
            </p:cNvPr>
            <p:cNvSpPr>
              <a:spLocks/>
            </p:cNvSpPr>
            <p:nvPr/>
          </p:nvSpPr>
          <p:spPr bwMode="auto">
            <a:xfrm>
              <a:off x="3177" y="3238"/>
              <a:ext cx="285" cy="42"/>
            </a:xfrm>
            <a:custGeom>
              <a:avLst/>
              <a:gdLst>
                <a:gd name="T0" fmla="*/ 8 w 285"/>
                <a:gd name="T1" fmla="*/ 0 h 42"/>
                <a:gd name="T2" fmla="*/ 8 w 285"/>
                <a:gd name="T3" fmla="*/ 0 h 42"/>
                <a:gd name="T4" fmla="*/ 16 w 285"/>
                <a:gd name="T5" fmla="*/ 8 h 42"/>
                <a:gd name="T6" fmla="*/ 16 w 285"/>
                <a:gd name="T7" fmla="*/ 8 h 42"/>
                <a:gd name="T8" fmla="*/ 24 w 285"/>
                <a:gd name="T9" fmla="*/ 8 h 42"/>
                <a:gd name="T10" fmla="*/ 32 w 285"/>
                <a:gd name="T11" fmla="*/ 8 h 42"/>
                <a:gd name="T12" fmla="*/ 49 w 285"/>
                <a:gd name="T13" fmla="*/ 17 h 42"/>
                <a:gd name="T14" fmla="*/ 57 w 285"/>
                <a:gd name="T15" fmla="*/ 17 h 42"/>
                <a:gd name="T16" fmla="*/ 57 w 285"/>
                <a:gd name="T17" fmla="*/ 17 h 42"/>
                <a:gd name="T18" fmla="*/ 81 w 285"/>
                <a:gd name="T19" fmla="*/ 25 h 42"/>
                <a:gd name="T20" fmla="*/ 98 w 285"/>
                <a:gd name="T21" fmla="*/ 25 h 42"/>
                <a:gd name="T22" fmla="*/ 122 w 285"/>
                <a:gd name="T23" fmla="*/ 25 h 42"/>
                <a:gd name="T24" fmla="*/ 138 w 285"/>
                <a:gd name="T25" fmla="*/ 25 h 42"/>
                <a:gd name="T26" fmla="*/ 146 w 285"/>
                <a:gd name="T27" fmla="*/ 25 h 42"/>
                <a:gd name="T28" fmla="*/ 154 w 285"/>
                <a:gd name="T29" fmla="*/ 25 h 42"/>
                <a:gd name="T30" fmla="*/ 171 w 285"/>
                <a:gd name="T31" fmla="*/ 25 h 42"/>
                <a:gd name="T32" fmla="*/ 187 w 285"/>
                <a:gd name="T33" fmla="*/ 17 h 42"/>
                <a:gd name="T34" fmla="*/ 211 w 285"/>
                <a:gd name="T35" fmla="*/ 17 h 42"/>
                <a:gd name="T36" fmla="*/ 220 w 285"/>
                <a:gd name="T37" fmla="*/ 17 h 42"/>
                <a:gd name="T38" fmla="*/ 244 w 285"/>
                <a:gd name="T39" fmla="*/ 8 h 42"/>
                <a:gd name="T40" fmla="*/ 252 w 285"/>
                <a:gd name="T41" fmla="*/ 8 h 42"/>
                <a:gd name="T42" fmla="*/ 268 w 285"/>
                <a:gd name="T43" fmla="*/ 8 h 42"/>
                <a:gd name="T44" fmla="*/ 276 w 285"/>
                <a:gd name="T45" fmla="*/ 8 h 42"/>
                <a:gd name="T46" fmla="*/ 276 w 285"/>
                <a:gd name="T47" fmla="*/ 8 h 42"/>
                <a:gd name="T48" fmla="*/ 285 w 285"/>
                <a:gd name="T49" fmla="*/ 8 h 42"/>
                <a:gd name="T50" fmla="*/ 285 w 285"/>
                <a:gd name="T51" fmla="*/ 8 h 42"/>
                <a:gd name="T52" fmla="*/ 285 w 285"/>
                <a:gd name="T53" fmla="*/ 8 h 42"/>
                <a:gd name="T54" fmla="*/ 285 w 285"/>
                <a:gd name="T55" fmla="*/ 8 h 42"/>
                <a:gd name="T56" fmla="*/ 285 w 285"/>
                <a:gd name="T57" fmla="*/ 17 h 42"/>
                <a:gd name="T58" fmla="*/ 285 w 285"/>
                <a:gd name="T59" fmla="*/ 17 h 42"/>
                <a:gd name="T60" fmla="*/ 285 w 285"/>
                <a:gd name="T61" fmla="*/ 17 h 42"/>
                <a:gd name="T62" fmla="*/ 285 w 285"/>
                <a:gd name="T63" fmla="*/ 25 h 42"/>
                <a:gd name="T64" fmla="*/ 285 w 285"/>
                <a:gd name="T65" fmla="*/ 25 h 42"/>
                <a:gd name="T66" fmla="*/ 285 w 285"/>
                <a:gd name="T67" fmla="*/ 25 h 42"/>
                <a:gd name="T68" fmla="*/ 285 w 285"/>
                <a:gd name="T69" fmla="*/ 33 h 42"/>
                <a:gd name="T70" fmla="*/ 285 w 285"/>
                <a:gd name="T71" fmla="*/ 33 h 42"/>
                <a:gd name="T72" fmla="*/ 285 w 285"/>
                <a:gd name="T73" fmla="*/ 33 h 42"/>
                <a:gd name="T74" fmla="*/ 276 w 285"/>
                <a:gd name="T75" fmla="*/ 33 h 42"/>
                <a:gd name="T76" fmla="*/ 260 w 285"/>
                <a:gd name="T77" fmla="*/ 42 h 42"/>
                <a:gd name="T78" fmla="*/ 252 w 285"/>
                <a:gd name="T79" fmla="*/ 42 h 42"/>
                <a:gd name="T80" fmla="*/ 228 w 285"/>
                <a:gd name="T81" fmla="*/ 42 h 42"/>
                <a:gd name="T82" fmla="*/ 211 w 285"/>
                <a:gd name="T83" fmla="*/ 42 h 42"/>
                <a:gd name="T84" fmla="*/ 195 w 285"/>
                <a:gd name="T85" fmla="*/ 42 h 42"/>
                <a:gd name="T86" fmla="*/ 179 w 285"/>
                <a:gd name="T87" fmla="*/ 42 h 42"/>
                <a:gd name="T88" fmla="*/ 154 w 285"/>
                <a:gd name="T89" fmla="*/ 42 h 42"/>
                <a:gd name="T90" fmla="*/ 146 w 285"/>
                <a:gd name="T91" fmla="*/ 42 h 42"/>
                <a:gd name="T92" fmla="*/ 138 w 285"/>
                <a:gd name="T93" fmla="*/ 42 h 42"/>
                <a:gd name="T94" fmla="*/ 122 w 285"/>
                <a:gd name="T95" fmla="*/ 42 h 42"/>
                <a:gd name="T96" fmla="*/ 98 w 285"/>
                <a:gd name="T97" fmla="*/ 42 h 42"/>
                <a:gd name="T98" fmla="*/ 81 w 285"/>
                <a:gd name="T99" fmla="*/ 33 h 42"/>
                <a:gd name="T100" fmla="*/ 57 w 285"/>
                <a:gd name="T101" fmla="*/ 33 h 42"/>
                <a:gd name="T102" fmla="*/ 49 w 285"/>
                <a:gd name="T103" fmla="*/ 25 h 42"/>
                <a:gd name="T104" fmla="*/ 24 w 285"/>
                <a:gd name="T105" fmla="*/ 17 h 42"/>
                <a:gd name="T106" fmla="*/ 16 w 285"/>
                <a:gd name="T107" fmla="*/ 8 h 42"/>
                <a:gd name="T108" fmla="*/ 0 w 285"/>
                <a:gd name="T109" fmla="*/ 8 h 42"/>
                <a:gd name="T110" fmla="*/ 0 w 285"/>
                <a:gd name="T111" fmla="*/ 8 h 42"/>
                <a:gd name="T112" fmla="*/ 0 w 285"/>
                <a:gd name="T113" fmla="*/ 8 h 42"/>
                <a:gd name="T114" fmla="*/ 0 w 285"/>
                <a:gd name="T115" fmla="*/ 8 h 42"/>
                <a:gd name="T116" fmla="*/ 0 w 285"/>
                <a:gd name="T117" fmla="*/ 8 h 42"/>
                <a:gd name="T118" fmla="*/ 0 w 285"/>
                <a:gd name="T119" fmla="*/ 0 h 42"/>
                <a:gd name="T120" fmla="*/ 0 w 285"/>
                <a:gd name="T121" fmla="*/ 0 h 42"/>
                <a:gd name="T122" fmla="*/ 0 w 285"/>
                <a:gd name="T123" fmla="*/ 0 h 42"/>
                <a:gd name="T124" fmla="*/ 8 w 285"/>
                <a:gd name="T1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 h="42">
                  <a:moveTo>
                    <a:pt x="8" y="0"/>
                  </a:moveTo>
                  <a:lnTo>
                    <a:pt x="8" y="0"/>
                  </a:lnTo>
                  <a:lnTo>
                    <a:pt x="16" y="8"/>
                  </a:lnTo>
                  <a:lnTo>
                    <a:pt x="16" y="8"/>
                  </a:lnTo>
                  <a:lnTo>
                    <a:pt x="24" y="8"/>
                  </a:lnTo>
                  <a:lnTo>
                    <a:pt x="32" y="8"/>
                  </a:lnTo>
                  <a:lnTo>
                    <a:pt x="49" y="17"/>
                  </a:lnTo>
                  <a:lnTo>
                    <a:pt x="57" y="17"/>
                  </a:lnTo>
                  <a:lnTo>
                    <a:pt x="57" y="17"/>
                  </a:lnTo>
                  <a:lnTo>
                    <a:pt x="81" y="25"/>
                  </a:lnTo>
                  <a:lnTo>
                    <a:pt x="98" y="25"/>
                  </a:lnTo>
                  <a:lnTo>
                    <a:pt x="122" y="25"/>
                  </a:lnTo>
                  <a:lnTo>
                    <a:pt x="138" y="25"/>
                  </a:lnTo>
                  <a:lnTo>
                    <a:pt x="146" y="25"/>
                  </a:lnTo>
                  <a:lnTo>
                    <a:pt x="154" y="25"/>
                  </a:lnTo>
                  <a:lnTo>
                    <a:pt x="171" y="25"/>
                  </a:lnTo>
                  <a:lnTo>
                    <a:pt x="187" y="17"/>
                  </a:lnTo>
                  <a:lnTo>
                    <a:pt x="211" y="17"/>
                  </a:lnTo>
                  <a:lnTo>
                    <a:pt x="220" y="17"/>
                  </a:lnTo>
                  <a:lnTo>
                    <a:pt x="244" y="8"/>
                  </a:lnTo>
                  <a:lnTo>
                    <a:pt x="252" y="8"/>
                  </a:lnTo>
                  <a:lnTo>
                    <a:pt x="268" y="8"/>
                  </a:lnTo>
                  <a:lnTo>
                    <a:pt x="276" y="8"/>
                  </a:lnTo>
                  <a:lnTo>
                    <a:pt x="276" y="8"/>
                  </a:lnTo>
                  <a:lnTo>
                    <a:pt x="285" y="8"/>
                  </a:lnTo>
                  <a:lnTo>
                    <a:pt x="285" y="8"/>
                  </a:lnTo>
                  <a:lnTo>
                    <a:pt x="285" y="8"/>
                  </a:lnTo>
                  <a:lnTo>
                    <a:pt x="285" y="8"/>
                  </a:lnTo>
                  <a:lnTo>
                    <a:pt x="285" y="17"/>
                  </a:lnTo>
                  <a:lnTo>
                    <a:pt x="285" y="17"/>
                  </a:lnTo>
                  <a:lnTo>
                    <a:pt x="285" y="17"/>
                  </a:lnTo>
                  <a:lnTo>
                    <a:pt x="285" y="25"/>
                  </a:lnTo>
                  <a:lnTo>
                    <a:pt x="285" y="25"/>
                  </a:lnTo>
                  <a:lnTo>
                    <a:pt x="285" y="25"/>
                  </a:lnTo>
                  <a:lnTo>
                    <a:pt x="285" y="33"/>
                  </a:lnTo>
                  <a:lnTo>
                    <a:pt x="285" y="33"/>
                  </a:lnTo>
                  <a:lnTo>
                    <a:pt x="285" y="33"/>
                  </a:lnTo>
                  <a:lnTo>
                    <a:pt x="276" y="33"/>
                  </a:lnTo>
                  <a:lnTo>
                    <a:pt x="260" y="42"/>
                  </a:lnTo>
                  <a:lnTo>
                    <a:pt x="252" y="42"/>
                  </a:lnTo>
                  <a:lnTo>
                    <a:pt x="228" y="42"/>
                  </a:lnTo>
                  <a:lnTo>
                    <a:pt x="211" y="42"/>
                  </a:lnTo>
                  <a:lnTo>
                    <a:pt x="195" y="42"/>
                  </a:lnTo>
                  <a:lnTo>
                    <a:pt x="179" y="42"/>
                  </a:lnTo>
                  <a:lnTo>
                    <a:pt x="154" y="42"/>
                  </a:lnTo>
                  <a:lnTo>
                    <a:pt x="146" y="42"/>
                  </a:lnTo>
                  <a:lnTo>
                    <a:pt x="138" y="42"/>
                  </a:lnTo>
                  <a:lnTo>
                    <a:pt x="122" y="42"/>
                  </a:lnTo>
                  <a:lnTo>
                    <a:pt x="98" y="42"/>
                  </a:lnTo>
                  <a:lnTo>
                    <a:pt x="81" y="33"/>
                  </a:lnTo>
                  <a:lnTo>
                    <a:pt x="57" y="33"/>
                  </a:lnTo>
                  <a:lnTo>
                    <a:pt x="49" y="25"/>
                  </a:lnTo>
                  <a:lnTo>
                    <a:pt x="24" y="17"/>
                  </a:lnTo>
                  <a:lnTo>
                    <a:pt x="16" y="8"/>
                  </a:lnTo>
                  <a:lnTo>
                    <a:pt x="0" y="8"/>
                  </a:lnTo>
                  <a:lnTo>
                    <a:pt x="0" y="8"/>
                  </a:lnTo>
                  <a:lnTo>
                    <a:pt x="0" y="8"/>
                  </a:lnTo>
                  <a:lnTo>
                    <a:pt x="0" y="8"/>
                  </a:lnTo>
                  <a:lnTo>
                    <a:pt x="0" y="8"/>
                  </a:lnTo>
                  <a:lnTo>
                    <a:pt x="0" y="0"/>
                  </a:lnTo>
                  <a:lnTo>
                    <a:pt x="0" y="0"/>
                  </a:lnTo>
                  <a:lnTo>
                    <a:pt x="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a:extLst>
                <a:ext uri="{FF2B5EF4-FFF2-40B4-BE49-F238E27FC236}">
                  <a16:creationId xmlns:a16="http://schemas.microsoft.com/office/drawing/2014/main" id="{5C0BBEDD-044F-40E8-A309-45BAD2A436E5}"/>
                </a:ext>
              </a:extLst>
            </p:cNvPr>
            <p:cNvSpPr>
              <a:spLocks/>
            </p:cNvSpPr>
            <p:nvPr/>
          </p:nvSpPr>
          <p:spPr bwMode="auto">
            <a:xfrm>
              <a:off x="3429" y="3280"/>
              <a:ext cx="179" cy="703"/>
            </a:xfrm>
            <a:custGeom>
              <a:avLst/>
              <a:gdLst>
                <a:gd name="T0" fmla="*/ 90 w 179"/>
                <a:gd name="T1" fmla="*/ 33 h 703"/>
                <a:gd name="T2" fmla="*/ 122 w 179"/>
                <a:gd name="T3" fmla="*/ 84 h 703"/>
                <a:gd name="T4" fmla="*/ 146 w 179"/>
                <a:gd name="T5" fmla="*/ 117 h 703"/>
                <a:gd name="T6" fmla="*/ 155 w 179"/>
                <a:gd name="T7" fmla="*/ 159 h 703"/>
                <a:gd name="T8" fmla="*/ 171 w 179"/>
                <a:gd name="T9" fmla="*/ 201 h 703"/>
                <a:gd name="T10" fmla="*/ 171 w 179"/>
                <a:gd name="T11" fmla="*/ 251 h 703"/>
                <a:gd name="T12" fmla="*/ 171 w 179"/>
                <a:gd name="T13" fmla="*/ 310 h 703"/>
                <a:gd name="T14" fmla="*/ 163 w 179"/>
                <a:gd name="T15" fmla="*/ 377 h 703"/>
                <a:gd name="T16" fmla="*/ 155 w 179"/>
                <a:gd name="T17" fmla="*/ 444 h 703"/>
                <a:gd name="T18" fmla="*/ 138 w 179"/>
                <a:gd name="T19" fmla="*/ 511 h 703"/>
                <a:gd name="T20" fmla="*/ 98 w 179"/>
                <a:gd name="T21" fmla="*/ 628 h 703"/>
                <a:gd name="T22" fmla="*/ 90 w 179"/>
                <a:gd name="T23" fmla="*/ 670 h 703"/>
                <a:gd name="T24" fmla="*/ 81 w 179"/>
                <a:gd name="T25" fmla="*/ 695 h 703"/>
                <a:gd name="T26" fmla="*/ 73 w 179"/>
                <a:gd name="T27" fmla="*/ 703 h 703"/>
                <a:gd name="T28" fmla="*/ 65 w 179"/>
                <a:gd name="T29" fmla="*/ 703 h 703"/>
                <a:gd name="T30" fmla="*/ 65 w 179"/>
                <a:gd name="T31" fmla="*/ 703 h 703"/>
                <a:gd name="T32" fmla="*/ 57 w 179"/>
                <a:gd name="T33" fmla="*/ 695 h 703"/>
                <a:gd name="T34" fmla="*/ 49 w 179"/>
                <a:gd name="T35" fmla="*/ 687 h 703"/>
                <a:gd name="T36" fmla="*/ 41 w 179"/>
                <a:gd name="T37" fmla="*/ 670 h 703"/>
                <a:gd name="T38" fmla="*/ 41 w 179"/>
                <a:gd name="T39" fmla="*/ 653 h 703"/>
                <a:gd name="T40" fmla="*/ 33 w 179"/>
                <a:gd name="T41" fmla="*/ 578 h 703"/>
                <a:gd name="T42" fmla="*/ 24 w 179"/>
                <a:gd name="T43" fmla="*/ 528 h 703"/>
                <a:gd name="T44" fmla="*/ 0 w 179"/>
                <a:gd name="T45" fmla="*/ 452 h 703"/>
                <a:gd name="T46" fmla="*/ 0 w 179"/>
                <a:gd name="T47" fmla="*/ 444 h 703"/>
                <a:gd name="T48" fmla="*/ 16 w 179"/>
                <a:gd name="T49" fmla="*/ 427 h 703"/>
                <a:gd name="T50" fmla="*/ 24 w 179"/>
                <a:gd name="T51" fmla="*/ 410 h 703"/>
                <a:gd name="T52" fmla="*/ 33 w 179"/>
                <a:gd name="T53" fmla="*/ 410 h 703"/>
                <a:gd name="T54" fmla="*/ 33 w 179"/>
                <a:gd name="T55" fmla="*/ 410 h 703"/>
                <a:gd name="T56" fmla="*/ 33 w 179"/>
                <a:gd name="T57" fmla="*/ 419 h 703"/>
                <a:gd name="T58" fmla="*/ 33 w 179"/>
                <a:gd name="T59" fmla="*/ 427 h 703"/>
                <a:gd name="T60" fmla="*/ 33 w 179"/>
                <a:gd name="T61" fmla="*/ 444 h 703"/>
                <a:gd name="T62" fmla="*/ 33 w 179"/>
                <a:gd name="T63" fmla="*/ 444 h 703"/>
                <a:gd name="T64" fmla="*/ 49 w 179"/>
                <a:gd name="T65" fmla="*/ 494 h 703"/>
                <a:gd name="T66" fmla="*/ 65 w 179"/>
                <a:gd name="T67" fmla="*/ 578 h 703"/>
                <a:gd name="T68" fmla="*/ 81 w 179"/>
                <a:gd name="T69" fmla="*/ 645 h 703"/>
                <a:gd name="T70" fmla="*/ 81 w 179"/>
                <a:gd name="T71" fmla="*/ 670 h 703"/>
                <a:gd name="T72" fmla="*/ 81 w 179"/>
                <a:gd name="T73" fmla="*/ 687 h 703"/>
                <a:gd name="T74" fmla="*/ 81 w 179"/>
                <a:gd name="T75" fmla="*/ 687 h 703"/>
                <a:gd name="T76" fmla="*/ 65 w 179"/>
                <a:gd name="T77" fmla="*/ 687 h 703"/>
                <a:gd name="T78" fmla="*/ 57 w 179"/>
                <a:gd name="T79" fmla="*/ 687 h 703"/>
                <a:gd name="T80" fmla="*/ 49 w 179"/>
                <a:gd name="T81" fmla="*/ 687 h 703"/>
                <a:gd name="T82" fmla="*/ 57 w 179"/>
                <a:gd name="T83" fmla="*/ 653 h 703"/>
                <a:gd name="T84" fmla="*/ 81 w 179"/>
                <a:gd name="T85" fmla="*/ 569 h 703"/>
                <a:gd name="T86" fmla="*/ 98 w 179"/>
                <a:gd name="T87" fmla="*/ 502 h 703"/>
                <a:gd name="T88" fmla="*/ 122 w 179"/>
                <a:gd name="T89" fmla="*/ 427 h 703"/>
                <a:gd name="T90" fmla="*/ 122 w 179"/>
                <a:gd name="T91" fmla="*/ 377 h 703"/>
                <a:gd name="T92" fmla="*/ 130 w 179"/>
                <a:gd name="T93" fmla="*/ 343 h 703"/>
                <a:gd name="T94" fmla="*/ 138 w 179"/>
                <a:gd name="T95" fmla="*/ 301 h 703"/>
                <a:gd name="T96" fmla="*/ 130 w 179"/>
                <a:gd name="T97" fmla="*/ 243 h 703"/>
                <a:gd name="T98" fmla="*/ 130 w 179"/>
                <a:gd name="T99" fmla="*/ 201 h 703"/>
                <a:gd name="T100" fmla="*/ 122 w 179"/>
                <a:gd name="T101" fmla="*/ 142 h 703"/>
                <a:gd name="T102" fmla="*/ 98 w 179"/>
                <a:gd name="T103" fmla="*/ 92 h 703"/>
                <a:gd name="T104" fmla="*/ 90 w 179"/>
                <a:gd name="T105" fmla="*/ 58 h 703"/>
                <a:gd name="T106" fmla="*/ 65 w 179"/>
                <a:gd name="T107" fmla="*/ 33 h 703"/>
                <a:gd name="T108" fmla="*/ 57 w 179"/>
                <a:gd name="T109" fmla="*/ 17 h 703"/>
                <a:gd name="T110" fmla="*/ 57 w 179"/>
                <a:gd name="T111" fmla="*/ 8 h 703"/>
                <a:gd name="T112" fmla="*/ 65 w 179"/>
                <a:gd name="T113" fmla="*/ 0 h 703"/>
                <a:gd name="T114" fmla="*/ 65 w 179"/>
                <a:gd name="T115" fmla="*/ 0 h 703"/>
                <a:gd name="T116" fmla="*/ 65 w 179"/>
                <a:gd name="T117" fmla="*/ 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703">
                  <a:moveTo>
                    <a:pt x="65" y="8"/>
                  </a:moveTo>
                  <a:lnTo>
                    <a:pt x="65" y="8"/>
                  </a:lnTo>
                  <a:lnTo>
                    <a:pt x="90" y="33"/>
                  </a:lnTo>
                  <a:lnTo>
                    <a:pt x="98" y="50"/>
                  </a:lnTo>
                  <a:lnTo>
                    <a:pt x="122" y="75"/>
                  </a:lnTo>
                  <a:lnTo>
                    <a:pt x="122" y="84"/>
                  </a:lnTo>
                  <a:lnTo>
                    <a:pt x="130" y="100"/>
                  </a:lnTo>
                  <a:lnTo>
                    <a:pt x="138" y="109"/>
                  </a:lnTo>
                  <a:lnTo>
                    <a:pt x="146" y="117"/>
                  </a:lnTo>
                  <a:lnTo>
                    <a:pt x="155" y="134"/>
                  </a:lnTo>
                  <a:lnTo>
                    <a:pt x="155" y="142"/>
                  </a:lnTo>
                  <a:lnTo>
                    <a:pt x="155" y="159"/>
                  </a:lnTo>
                  <a:lnTo>
                    <a:pt x="163" y="176"/>
                  </a:lnTo>
                  <a:lnTo>
                    <a:pt x="163" y="192"/>
                  </a:lnTo>
                  <a:lnTo>
                    <a:pt x="171" y="201"/>
                  </a:lnTo>
                  <a:lnTo>
                    <a:pt x="171" y="209"/>
                  </a:lnTo>
                  <a:lnTo>
                    <a:pt x="171" y="243"/>
                  </a:lnTo>
                  <a:lnTo>
                    <a:pt x="171" y="251"/>
                  </a:lnTo>
                  <a:lnTo>
                    <a:pt x="179" y="268"/>
                  </a:lnTo>
                  <a:lnTo>
                    <a:pt x="179" y="293"/>
                  </a:lnTo>
                  <a:lnTo>
                    <a:pt x="171" y="310"/>
                  </a:lnTo>
                  <a:lnTo>
                    <a:pt x="171" y="326"/>
                  </a:lnTo>
                  <a:lnTo>
                    <a:pt x="171" y="352"/>
                  </a:lnTo>
                  <a:lnTo>
                    <a:pt x="163" y="377"/>
                  </a:lnTo>
                  <a:lnTo>
                    <a:pt x="163" y="410"/>
                  </a:lnTo>
                  <a:lnTo>
                    <a:pt x="155" y="435"/>
                  </a:lnTo>
                  <a:lnTo>
                    <a:pt x="155" y="444"/>
                  </a:lnTo>
                  <a:lnTo>
                    <a:pt x="155" y="452"/>
                  </a:lnTo>
                  <a:lnTo>
                    <a:pt x="146" y="477"/>
                  </a:lnTo>
                  <a:lnTo>
                    <a:pt x="138" y="511"/>
                  </a:lnTo>
                  <a:lnTo>
                    <a:pt x="130" y="528"/>
                  </a:lnTo>
                  <a:lnTo>
                    <a:pt x="122" y="578"/>
                  </a:lnTo>
                  <a:lnTo>
                    <a:pt x="98" y="628"/>
                  </a:lnTo>
                  <a:lnTo>
                    <a:pt x="98" y="645"/>
                  </a:lnTo>
                  <a:lnTo>
                    <a:pt x="98" y="653"/>
                  </a:lnTo>
                  <a:lnTo>
                    <a:pt x="90" y="670"/>
                  </a:lnTo>
                  <a:lnTo>
                    <a:pt x="90" y="687"/>
                  </a:lnTo>
                  <a:lnTo>
                    <a:pt x="81" y="687"/>
                  </a:lnTo>
                  <a:lnTo>
                    <a:pt x="81" y="695"/>
                  </a:lnTo>
                  <a:lnTo>
                    <a:pt x="81" y="695"/>
                  </a:lnTo>
                  <a:lnTo>
                    <a:pt x="81" y="695"/>
                  </a:lnTo>
                  <a:lnTo>
                    <a:pt x="73" y="703"/>
                  </a:lnTo>
                  <a:lnTo>
                    <a:pt x="73" y="703"/>
                  </a:lnTo>
                  <a:lnTo>
                    <a:pt x="73" y="703"/>
                  </a:lnTo>
                  <a:lnTo>
                    <a:pt x="65" y="703"/>
                  </a:lnTo>
                  <a:lnTo>
                    <a:pt x="65" y="703"/>
                  </a:lnTo>
                  <a:lnTo>
                    <a:pt x="65" y="703"/>
                  </a:lnTo>
                  <a:lnTo>
                    <a:pt x="65" y="703"/>
                  </a:lnTo>
                  <a:lnTo>
                    <a:pt x="65" y="703"/>
                  </a:lnTo>
                  <a:lnTo>
                    <a:pt x="57" y="695"/>
                  </a:lnTo>
                  <a:lnTo>
                    <a:pt x="57" y="695"/>
                  </a:lnTo>
                  <a:lnTo>
                    <a:pt x="57" y="695"/>
                  </a:lnTo>
                  <a:lnTo>
                    <a:pt x="49" y="687"/>
                  </a:lnTo>
                  <a:lnTo>
                    <a:pt x="49" y="687"/>
                  </a:lnTo>
                  <a:lnTo>
                    <a:pt x="41" y="678"/>
                  </a:lnTo>
                  <a:lnTo>
                    <a:pt x="41" y="670"/>
                  </a:lnTo>
                  <a:lnTo>
                    <a:pt x="41" y="670"/>
                  </a:lnTo>
                  <a:lnTo>
                    <a:pt x="41" y="662"/>
                  </a:lnTo>
                  <a:lnTo>
                    <a:pt x="41" y="653"/>
                  </a:lnTo>
                  <a:lnTo>
                    <a:pt x="41" y="653"/>
                  </a:lnTo>
                  <a:lnTo>
                    <a:pt x="33" y="636"/>
                  </a:lnTo>
                  <a:lnTo>
                    <a:pt x="33" y="611"/>
                  </a:lnTo>
                  <a:lnTo>
                    <a:pt x="33" y="578"/>
                  </a:lnTo>
                  <a:lnTo>
                    <a:pt x="33" y="569"/>
                  </a:lnTo>
                  <a:lnTo>
                    <a:pt x="24" y="553"/>
                  </a:lnTo>
                  <a:lnTo>
                    <a:pt x="24" y="528"/>
                  </a:lnTo>
                  <a:lnTo>
                    <a:pt x="16" y="502"/>
                  </a:lnTo>
                  <a:lnTo>
                    <a:pt x="8" y="477"/>
                  </a:lnTo>
                  <a:lnTo>
                    <a:pt x="0" y="452"/>
                  </a:lnTo>
                  <a:lnTo>
                    <a:pt x="0" y="444"/>
                  </a:lnTo>
                  <a:lnTo>
                    <a:pt x="0" y="444"/>
                  </a:lnTo>
                  <a:lnTo>
                    <a:pt x="0" y="444"/>
                  </a:lnTo>
                  <a:lnTo>
                    <a:pt x="0" y="435"/>
                  </a:lnTo>
                  <a:lnTo>
                    <a:pt x="8" y="435"/>
                  </a:lnTo>
                  <a:lnTo>
                    <a:pt x="16" y="427"/>
                  </a:lnTo>
                  <a:lnTo>
                    <a:pt x="16" y="419"/>
                  </a:lnTo>
                  <a:lnTo>
                    <a:pt x="24" y="410"/>
                  </a:lnTo>
                  <a:lnTo>
                    <a:pt x="24" y="410"/>
                  </a:lnTo>
                  <a:lnTo>
                    <a:pt x="24" y="410"/>
                  </a:lnTo>
                  <a:lnTo>
                    <a:pt x="24" y="410"/>
                  </a:lnTo>
                  <a:lnTo>
                    <a:pt x="33" y="410"/>
                  </a:lnTo>
                  <a:lnTo>
                    <a:pt x="33" y="410"/>
                  </a:lnTo>
                  <a:lnTo>
                    <a:pt x="33" y="410"/>
                  </a:lnTo>
                  <a:lnTo>
                    <a:pt x="33" y="410"/>
                  </a:lnTo>
                  <a:lnTo>
                    <a:pt x="33" y="419"/>
                  </a:lnTo>
                  <a:lnTo>
                    <a:pt x="33" y="419"/>
                  </a:lnTo>
                  <a:lnTo>
                    <a:pt x="33" y="419"/>
                  </a:lnTo>
                  <a:lnTo>
                    <a:pt x="33" y="427"/>
                  </a:lnTo>
                  <a:lnTo>
                    <a:pt x="33" y="427"/>
                  </a:lnTo>
                  <a:lnTo>
                    <a:pt x="33" y="427"/>
                  </a:lnTo>
                  <a:lnTo>
                    <a:pt x="33" y="435"/>
                  </a:lnTo>
                  <a:lnTo>
                    <a:pt x="33" y="435"/>
                  </a:lnTo>
                  <a:lnTo>
                    <a:pt x="33" y="444"/>
                  </a:lnTo>
                  <a:lnTo>
                    <a:pt x="33" y="444"/>
                  </a:lnTo>
                  <a:lnTo>
                    <a:pt x="33" y="444"/>
                  </a:lnTo>
                  <a:lnTo>
                    <a:pt x="33" y="444"/>
                  </a:lnTo>
                  <a:lnTo>
                    <a:pt x="33" y="444"/>
                  </a:lnTo>
                  <a:lnTo>
                    <a:pt x="41" y="469"/>
                  </a:lnTo>
                  <a:lnTo>
                    <a:pt x="49" y="494"/>
                  </a:lnTo>
                  <a:lnTo>
                    <a:pt x="57" y="519"/>
                  </a:lnTo>
                  <a:lnTo>
                    <a:pt x="65" y="544"/>
                  </a:lnTo>
                  <a:lnTo>
                    <a:pt x="65" y="578"/>
                  </a:lnTo>
                  <a:lnTo>
                    <a:pt x="73" y="603"/>
                  </a:lnTo>
                  <a:lnTo>
                    <a:pt x="73" y="628"/>
                  </a:lnTo>
                  <a:lnTo>
                    <a:pt x="81" y="645"/>
                  </a:lnTo>
                  <a:lnTo>
                    <a:pt x="81" y="653"/>
                  </a:lnTo>
                  <a:lnTo>
                    <a:pt x="81" y="662"/>
                  </a:lnTo>
                  <a:lnTo>
                    <a:pt x="81" y="670"/>
                  </a:lnTo>
                  <a:lnTo>
                    <a:pt x="81" y="678"/>
                  </a:lnTo>
                  <a:lnTo>
                    <a:pt x="81" y="678"/>
                  </a:lnTo>
                  <a:lnTo>
                    <a:pt x="81" y="687"/>
                  </a:lnTo>
                  <a:lnTo>
                    <a:pt x="81" y="687"/>
                  </a:lnTo>
                  <a:lnTo>
                    <a:pt x="81" y="687"/>
                  </a:lnTo>
                  <a:lnTo>
                    <a:pt x="81" y="687"/>
                  </a:lnTo>
                  <a:lnTo>
                    <a:pt x="73" y="687"/>
                  </a:lnTo>
                  <a:lnTo>
                    <a:pt x="73" y="687"/>
                  </a:lnTo>
                  <a:lnTo>
                    <a:pt x="65" y="687"/>
                  </a:lnTo>
                  <a:lnTo>
                    <a:pt x="65" y="687"/>
                  </a:lnTo>
                  <a:lnTo>
                    <a:pt x="57" y="687"/>
                  </a:lnTo>
                  <a:lnTo>
                    <a:pt x="57" y="687"/>
                  </a:lnTo>
                  <a:lnTo>
                    <a:pt x="49" y="687"/>
                  </a:lnTo>
                  <a:lnTo>
                    <a:pt x="49" y="687"/>
                  </a:lnTo>
                  <a:lnTo>
                    <a:pt x="49" y="687"/>
                  </a:lnTo>
                  <a:lnTo>
                    <a:pt x="49" y="678"/>
                  </a:lnTo>
                  <a:lnTo>
                    <a:pt x="49" y="678"/>
                  </a:lnTo>
                  <a:lnTo>
                    <a:pt x="57" y="653"/>
                  </a:lnTo>
                  <a:lnTo>
                    <a:pt x="65" y="628"/>
                  </a:lnTo>
                  <a:lnTo>
                    <a:pt x="65" y="611"/>
                  </a:lnTo>
                  <a:lnTo>
                    <a:pt x="81" y="569"/>
                  </a:lnTo>
                  <a:lnTo>
                    <a:pt x="90" y="544"/>
                  </a:lnTo>
                  <a:lnTo>
                    <a:pt x="98" y="519"/>
                  </a:lnTo>
                  <a:lnTo>
                    <a:pt x="98" y="502"/>
                  </a:lnTo>
                  <a:lnTo>
                    <a:pt x="106" y="477"/>
                  </a:lnTo>
                  <a:lnTo>
                    <a:pt x="114" y="452"/>
                  </a:lnTo>
                  <a:lnTo>
                    <a:pt x="122" y="427"/>
                  </a:lnTo>
                  <a:lnTo>
                    <a:pt x="122" y="402"/>
                  </a:lnTo>
                  <a:lnTo>
                    <a:pt x="122" y="385"/>
                  </a:lnTo>
                  <a:lnTo>
                    <a:pt x="122" y="377"/>
                  </a:lnTo>
                  <a:lnTo>
                    <a:pt x="130" y="368"/>
                  </a:lnTo>
                  <a:lnTo>
                    <a:pt x="130" y="352"/>
                  </a:lnTo>
                  <a:lnTo>
                    <a:pt x="130" y="343"/>
                  </a:lnTo>
                  <a:lnTo>
                    <a:pt x="130" y="326"/>
                  </a:lnTo>
                  <a:lnTo>
                    <a:pt x="130" y="310"/>
                  </a:lnTo>
                  <a:lnTo>
                    <a:pt x="138" y="301"/>
                  </a:lnTo>
                  <a:lnTo>
                    <a:pt x="138" y="276"/>
                  </a:lnTo>
                  <a:lnTo>
                    <a:pt x="130" y="251"/>
                  </a:lnTo>
                  <a:lnTo>
                    <a:pt x="130" y="243"/>
                  </a:lnTo>
                  <a:lnTo>
                    <a:pt x="130" y="226"/>
                  </a:lnTo>
                  <a:lnTo>
                    <a:pt x="130" y="209"/>
                  </a:lnTo>
                  <a:lnTo>
                    <a:pt x="130" y="201"/>
                  </a:lnTo>
                  <a:lnTo>
                    <a:pt x="122" y="184"/>
                  </a:lnTo>
                  <a:lnTo>
                    <a:pt x="122" y="159"/>
                  </a:lnTo>
                  <a:lnTo>
                    <a:pt x="122" y="142"/>
                  </a:lnTo>
                  <a:lnTo>
                    <a:pt x="114" y="134"/>
                  </a:lnTo>
                  <a:lnTo>
                    <a:pt x="106" y="109"/>
                  </a:lnTo>
                  <a:lnTo>
                    <a:pt x="98" y="92"/>
                  </a:lnTo>
                  <a:lnTo>
                    <a:pt x="98" y="84"/>
                  </a:lnTo>
                  <a:lnTo>
                    <a:pt x="90" y="75"/>
                  </a:lnTo>
                  <a:lnTo>
                    <a:pt x="90" y="58"/>
                  </a:lnTo>
                  <a:lnTo>
                    <a:pt x="81" y="50"/>
                  </a:lnTo>
                  <a:lnTo>
                    <a:pt x="73" y="33"/>
                  </a:lnTo>
                  <a:lnTo>
                    <a:pt x="65" y="33"/>
                  </a:lnTo>
                  <a:lnTo>
                    <a:pt x="57" y="17"/>
                  </a:lnTo>
                  <a:lnTo>
                    <a:pt x="57" y="17"/>
                  </a:lnTo>
                  <a:lnTo>
                    <a:pt x="57" y="17"/>
                  </a:lnTo>
                  <a:lnTo>
                    <a:pt x="57" y="8"/>
                  </a:lnTo>
                  <a:lnTo>
                    <a:pt x="57" y="8"/>
                  </a:lnTo>
                  <a:lnTo>
                    <a:pt x="57" y="8"/>
                  </a:lnTo>
                  <a:lnTo>
                    <a:pt x="65" y="0"/>
                  </a:lnTo>
                  <a:lnTo>
                    <a:pt x="65" y="0"/>
                  </a:lnTo>
                  <a:lnTo>
                    <a:pt x="65" y="0"/>
                  </a:lnTo>
                  <a:lnTo>
                    <a:pt x="65" y="0"/>
                  </a:lnTo>
                  <a:lnTo>
                    <a:pt x="65" y="0"/>
                  </a:lnTo>
                  <a:lnTo>
                    <a:pt x="65" y="0"/>
                  </a:lnTo>
                  <a:lnTo>
                    <a:pt x="65" y="0"/>
                  </a:lnTo>
                  <a:lnTo>
                    <a:pt x="65" y="0"/>
                  </a:lnTo>
                  <a:lnTo>
                    <a:pt x="6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46BD12E4-232C-41B3-B6BD-DF597416E4D8}"/>
                </a:ext>
              </a:extLst>
            </p:cNvPr>
            <p:cNvSpPr>
              <a:spLocks/>
            </p:cNvSpPr>
            <p:nvPr/>
          </p:nvSpPr>
          <p:spPr bwMode="auto">
            <a:xfrm>
              <a:off x="3445" y="3590"/>
              <a:ext cx="139" cy="301"/>
            </a:xfrm>
            <a:custGeom>
              <a:avLst/>
              <a:gdLst>
                <a:gd name="T0" fmla="*/ 74 w 139"/>
                <a:gd name="T1" fmla="*/ 58 h 301"/>
                <a:gd name="T2" fmla="*/ 33 w 139"/>
                <a:gd name="T3" fmla="*/ 134 h 301"/>
                <a:gd name="T4" fmla="*/ 17 w 139"/>
                <a:gd name="T5" fmla="*/ 134 h 301"/>
                <a:gd name="T6" fmla="*/ 8 w 139"/>
                <a:gd name="T7" fmla="*/ 117 h 301"/>
                <a:gd name="T8" fmla="*/ 90 w 139"/>
                <a:gd name="T9" fmla="*/ 33 h 301"/>
                <a:gd name="T10" fmla="*/ 106 w 139"/>
                <a:gd name="T11" fmla="*/ 25 h 301"/>
                <a:gd name="T12" fmla="*/ 114 w 139"/>
                <a:gd name="T13" fmla="*/ 42 h 301"/>
                <a:gd name="T14" fmla="*/ 82 w 139"/>
                <a:gd name="T15" fmla="*/ 125 h 301"/>
                <a:gd name="T16" fmla="*/ 33 w 139"/>
                <a:gd name="T17" fmla="*/ 192 h 301"/>
                <a:gd name="T18" fmla="*/ 17 w 139"/>
                <a:gd name="T19" fmla="*/ 184 h 301"/>
                <a:gd name="T20" fmla="*/ 8 w 139"/>
                <a:gd name="T21" fmla="*/ 159 h 301"/>
                <a:gd name="T22" fmla="*/ 49 w 139"/>
                <a:gd name="T23" fmla="*/ 134 h 301"/>
                <a:gd name="T24" fmla="*/ 114 w 139"/>
                <a:gd name="T25" fmla="*/ 50 h 301"/>
                <a:gd name="T26" fmla="*/ 139 w 139"/>
                <a:gd name="T27" fmla="*/ 50 h 301"/>
                <a:gd name="T28" fmla="*/ 139 w 139"/>
                <a:gd name="T29" fmla="*/ 67 h 301"/>
                <a:gd name="T30" fmla="*/ 49 w 139"/>
                <a:gd name="T31" fmla="*/ 218 h 301"/>
                <a:gd name="T32" fmla="*/ 33 w 139"/>
                <a:gd name="T33" fmla="*/ 218 h 301"/>
                <a:gd name="T34" fmla="*/ 17 w 139"/>
                <a:gd name="T35" fmla="*/ 192 h 301"/>
                <a:gd name="T36" fmla="*/ 49 w 139"/>
                <a:gd name="T37" fmla="*/ 167 h 301"/>
                <a:gd name="T38" fmla="*/ 82 w 139"/>
                <a:gd name="T39" fmla="*/ 134 h 301"/>
                <a:gd name="T40" fmla="*/ 98 w 139"/>
                <a:gd name="T41" fmla="*/ 134 h 301"/>
                <a:gd name="T42" fmla="*/ 106 w 139"/>
                <a:gd name="T43" fmla="*/ 151 h 301"/>
                <a:gd name="T44" fmla="*/ 57 w 139"/>
                <a:gd name="T45" fmla="*/ 243 h 301"/>
                <a:gd name="T46" fmla="*/ 41 w 139"/>
                <a:gd name="T47" fmla="*/ 243 h 301"/>
                <a:gd name="T48" fmla="*/ 25 w 139"/>
                <a:gd name="T49" fmla="*/ 234 h 301"/>
                <a:gd name="T50" fmla="*/ 57 w 139"/>
                <a:gd name="T51" fmla="*/ 184 h 301"/>
                <a:gd name="T52" fmla="*/ 82 w 139"/>
                <a:gd name="T53" fmla="*/ 176 h 301"/>
                <a:gd name="T54" fmla="*/ 98 w 139"/>
                <a:gd name="T55" fmla="*/ 184 h 301"/>
                <a:gd name="T56" fmla="*/ 82 w 139"/>
                <a:gd name="T57" fmla="*/ 226 h 301"/>
                <a:gd name="T58" fmla="*/ 74 w 139"/>
                <a:gd name="T59" fmla="*/ 301 h 301"/>
                <a:gd name="T60" fmla="*/ 49 w 139"/>
                <a:gd name="T61" fmla="*/ 301 h 301"/>
                <a:gd name="T62" fmla="*/ 41 w 139"/>
                <a:gd name="T63" fmla="*/ 276 h 301"/>
                <a:gd name="T64" fmla="*/ 57 w 139"/>
                <a:gd name="T65" fmla="*/ 184 h 301"/>
                <a:gd name="T66" fmla="*/ 82 w 139"/>
                <a:gd name="T67" fmla="*/ 176 h 301"/>
                <a:gd name="T68" fmla="*/ 98 w 139"/>
                <a:gd name="T69" fmla="*/ 192 h 301"/>
                <a:gd name="T70" fmla="*/ 74 w 139"/>
                <a:gd name="T71" fmla="*/ 234 h 301"/>
                <a:gd name="T72" fmla="*/ 41 w 139"/>
                <a:gd name="T73" fmla="*/ 259 h 301"/>
                <a:gd name="T74" fmla="*/ 25 w 139"/>
                <a:gd name="T75" fmla="*/ 243 h 301"/>
                <a:gd name="T76" fmla="*/ 25 w 139"/>
                <a:gd name="T77" fmla="*/ 226 h 301"/>
                <a:gd name="T78" fmla="*/ 82 w 139"/>
                <a:gd name="T79" fmla="*/ 134 h 301"/>
                <a:gd name="T80" fmla="*/ 90 w 139"/>
                <a:gd name="T81" fmla="*/ 134 h 301"/>
                <a:gd name="T82" fmla="*/ 106 w 139"/>
                <a:gd name="T83" fmla="*/ 142 h 301"/>
                <a:gd name="T84" fmla="*/ 74 w 139"/>
                <a:gd name="T85" fmla="*/ 192 h 301"/>
                <a:gd name="T86" fmla="*/ 41 w 139"/>
                <a:gd name="T87" fmla="*/ 218 h 301"/>
                <a:gd name="T88" fmla="*/ 17 w 139"/>
                <a:gd name="T89" fmla="*/ 218 h 301"/>
                <a:gd name="T90" fmla="*/ 17 w 139"/>
                <a:gd name="T91" fmla="*/ 192 h 301"/>
                <a:gd name="T92" fmla="*/ 114 w 139"/>
                <a:gd name="T93" fmla="*/ 50 h 301"/>
                <a:gd name="T94" fmla="*/ 139 w 139"/>
                <a:gd name="T95" fmla="*/ 58 h 301"/>
                <a:gd name="T96" fmla="*/ 139 w 139"/>
                <a:gd name="T97" fmla="*/ 75 h 301"/>
                <a:gd name="T98" fmla="*/ 82 w 139"/>
                <a:gd name="T99" fmla="*/ 151 h 301"/>
                <a:gd name="T100" fmla="*/ 41 w 139"/>
                <a:gd name="T101" fmla="*/ 184 h 301"/>
                <a:gd name="T102" fmla="*/ 17 w 139"/>
                <a:gd name="T103" fmla="*/ 192 h 301"/>
                <a:gd name="T104" fmla="*/ 0 w 139"/>
                <a:gd name="T105" fmla="*/ 167 h 301"/>
                <a:gd name="T106" fmla="*/ 74 w 139"/>
                <a:gd name="T107" fmla="*/ 67 h 301"/>
                <a:gd name="T108" fmla="*/ 90 w 139"/>
                <a:gd name="T109" fmla="*/ 33 h 301"/>
                <a:gd name="T110" fmla="*/ 106 w 139"/>
                <a:gd name="T111" fmla="*/ 33 h 301"/>
                <a:gd name="T112" fmla="*/ 114 w 139"/>
                <a:gd name="T113" fmla="*/ 50 h 301"/>
                <a:gd name="T114" fmla="*/ 25 w 139"/>
                <a:gd name="T115" fmla="*/ 134 h 301"/>
                <a:gd name="T116" fmla="*/ 8 w 139"/>
                <a:gd name="T117" fmla="*/ 134 h 301"/>
                <a:gd name="T118" fmla="*/ 8 w 139"/>
                <a:gd name="T119" fmla="*/ 117 h 301"/>
                <a:gd name="T120" fmla="*/ 41 w 139"/>
                <a:gd name="T121" fmla="*/ 67 h 301"/>
                <a:gd name="T122" fmla="*/ 114 w 139"/>
                <a:gd name="T123" fmla="*/ 0 h 301"/>
                <a:gd name="T124" fmla="*/ 122 w 139"/>
                <a:gd name="T125"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301">
                  <a:moveTo>
                    <a:pt x="122" y="0"/>
                  </a:moveTo>
                  <a:lnTo>
                    <a:pt x="122" y="0"/>
                  </a:lnTo>
                  <a:lnTo>
                    <a:pt x="106" y="16"/>
                  </a:lnTo>
                  <a:lnTo>
                    <a:pt x="98" y="25"/>
                  </a:lnTo>
                  <a:lnTo>
                    <a:pt x="90" y="33"/>
                  </a:lnTo>
                  <a:lnTo>
                    <a:pt x="82" y="42"/>
                  </a:lnTo>
                  <a:lnTo>
                    <a:pt x="74" y="58"/>
                  </a:lnTo>
                  <a:lnTo>
                    <a:pt x="65" y="67"/>
                  </a:lnTo>
                  <a:lnTo>
                    <a:pt x="57" y="75"/>
                  </a:lnTo>
                  <a:lnTo>
                    <a:pt x="49" y="92"/>
                  </a:lnTo>
                  <a:lnTo>
                    <a:pt x="41" y="109"/>
                  </a:lnTo>
                  <a:lnTo>
                    <a:pt x="41" y="117"/>
                  </a:lnTo>
                  <a:lnTo>
                    <a:pt x="33" y="134"/>
                  </a:lnTo>
                  <a:lnTo>
                    <a:pt x="33" y="134"/>
                  </a:lnTo>
                  <a:lnTo>
                    <a:pt x="25" y="134"/>
                  </a:lnTo>
                  <a:lnTo>
                    <a:pt x="25" y="134"/>
                  </a:lnTo>
                  <a:lnTo>
                    <a:pt x="25" y="134"/>
                  </a:lnTo>
                  <a:lnTo>
                    <a:pt x="17" y="134"/>
                  </a:lnTo>
                  <a:lnTo>
                    <a:pt x="17" y="134"/>
                  </a:lnTo>
                  <a:lnTo>
                    <a:pt x="17" y="134"/>
                  </a:lnTo>
                  <a:lnTo>
                    <a:pt x="17" y="134"/>
                  </a:lnTo>
                  <a:lnTo>
                    <a:pt x="8" y="134"/>
                  </a:lnTo>
                  <a:lnTo>
                    <a:pt x="8" y="134"/>
                  </a:lnTo>
                  <a:lnTo>
                    <a:pt x="8" y="125"/>
                  </a:lnTo>
                  <a:lnTo>
                    <a:pt x="8" y="125"/>
                  </a:lnTo>
                  <a:lnTo>
                    <a:pt x="8" y="125"/>
                  </a:lnTo>
                  <a:lnTo>
                    <a:pt x="8" y="125"/>
                  </a:lnTo>
                  <a:lnTo>
                    <a:pt x="8" y="117"/>
                  </a:lnTo>
                  <a:lnTo>
                    <a:pt x="8" y="117"/>
                  </a:lnTo>
                  <a:lnTo>
                    <a:pt x="8" y="117"/>
                  </a:lnTo>
                  <a:lnTo>
                    <a:pt x="8" y="109"/>
                  </a:lnTo>
                  <a:lnTo>
                    <a:pt x="25" y="92"/>
                  </a:lnTo>
                  <a:lnTo>
                    <a:pt x="49" y="67"/>
                  </a:lnTo>
                  <a:lnTo>
                    <a:pt x="57" y="58"/>
                  </a:lnTo>
                  <a:lnTo>
                    <a:pt x="90" y="33"/>
                  </a:lnTo>
                  <a:lnTo>
                    <a:pt x="98" y="25"/>
                  </a:lnTo>
                  <a:lnTo>
                    <a:pt x="98" y="25"/>
                  </a:lnTo>
                  <a:lnTo>
                    <a:pt x="106" y="25"/>
                  </a:lnTo>
                  <a:lnTo>
                    <a:pt x="106" y="25"/>
                  </a:lnTo>
                  <a:lnTo>
                    <a:pt x="106" y="25"/>
                  </a:lnTo>
                  <a:lnTo>
                    <a:pt x="106" y="25"/>
                  </a:lnTo>
                  <a:lnTo>
                    <a:pt x="106" y="25"/>
                  </a:lnTo>
                  <a:lnTo>
                    <a:pt x="114" y="25"/>
                  </a:lnTo>
                  <a:lnTo>
                    <a:pt x="114" y="33"/>
                  </a:lnTo>
                  <a:lnTo>
                    <a:pt x="114" y="33"/>
                  </a:lnTo>
                  <a:lnTo>
                    <a:pt x="114" y="33"/>
                  </a:lnTo>
                  <a:lnTo>
                    <a:pt x="114" y="33"/>
                  </a:lnTo>
                  <a:lnTo>
                    <a:pt x="114" y="33"/>
                  </a:lnTo>
                  <a:lnTo>
                    <a:pt x="114" y="42"/>
                  </a:lnTo>
                  <a:lnTo>
                    <a:pt x="114" y="42"/>
                  </a:lnTo>
                  <a:lnTo>
                    <a:pt x="106" y="58"/>
                  </a:lnTo>
                  <a:lnTo>
                    <a:pt x="106" y="75"/>
                  </a:lnTo>
                  <a:lnTo>
                    <a:pt x="98" y="92"/>
                  </a:lnTo>
                  <a:lnTo>
                    <a:pt x="90" y="100"/>
                  </a:lnTo>
                  <a:lnTo>
                    <a:pt x="82" y="109"/>
                  </a:lnTo>
                  <a:lnTo>
                    <a:pt x="82" y="125"/>
                  </a:lnTo>
                  <a:lnTo>
                    <a:pt x="65" y="134"/>
                  </a:lnTo>
                  <a:lnTo>
                    <a:pt x="57" y="151"/>
                  </a:lnTo>
                  <a:lnTo>
                    <a:pt x="41" y="184"/>
                  </a:lnTo>
                  <a:lnTo>
                    <a:pt x="33" y="184"/>
                  </a:lnTo>
                  <a:lnTo>
                    <a:pt x="33" y="184"/>
                  </a:lnTo>
                  <a:lnTo>
                    <a:pt x="33" y="192"/>
                  </a:lnTo>
                  <a:lnTo>
                    <a:pt x="33" y="192"/>
                  </a:lnTo>
                  <a:lnTo>
                    <a:pt x="33" y="192"/>
                  </a:lnTo>
                  <a:lnTo>
                    <a:pt x="25" y="192"/>
                  </a:lnTo>
                  <a:lnTo>
                    <a:pt x="25" y="192"/>
                  </a:lnTo>
                  <a:lnTo>
                    <a:pt x="17" y="192"/>
                  </a:lnTo>
                  <a:lnTo>
                    <a:pt x="17" y="184"/>
                  </a:lnTo>
                  <a:lnTo>
                    <a:pt x="17" y="184"/>
                  </a:lnTo>
                  <a:lnTo>
                    <a:pt x="17" y="184"/>
                  </a:lnTo>
                  <a:lnTo>
                    <a:pt x="17" y="176"/>
                  </a:lnTo>
                  <a:lnTo>
                    <a:pt x="8" y="176"/>
                  </a:lnTo>
                  <a:lnTo>
                    <a:pt x="8" y="167"/>
                  </a:lnTo>
                  <a:lnTo>
                    <a:pt x="8" y="167"/>
                  </a:lnTo>
                  <a:lnTo>
                    <a:pt x="8" y="167"/>
                  </a:lnTo>
                  <a:lnTo>
                    <a:pt x="8" y="167"/>
                  </a:lnTo>
                  <a:lnTo>
                    <a:pt x="8" y="159"/>
                  </a:lnTo>
                  <a:lnTo>
                    <a:pt x="17" y="159"/>
                  </a:lnTo>
                  <a:lnTo>
                    <a:pt x="17" y="159"/>
                  </a:lnTo>
                  <a:lnTo>
                    <a:pt x="25" y="151"/>
                  </a:lnTo>
                  <a:lnTo>
                    <a:pt x="33" y="142"/>
                  </a:lnTo>
                  <a:lnTo>
                    <a:pt x="41" y="134"/>
                  </a:lnTo>
                  <a:lnTo>
                    <a:pt x="49" y="134"/>
                  </a:lnTo>
                  <a:lnTo>
                    <a:pt x="49" y="134"/>
                  </a:lnTo>
                  <a:lnTo>
                    <a:pt x="57" y="125"/>
                  </a:lnTo>
                  <a:lnTo>
                    <a:pt x="65" y="125"/>
                  </a:lnTo>
                  <a:lnTo>
                    <a:pt x="74" y="109"/>
                  </a:lnTo>
                  <a:lnTo>
                    <a:pt x="82" y="100"/>
                  </a:lnTo>
                  <a:lnTo>
                    <a:pt x="106" y="75"/>
                  </a:lnTo>
                  <a:lnTo>
                    <a:pt x="106" y="58"/>
                  </a:lnTo>
                  <a:lnTo>
                    <a:pt x="114" y="50"/>
                  </a:lnTo>
                  <a:lnTo>
                    <a:pt x="114" y="50"/>
                  </a:lnTo>
                  <a:lnTo>
                    <a:pt x="114" y="42"/>
                  </a:lnTo>
                  <a:lnTo>
                    <a:pt x="122" y="42"/>
                  </a:lnTo>
                  <a:lnTo>
                    <a:pt x="122" y="42"/>
                  </a:lnTo>
                  <a:lnTo>
                    <a:pt x="130" y="42"/>
                  </a:lnTo>
                  <a:lnTo>
                    <a:pt x="130" y="50"/>
                  </a:lnTo>
                  <a:lnTo>
                    <a:pt x="139" y="50"/>
                  </a:lnTo>
                  <a:lnTo>
                    <a:pt x="139" y="50"/>
                  </a:lnTo>
                  <a:lnTo>
                    <a:pt x="139" y="58"/>
                  </a:lnTo>
                  <a:lnTo>
                    <a:pt x="139" y="58"/>
                  </a:lnTo>
                  <a:lnTo>
                    <a:pt x="139" y="58"/>
                  </a:lnTo>
                  <a:lnTo>
                    <a:pt x="139" y="67"/>
                  </a:lnTo>
                  <a:lnTo>
                    <a:pt x="139" y="67"/>
                  </a:lnTo>
                  <a:lnTo>
                    <a:pt x="139" y="67"/>
                  </a:lnTo>
                  <a:lnTo>
                    <a:pt x="139" y="67"/>
                  </a:lnTo>
                  <a:lnTo>
                    <a:pt x="139" y="67"/>
                  </a:lnTo>
                  <a:lnTo>
                    <a:pt x="139" y="75"/>
                  </a:lnTo>
                  <a:lnTo>
                    <a:pt x="122" y="109"/>
                  </a:lnTo>
                  <a:lnTo>
                    <a:pt x="82" y="167"/>
                  </a:lnTo>
                  <a:lnTo>
                    <a:pt x="49" y="209"/>
                  </a:lnTo>
                  <a:lnTo>
                    <a:pt x="49" y="218"/>
                  </a:lnTo>
                  <a:lnTo>
                    <a:pt x="49" y="218"/>
                  </a:lnTo>
                  <a:lnTo>
                    <a:pt x="49" y="218"/>
                  </a:lnTo>
                  <a:lnTo>
                    <a:pt x="49" y="218"/>
                  </a:lnTo>
                  <a:lnTo>
                    <a:pt x="41" y="218"/>
                  </a:lnTo>
                  <a:lnTo>
                    <a:pt x="41" y="218"/>
                  </a:lnTo>
                  <a:lnTo>
                    <a:pt x="41" y="218"/>
                  </a:lnTo>
                  <a:lnTo>
                    <a:pt x="33" y="218"/>
                  </a:lnTo>
                  <a:lnTo>
                    <a:pt x="33" y="209"/>
                  </a:lnTo>
                  <a:lnTo>
                    <a:pt x="25" y="209"/>
                  </a:lnTo>
                  <a:lnTo>
                    <a:pt x="25" y="201"/>
                  </a:lnTo>
                  <a:lnTo>
                    <a:pt x="25" y="201"/>
                  </a:lnTo>
                  <a:lnTo>
                    <a:pt x="17" y="201"/>
                  </a:lnTo>
                  <a:lnTo>
                    <a:pt x="17" y="201"/>
                  </a:lnTo>
                  <a:lnTo>
                    <a:pt x="17" y="192"/>
                  </a:lnTo>
                  <a:lnTo>
                    <a:pt x="17" y="192"/>
                  </a:lnTo>
                  <a:lnTo>
                    <a:pt x="25" y="192"/>
                  </a:lnTo>
                  <a:lnTo>
                    <a:pt x="25" y="184"/>
                  </a:lnTo>
                  <a:lnTo>
                    <a:pt x="25" y="184"/>
                  </a:lnTo>
                  <a:lnTo>
                    <a:pt x="25" y="184"/>
                  </a:lnTo>
                  <a:lnTo>
                    <a:pt x="41" y="176"/>
                  </a:lnTo>
                  <a:lnTo>
                    <a:pt x="49" y="167"/>
                  </a:lnTo>
                  <a:lnTo>
                    <a:pt x="49" y="167"/>
                  </a:lnTo>
                  <a:lnTo>
                    <a:pt x="57" y="167"/>
                  </a:lnTo>
                  <a:lnTo>
                    <a:pt x="57" y="159"/>
                  </a:lnTo>
                  <a:lnTo>
                    <a:pt x="82" y="134"/>
                  </a:lnTo>
                  <a:lnTo>
                    <a:pt x="82" y="134"/>
                  </a:lnTo>
                  <a:lnTo>
                    <a:pt x="82" y="134"/>
                  </a:lnTo>
                  <a:lnTo>
                    <a:pt x="82" y="134"/>
                  </a:lnTo>
                  <a:lnTo>
                    <a:pt x="82" y="134"/>
                  </a:lnTo>
                  <a:lnTo>
                    <a:pt x="90" y="125"/>
                  </a:lnTo>
                  <a:lnTo>
                    <a:pt x="90" y="125"/>
                  </a:lnTo>
                  <a:lnTo>
                    <a:pt x="90" y="125"/>
                  </a:lnTo>
                  <a:lnTo>
                    <a:pt x="98" y="134"/>
                  </a:lnTo>
                  <a:lnTo>
                    <a:pt x="98" y="134"/>
                  </a:lnTo>
                  <a:lnTo>
                    <a:pt x="98" y="134"/>
                  </a:lnTo>
                  <a:lnTo>
                    <a:pt x="106" y="134"/>
                  </a:lnTo>
                  <a:lnTo>
                    <a:pt x="106" y="134"/>
                  </a:lnTo>
                  <a:lnTo>
                    <a:pt x="106" y="134"/>
                  </a:lnTo>
                  <a:lnTo>
                    <a:pt x="106" y="134"/>
                  </a:lnTo>
                  <a:lnTo>
                    <a:pt x="106" y="142"/>
                  </a:lnTo>
                  <a:lnTo>
                    <a:pt x="106" y="142"/>
                  </a:lnTo>
                  <a:lnTo>
                    <a:pt x="106" y="151"/>
                  </a:lnTo>
                  <a:lnTo>
                    <a:pt x="90" y="167"/>
                  </a:lnTo>
                  <a:lnTo>
                    <a:pt x="82" y="201"/>
                  </a:lnTo>
                  <a:lnTo>
                    <a:pt x="74" y="218"/>
                  </a:lnTo>
                  <a:lnTo>
                    <a:pt x="65" y="234"/>
                  </a:lnTo>
                  <a:lnTo>
                    <a:pt x="57" y="243"/>
                  </a:lnTo>
                  <a:lnTo>
                    <a:pt x="57" y="243"/>
                  </a:lnTo>
                  <a:lnTo>
                    <a:pt x="57" y="243"/>
                  </a:lnTo>
                  <a:lnTo>
                    <a:pt x="57" y="251"/>
                  </a:lnTo>
                  <a:lnTo>
                    <a:pt x="49" y="251"/>
                  </a:lnTo>
                  <a:lnTo>
                    <a:pt x="49" y="251"/>
                  </a:lnTo>
                  <a:lnTo>
                    <a:pt x="49" y="251"/>
                  </a:lnTo>
                  <a:lnTo>
                    <a:pt x="49" y="251"/>
                  </a:lnTo>
                  <a:lnTo>
                    <a:pt x="41" y="243"/>
                  </a:lnTo>
                  <a:lnTo>
                    <a:pt x="41" y="243"/>
                  </a:lnTo>
                  <a:lnTo>
                    <a:pt x="33" y="243"/>
                  </a:lnTo>
                  <a:lnTo>
                    <a:pt x="33" y="234"/>
                  </a:lnTo>
                  <a:lnTo>
                    <a:pt x="33" y="234"/>
                  </a:lnTo>
                  <a:lnTo>
                    <a:pt x="25" y="234"/>
                  </a:lnTo>
                  <a:lnTo>
                    <a:pt x="25" y="234"/>
                  </a:lnTo>
                  <a:lnTo>
                    <a:pt x="25" y="234"/>
                  </a:lnTo>
                  <a:lnTo>
                    <a:pt x="25" y="234"/>
                  </a:lnTo>
                  <a:lnTo>
                    <a:pt x="25" y="226"/>
                  </a:lnTo>
                  <a:lnTo>
                    <a:pt x="25" y="226"/>
                  </a:lnTo>
                  <a:lnTo>
                    <a:pt x="25" y="226"/>
                  </a:lnTo>
                  <a:lnTo>
                    <a:pt x="25" y="218"/>
                  </a:lnTo>
                  <a:lnTo>
                    <a:pt x="33" y="218"/>
                  </a:lnTo>
                  <a:lnTo>
                    <a:pt x="49" y="209"/>
                  </a:lnTo>
                  <a:lnTo>
                    <a:pt x="57" y="184"/>
                  </a:lnTo>
                  <a:lnTo>
                    <a:pt x="65" y="184"/>
                  </a:lnTo>
                  <a:lnTo>
                    <a:pt x="65" y="176"/>
                  </a:lnTo>
                  <a:lnTo>
                    <a:pt x="65" y="176"/>
                  </a:lnTo>
                  <a:lnTo>
                    <a:pt x="74" y="176"/>
                  </a:lnTo>
                  <a:lnTo>
                    <a:pt x="74" y="176"/>
                  </a:lnTo>
                  <a:lnTo>
                    <a:pt x="74" y="176"/>
                  </a:lnTo>
                  <a:lnTo>
                    <a:pt x="82" y="176"/>
                  </a:lnTo>
                  <a:lnTo>
                    <a:pt x="82" y="176"/>
                  </a:lnTo>
                  <a:lnTo>
                    <a:pt x="82" y="176"/>
                  </a:lnTo>
                  <a:lnTo>
                    <a:pt x="82" y="176"/>
                  </a:lnTo>
                  <a:lnTo>
                    <a:pt x="90" y="176"/>
                  </a:lnTo>
                  <a:lnTo>
                    <a:pt x="90" y="184"/>
                  </a:lnTo>
                  <a:lnTo>
                    <a:pt x="90" y="184"/>
                  </a:lnTo>
                  <a:lnTo>
                    <a:pt x="98" y="184"/>
                  </a:lnTo>
                  <a:lnTo>
                    <a:pt x="98" y="192"/>
                  </a:lnTo>
                  <a:lnTo>
                    <a:pt x="98" y="192"/>
                  </a:lnTo>
                  <a:lnTo>
                    <a:pt x="98" y="201"/>
                  </a:lnTo>
                  <a:lnTo>
                    <a:pt x="98" y="201"/>
                  </a:lnTo>
                  <a:lnTo>
                    <a:pt x="90" y="201"/>
                  </a:lnTo>
                  <a:lnTo>
                    <a:pt x="90" y="218"/>
                  </a:lnTo>
                  <a:lnTo>
                    <a:pt x="82" y="226"/>
                  </a:lnTo>
                  <a:lnTo>
                    <a:pt x="82" y="234"/>
                  </a:lnTo>
                  <a:lnTo>
                    <a:pt x="82" y="243"/>
                  </a:lnTo>
                  <a:lnTo>
                    <a:pt x="82" y="285"/>
                  </a:lnTo>
                  <a:lnTo>
                    <a:pt x="82" y="285"/>
                  </a:lnTo>
                  <a:lnTo>
                    <a:pt x="74" y="293"/>
                  </a:lnTo>
                  <a:lnTo>
                    <a:pt x="74" y="293"/>
                  </a:lnTo>
                  <a:lnTo>
                    <a:pt x="74" y="301"/>
                  </a:lnTo>
                  <a:lnTo>
                    <a:pt x="65" y="301"/>
                  </a:lnTo>
                  <a:lnTo>
                    <a:pt x="65" y="301"/>
                  </a:lnTo>
                  <a:lnTo>
                    <a:pt x="65" y="301"/>
                  </a:lnTo>
                  <a:lnTo>
                    <a:pt x="57" y="301"/>
                  </a:lnTo>
                  <a:lnTo>
                    <a:pt x="57" y="301"/>
                  </a:lnTo>
                  <a:lnTo>
                    <a:pt x="49" y="301"/>
                  </a:lnTo>
                  <a:lnTo>
                    <a:pt x="49" y="301"/>
                  </a:lnTo>
                  <a:lnTo>
                    <a:pt x="49" y="301"/>
                  </a:lnTo>
                  <a:lnTo>
                    <a:pt x="49" y="293"/>
                  </a:lnTo>
                  <a:lnTo>
                    <a:pt x="41" y="293"/>
                  </a:lnTo>
                  <a:lnTo>
                    <a:pt x="41" y="285"/>
                  </a:lnTo>
                  <a:lnTo>
                    <a:pt x="41" y="285"/>
                  </a:lnTo>
                  <a:lnTo>
                    <a:pt x="41" y="285"/>
                  </a:lnTo>
                  <a:lnTo>
                    <a:pt x="41" y="276"/>
                  </a:lnTo>
                  <a:lnTo>
                    <a:pt x="41" y="234"/>
                  </a:lnTo>
                  <a:lnTo>
                    <a:pt x="49" y="218"/>
                  </a:lnTo>
                  <a:lnTo>
                    <a:pt x="49" y="209"/>
                  </a:lnTo>
                  <a:lnTo>
                    <a:pt x="49" y="201"/>
                  </a:lnTo>
                  <a:lnTo>
                    <a:pt x="49" y="201"/>
                  </a:lnTo>
                  <a:lnTo>
                    <a:pt x="57" y="184"/>
                  </a:lnTo>
                  <a:lnTo>
                    <a:pt x="57" y="184"/>
                  </a:lnTo>
                  <a:lnTo>
                    <a:pt x="65" y="184"/>
                  </a:lnTo>
                  <a:lnTo>
                    <a:pt x="65" y="176"/>
                  </a:lnTo>
                  <a:lnTo>
                    <a:pt x="65" y="176"/>
                  </a:lnTo>
                  <a:lnTo>
                    <a:pt x="74" y="176"/>
                  </a:lnTo>
                  <a:lnTo>
                    <a:pt x="74" y="176"/>
                  </a:lnTo>
                  <a:lnTo>
                    <a:pt x="74" y="176"/>
                  </a:lnTo>
                  <a:lnTo>
                    <a:pt x="82" y="176"/>
                  </a:lnTo>
                  <a:lnTo>
                    <a:pt x="82" y="176"/>
                  </a:lnTo>
                  <a:lnTo>
                    <a:pt x="82" y="176"/>
                  </a:lnTo>
                  <a:lnTo>
                    <a:pt x="82" y="184"/>
                  </a:lnTo>
                  <a:lnTo>
                    <a:pt x="90" y="184"/>
                  </a:lnTo>
                  <a:lnTo>
                    <a:pt x="90" y="184"/>
                  </a:lnTo>
                  <a:lnTo>
                    <a:pt x="98" y="192"/>
                  </a:lnTo>
                  <a:lnTo>
                    <a:pt x="98" y="192"/>
                  </a:lnTo>
                  <a:lnTo>
                    <a:pt x="98" y="201"/>
                  </a:lnTo>
                  <a:lnTo>
                    <a:pt x="98" y="201"/>
                  </a:lnTo>
                  <a:lnTo>
                    <a:pt x="98" y="201"/>
                  </a:lnTo>
                  <a:lnTo>
                    <a:pt x="98" y="201"/>
                  </a:lnTo>
                  <a:lnTo>
                    <a:pt x="98" y="201"/>
                  </a:lnTo>
                  <a:lnTo>
                    <a:pt x="90" y="209"/>
                  </a:lnTo>
                  <a:lnTo>
                    <a:pt x="74" y="234"/>
                  </a:lnTo>
                  <a:lnTo>
                    <a:pt x="57" y="251"/>
                  </a:lnTo>
                  <a:lnTo>
                    <a:pt x="49" y="251"/>
                  </a:lnTo>
                  <a:lnTo>
                    <a:pt x="49" y="251"/>
                  </a:lnTo>
                  <a:lnTo>
                    <a:pt x="49" y="259"/>
                  </a:lnTo>
                  <a:lnTo>
                    <a:pt x="49" y="259"/>
                  </a:lnTo>
                  <a:lnTo>
                    <a:pt x="41" y="259"/>
                  </a:lnTo>
                  <a:lnTo>
                    <a:pt x="41" y="259"/>
                  </a:lnTo>
                  <a:lnTo>
                    <a:pt x="33" y="251"/>
                  </a:lnTo>
                  <a:lnTo>
                    <a:pt x="33" y="251"/>
                  </a:lnTo>
                  <a:lnTo>
                    <a:pt x="33" y="251"/>
                  </a:lnTo>
                  <a:lnTo>
                    <a:pt x="25" y="251"/>
                  </a:lnTo>
                  <a:lnTo>
                    <a:pt x="25" y="251"/>
                  </a:lnTo>
                  <a:lnTo>
                    <a:pt x="25" y="243"/>
                  </a:lnTo>
                  <a:lnTo>
                    <a:pt x="25" y="243"/>
                  </a:lnTo>
                  <a:lnTo>
                    <a:pt x="25" y="234"/>
                  </a:lnTo>
                  <a:lnTo>
                    <a:pt x="25" y="234"/>
                  </a:lnTo>
                  <a:lnTo>
                    <a:pt x="25" y="234"/>
                  </a:lnTo>
                  <a:lnTo>
                    <a:pt x="25" y="234"/>
                  </a:lnTo>
                  <a:lnTo>
                    <a:pt x="25" y="234"/>
                  </a:lnTo>
                  <a:lnTo>
                    <a:pt x="25" y="226"/>
                  </a:lnTo>
                  <a:lnTo>
                    <a:pt x="25" y="226"/>
                  </a:lnTo>
                  <a:lnTo>
                    <a:pt x="33" y="209"/>
                  </a:lnTo>
                  <a:lnTo>
                    <a:pt x="41" y="201"/>
                  </a:lnTo>
                  <a:lnTo>
                    <a:pt x="49" y="184"/>
                  </a:lnTo>
                  <a:lnTo>
                    <a:pt x="57" y="167"/>
                  </a:lnTo>
                  <a:lnTo>
                    <a:pt x="65" y="167"/>
                  </a:lnTo>
                  <a:lnTo>
                    <a:pt x="74" y="151"/>
                  </a:lnTo>
                  <a:lnTo>
                    <a:pt x="82" y="134"/>
                  </a:lnTo>
                  <a:lnTo>
                    <a:pt x="82" y="134"/>
                  </a:lnTo>
                  <a:lnTo>
                    <a:pt x="82" y="134"/>
                  </a:lnTo>
                  <a:lnTo>
                    <a:pt x="82" y="134"/>
                  </a:lnTo>
                  <a:lnTo>
                    <a:pt x="82" y="134"/>
                  </a:lnTo>
                  <a:lnTo>
                    <a:pt x="82" y="134"/>
                  </a:lnTo>
                  <a:lnTo>
                    <a:pt x="90" y="134"/>
                  </a:lnTo>
                  <a:lnTo>
                    <a:pt x="90" y="134"/>
                  </a:lnTo>
                  <a:lnTo>
                    <a:pt x="90" y="134"/>
                  </a:lnTo>
                  <a:lnTo>
                    <a:pt x="98" y="134"/>
                  </a:lnTo>
                  <a:lnTo>
                    <a:pt x="98" y="134"/>
                  </a:lnTo>
                  <a:lnTo>
                    <a:pt x="98" y="134"/>
                  </a:lnTo>
                  <a:lnTo>
                    <a:pt x="106" y="134"/>
                  </a:lnTo>
                  <a:lnTo>
                    <a:pt x="106" y="142"/>
                  </a:lnTo>
                  <a:lnTo>
                    <a:pt x="106" y="142"/>
                  </a:lnTo>
                  <a:lnTo>
                    <a:pt x="106" y="142"/>
                  </a:lnTo>
                  <a:lnTo>
                    <a:pt x="106" y="151"/>
                  </a:lnTo>
                  <a:lnTo>
                    <a:pt x="106" y="151"/>
                  </a:lnTo>
                  <a:lnTo>
                    <a:pt x="106" y="151"/>
                  </a:lnTo>
                  <a:lnTo>
                    <a:pt x="106" y="151"/>
                  </a:lnTo>
                  <a:lnTo>
                    <a:pt x="82" y="176"/>
                  </a:lnTo>
                  <a:lnTo>
                    <a:pt x="74" y="192"/>
                  </a:lnTo>
                  <a:lnTo>
                    <a:pt x="65" y="201"/>
                  </a:lnTo>
                  <a:lnTo>
                    <a:pt x="65" y="201"/>
                  </a:lnTo>
                  <a:lnTo>
                    <a:pt x="57" y="209"/>
                  </a:lnTo>
                  <a:lnTo>
                    <a:pt x="49" y="209"/>
                  </a:lnTo>
                  <a:lnTo>
                    <a:pt x="49" y="218"/>
                  </a:lnTo>
                  <a:lnTo>
                    <a:pt x="49" y="218"/>
                  </a:lnTo>
                  <a:lnTo>
                    <a:pt x="41" y="218"/>
                  </a:lnTo>
                  <a:lnTo>
                    <a:pt x="41" y="226"/>
                  </a:lnTo>
                  <a:lnTo>
                    <a:pt x="33" y="226"/>
                  </a:lnTo>
                  <a:lnTo>
                    <a:pt x="33" y="218"/>
                  </a:lnTo>
                  <a:lnTo>
                    <a:pt x="25" y="218"/>
                  </a:lnTo>
                  <a:lnTo>
                    <a:pt x="25" y="218"/>
                  </a:lnTo>
                  <a:lnTo>
                    <a:pt x="25" y="218"/>
                  </a:lnTo>
                  <a:lnTo>
                    <a:pt x="17" y="218"/>
                  </a:lnTo>
                  <a:lnTo>
                    <a:pt x="17" y="209"/>
                  </a:lnTo>
                  <a:lnTo>
                    <a:pt x="17" y="209"/>
                  </a:lnTo>
                  <a:lnTo>
                    <a:pt x="17" y="201"/>
                  </a:lnTo>
                  <a:lnTo>
                    <a:pt x="17" y="201"/>
                  </a:lnTo>
                  <a:lnTo>
                    <a:pt x="17" y="201"/>
                  </a:lnTo>
                  <a:lnTo>
                    <a:pt x="17" y="201"/>
                  </a:lnTo>
                  <a:lnTo>
                    <a:pt x="17" y="192"/>
                  </a:lnTo>
                  <a:lnTo>
                    <a:pt x="17" y="192"/>
                  </a:lnTo>
                  <a:lnTo>
                    <a:pt x="49" y="134"/>
                  </a:lnTo>
                  <a:lnTo>
                    <a:pt x="90" y="84"/>
                  </a:lnTo>
                  <a:lnTo>
                    <a:pt x="106" y="58"/>
                  </a:lnTo>
                  <a:lnTo>
                    <a:pt x="106" y="50"/>
                  </a:lnTo>
                  <a:lnTo>
                    <a:pt x="114" y="50"/>
                  </a:lnTo>
                  <a:lnTo>
                    <a:pt x="114" y="50"/>
                  </a:lnTo>
                  <a:lnTo>
                    <a:pt x="122" y="50"/>
                  </a:lnTo>
                  <a:lnTo>
                    <a:pt x="130" y="50"/>
                  </a:lnTo>
                  <a:lnTo>
                    <a:pt x="130" y="50"/>
                  </a:lnTo>
                  <a:lnTo>
                    <a:pt x="139" y="50"/>
                  </a:lnTo>
                  <a:lnTo>
                    <a:pt x="139" y="50"/>
                  </a:lnTo>
                  <a:lnTo>
                    <a:pt x="139" y="58"/>
                  </a:lnTo>
                  <a:lnTo>
                    <a:pt x="139" y="58"/>
                  </a:lnTo>
                  <a:lnTo>
                    <a:pt x="139" y="67"/>
                  </a:lnTo>
                  <a:lnTo>
                    <a:pt x="139" y="67"/>
                  </a:lnTo>
                  <a:lnTo>
                    <a:pt x="139" y="67"/>
                  </a:lnTo>
                  <a:lnTo>
                    <a:pt x="139" y="67"/>
                  </a:lnTo>
                  <a:lnTo>
                    <a:pt x="139" y="67"/>
                  </a:lnTo>
                  <a:lnTo>
                    <a:pt x="139" y="75"/>
                  </a:lnTo>
                  <a:lnTo>
                    <a:pt x="139" y="75"/>
                  </a:lnTo>
                  <a:lnTo>
                    <a:pt x="122" y="92"/>
                  </a:lnTo>
                  <a:lnTo>
                    <a:pt x="114" y="100"/>
                  </a:lnTo>
                  <a:lnTo>
                    <a:pt x="106" y="100"/>
                  </a:lnTo>
                  <a:lnTo>
                    <a:pt x="106" y="125"/>
                  </a:lnTo>
                  <a:lnTo>
                    <a:pt x="90" y="134"/>
                  </a:lnTo>
                  <a:lnTo>
                    <a:pt x="82" y="142"/>
                  </a:lnTo>
                  <a:lnTo>
                    <a:pt x="82" y="151"/>
                  </a:lnTo>
                  <a:lnTo>
                    <a:pt x="74" y="159"/>
                  </a:lnTo>
                  <a:lnTo>
                    <a:pt x="65" y="167"/>
                  </a:lnTo>
                  <a:lnTo>
                    <a:pt x="57" y="167"/>
                  </a:lnTo>
                  <a:lnTo>
                    <a:pt x="57" y="167"/>
                  </a:lnTo>
                  <a:lnTo>
                    <a:pt x="49" y="176"/>
                  </a:lnTo>
                  <a:lnTo>
                    <a:pt x="49" y="176"/>
                  </a:lnTo>
                  <a:lnTo>
                    <a:pt x="41" y="184"/>
                  </a:lnTo>
                  <a:lnTo>
                    <a:pt x="33" y="192"/>
                  </a:lnTo>
                  <a:lnTo>
                    <a:pt x="25" y="192"/>
                  </a:lnTo>
                  <a:lnTo>
                    <a:pt x="17" y="192"/>
                  </a:lnTo>
                  <a:lnTo>
                    <a:pt x="17" y="192"/>
                  </a:lnTo>
                  <a:lnTo>
                    <a:pt x="17" y="192"/>
                  </a:lnTo>
                  <a:lnTo>
                    <a:pt x="17" y="192"/>
                  </a:lnTo>
                  <a:lnTo>
                    <a:pt x="17" y="192"/>
                  </a:lnTo>
                  <a:lnTo>
                    <a:pt x="8" y="192"/>
                  </a:lnTo>
                  <a:lnTo>
                    <a:pt x="8" y="184"/>
                  </a:lnTo>
                  <a:lnTo>
                    <a:pt x="8" y="184"/>
                  </a:lnTo>
                  <a:lnTo>
                    <a:pt x="0" y="184"/>
                  </a:lnTo>
                  <a:lnTo>
                    <a:pt x="0" y="176"/>
                  </a:lnTo>
                  <a:lnTo>
                    <a:pt x="0" y="176"/>
                  </a:lnTo>
                  <a:lnTo>
                    <a:pt x="0" y="167"/>
                  </a:lnTo>
                  <a:lnTo>
                    <a:pt x="0" y="167"/>
                  </a:lnTo>
                  <a:lnTo>
                    <a:pt x="8" y="167"/>
                  </a:lnTo>
                  <a:lnTo>
                    <a:pt x="8" y="167"/>
                  </a:lnTo>
                  <a:lnTo>
                    <a:pt x="33" y="134"/>
                  </a:lnTo>
                  <a:lnTo>
                    <a:pt x="49" y="100"/>
                  </a:lnTo>
                  <a:lnTo>
                    <a:pt x="65" y="84"/>
                  </a:lnTo>
                  <a:lnTo>
                    <a:pt x="74" y="67"/>
                  </a:lnTo>
                  <a:lnTo>
                    <a:pt x="82" y="67"/>
                  </a:lnTo>
                  <a:lnTo>
                    <a:pt x="82" y="58"/>
                  </a:lnTo>
                  <a:lnTo>
                    <a:pt x="82" y="50"/>
                  </a:lnTo>
                  <a:lnTo>
                    <a:pt x="90" y="33"/>
                  </a:lnTo>
                  <a:lnTo>
                    <a:pt x="90" y="33"/>
                  </a:lnTo>
                  <a:lnTo>
                    <a:pt x="90" y="33"/>
                  </a:lnTo>
                  <a:lnTo>
                    <a:pt x="90" y="33"/>
                  </a:lnTo>
                  <a:lnTo>
                    <a:pt x="98" y="33"/>
                  </a:lnTo>
                  <a:lnTo>
                    <a:pt x="98" y="33"/>
                  </a:lnTo>
                  <a:lnTo>
                    <a:pt x="98" y="33"/>
                  </a:lnTo>
                  <a:lnTo>
                    <a:pt x="106" y="33"/>
                  </a:lnTo>
                  <a:lnTo>
                    <a:pt x="106" y="33"/>
                  </a:lnTo>
                  <a:lnTo>
                    <a:pt x="106" y="33"/>
                  </a:lnTo>
                  <a:lnTo>
                    <a:pt x="106" y="33"/>
                  </a:lnTo>
                  <a:lnTo>
                    <a:pt x="106" y="33"/>
                  </a:lnTo>
                  <a:lnTo>
                    <a:pt x="114" y="33"/>
                  </a:lnTo>
                  <a:lnTo>
                    <a:pt x="114" y="33"/>
                  </a:lnTo>
                  <a:lnTo>
                    <a:pt x="114" y="42"/>
                  </a:lnTo>
                  <a:lnTo>
                    <a:pt x="114" y="42"/>
                  </a:lnTo>
                  <a:lnTo>
                    <a:pt x="114" y="42"/>
                  </a:lnTo>
                  <a:lnTo>
                    <a:pt x="114" y="50"/>
                  </a:lnTo>
                  <a:lnTo>
                    <a:pt x="106" y="50"/>
                  </a:lnTo>
                  <a:lnTo>
                    <a:pt x="98" y="67"/>
                  </a:lnTo>
                  <a:lnTo>
                    <a:pt x="82" y="84"/>
                  </a:lnTo>
                  <a:lnTo>
                    <a:pt x="65" y="100"/>
                  </a:lnTo>
                  <a:lnTo>
                    <a:pt x="49" y="109"/>
                  </a:lnTo>
                  <a:lnTo>
                    <a:pt x="33" y="134"/>
                  </a:lnTo>
                  <a:lnTo>
                    <a:pt x="25" y="134"/>
                  </a:lnTo>
                  <a:lnTo>
                    <a:pt x="25" y="134"/>
                  </a:lnTo>
                  <a:lnTo>
                    <a:pt x="17" y="134"/>
                  </a:lnTo>
                  <a:lnTo>
                    <a:pt x="17" y="134"/>
                  </a:lnTo>
                  <a:lnTo>
                    <a:pt x="17" y="134"/>
                  </a:lnTo>
                  <a:lnTo>
                    <a:pt x="17" y="134"/>
                  </a:lnTo>
                  <a:lnTo>
                    <a:pt x="8" y="134"/>
                  </a:lnTo>
                  <a:lnTo>
                    <a:pt x="8" y="134"/>
                  </a:lnTo>
                  <a:lnTo>
                    <a:pt x="8" y="134"/>
                  </a:lnTo>
                  <a:lnTo>
                    <a:pt x="8" y="134"/>
                  </a:lnTo>
                  <a:lnTo>
                    <a:pt x="8" y="134"/>
                  </a:lnTo>
                  <a:lnTo>
                    <a:pt x="0" y="125"/>
                  </a:lnTo>
                  <a:lnTo>
                    <a:pt x="0" y="125"/>
                  </a:lnTo>
                  <a:lnTo>
                    <a:pt x="0" y="117"/>
                  </a:lnTo>
                  <a:lnTo>
                    <a:pt x="8" y="117"/>
                  </a:lnTo>
                  <a:lnTo>
                    <a:pt x="8" y="109"/>
                  </a:lnTo>
                  <a:lnTo>
                    <a:pt x="8" y="100"/>
                  </a:lnTo>
                  <a:lnTo>
                    <a:pt x="17" y="100"/>
                  </a:lnTo>
                  <a:lnTo>
                    <a:pt x="17" y="92"/>
                  </a:lnTo>
                  <a:lnTo>
                    <a:pt x="25" y="75"/>
                  </a:lnTo>
                  <a:lnTo>
                    <a:pt x="33" y="67"/>
                  </a:lnTo>
                  <a:lnTo>
                    <a:pt x="41" y="67"/>
                  </a:lnTo>
                  <a:lnTo>
                    <a:pt x="49" y="58"/>
                  </a:lnTo>
                  <a:lnTo>
                    <a:pt x="49" y="50"/>
                  </a:lnTo>
                  <a:lnTo>
                    <a:pt x="74" y="33"/>
                  </a:lnTo>
                  <a:lnTo>
                    <a:pt x="82" y="25"/>
                  </a:lnTo>
                  <a:lnTo>
                    <a:pt x="106" y="8"/>
                  </a:lnTo>
                  <a:lnTo>
                    <a:pt x="114" y="0"/>
                  </a:lnTo>
                  <a:lnTo>
                    <a:pt x="114" y="0"/>
                  </a:lnTo>
                  <a:lnTo>
                    <a:pt x="114" y="0"/>
                  </a:lnTo>
                  <a:lnTo>
                    <a:pt x="122" y="0"/>
                  </a:lnTo>
                  <a:lnTo>
                    <a:pt x="122" y="0"/>
                  </a:lnTo>
                  <a:lnTo>
                    <a:pt x="122" y="0"/>
                  </a:lnTo>
                  <a:lnTo>
                    <a:pt x="122" y="0"/>
                  </a:lnTo>
                  <a:lnTo>
                    <a:pt x="122" y="0"/>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a:extLst>
                <a:ext uri="{FF2B5EF4-FFF2-40B4-BE49-F238E27FC236}">
                  <a16:creationId xmlns:a16="http://schemas.microsoft.com/office/drawing/2014/main" id="{5164B58F-645C-4E30-809D-7D031932D41D}"/>
                </a:ext>
              </a:extLst>
            </p:cNvPr>
            <p:cNvSpPr>
              <a:spLocks/>
            </p:cNvSpPr>
            <p:nvPr/>
          </p:nvSpPr>
          <p:spPr bwMode="auto">
            <a:xfrm>
              <a:off x="2453" y="3858"/>
              <a:ext cx="163" cy="192"/>
            </a:xfrm>
            <a:custGeom>
              <a:avLst/>
              <a:gdLst>
                <a:gd name="T0" fmla="*/ 98 w 163"/>
                <a:gd name="T1" fmla="*/ 33 h 192"/>
                <a:gd name="T2" fmla="*/ 81 w 163"/>
                <a:gd name="T3" fmla="*/ 42 h 192"/>
                <a:gd name="T4" fmla="*/ 49 w 163"/>
                <a:gd name="T5" fmla="*/ 67 h 192"/>
                <a:gd name="T6" fmla="*/ 33 w 163"/>
                <a:gd name="T7" fmla="*/ 75 h 192"/>
                <a:gd name="T8" fmla="*/ 24 w 163"/>
                <a:gd name="T9" fmla="*/ 92 h 192"/>
                <a:gd name="T10" fmla="*/ 24 w 163"/>
                <a:gd name="T11" fmla="*/ 109 h 192"/>
                <a:gd name="T12" fmla="*/ 24 w 163"/>
                <a:gd name="T13" fmla="*/ 109 h 192"/>
                <a:gd name="T14" fmla="*/ 16 w 163"/>
                <a:gd name="T15" fmla="*/ 92 h 192"/>
                <a:gd name="T16" fmla="*/ 24 w 163"/>
                <a:gd name="T17" fmla="*/ 100 h 192"/>
                <a:gd name="T18" fmla="*/ 49 w 163"/>
                <a:gd name="T19" fmla="*/ 125 h 192"/>
                <a:gd name="T20" fmla="*/ 73 w 163"/>
                <a:gd name="T21" fmla="*/ 151 h 192"/>
                <a:gd name="T22" fmla="*/ 81 w 163"/>
                <a:gd name="T23" fmla="*/ 167 h 192"/>
                <a:gd name="T24" fmla="*/ 73 w 163"/>
                <a:gd name="T25" fmla="*/ 176 h 192"/>
                <a:gd name="T26" fmla="*/ 65 w 163"/>
                <a:gd name="T27" fmla="*/ 176 h 192"/>
                <a:gd name="T28" fmla="*/ 57 w 163"/>
                <a:gd name="T29" fmla="*/ 167 h 192"/>
                <a:gd name="T30" fmla="*/ 57 w 163"/>
                <a:gd name="T31" fmla="*/ 167 h 192"/>
                <a:gd name="T32" fmla="*/ 57 w 163"/>
                <a:gd name="T33" fmla="*/ 159 h 192"/>
                <a:gd name="T34" fmla="*/ 122 w 163"/>
                <a:gd name="T35" fmla="*/ 109 h 192"/>
                <a:gd name="T36" fmla="*/ 146 w 163"/>
                <a:gd name="T37" fmla="*/ 100 h 192"/>
                <a:gd name="T38" fmla="*/ 155 w 163"/>
                <a:gd name="T39" fmla="*/ 92 h 192"/>
                <a:gd name="T40" fmla="*/ 163 w 163"/>
                <a:gd name="T41" fmla="*/ 100 h 192"/>
                <a:gd name="T42" fmla="*/ 163 w 163"/>
                <a:gd name="T43" fmla="*/ 109 h 192"/>
                <a:gd name="T44" fmla="*/ 163 w 163"/>
                <a:gd name="T45" fmla="*/ 109 h 192"/>
                <a:gd name="T46" fmla="*/ 155 w 163"/>
                <a:gd name="T47" fmla="*/ 117 h 192"/>
                <a:gd name="T48" fmla="*/ 130 w 163"/>
                <a:gd name="T49" fmla="*/ 134 h 192"/>
                <a:gd name="T50" fmla="*/ 106 w 163"/>
                <a:gd name="T51" fmla="*/ 159 h 192"/>
                <a:gd name="T52" fmla="*/ 73 w 163"/>
                <a:gd name="T53" fmla="*/ 192 h 192"/>
                <a:gd name="T54" fmla="*/ 65 w 163"/>
                <a:gd name="T55" fmla="*/ 192 h 192"/>
                <a:gd name="T56" fmla="*/ 57 w 163"/>
                <a:gd name="T57" fmla="*/ 192 h 192"/>
                <a:gd name="T58" fmla="*/ 49 w 163"/>
                <a:gd name="T59" fmla="*/ 184 h 192"/>
                <a:gd name="T60" fmla="*/ 33 w 163"/>
                <a:gd name="T61" fmla="*/ 151 h 192"/>
                <a:gd name="T62" fmla="*/ 16 w 163"/>
                <a:gd name="T63" fmla="*/ 134 h 192"/>
                <a:gd name="T64" fmla="*/ 0 w 163"/>
                <a:gd name="T65" fmla="*/ 109 h 192"/>
                <a:gd name="T66" fmla="*/ 0 w 163"/>
                <a:gd name="T67" fmla="*/ 109 h 192"/>
                <a:gd name="T68" fmla="*/ 0 w 163"/>
                <a:gd name="T69" fmla="*/ 109 h 192"/>
                <a:gd name="T70" fmla="*/ 0 w 163"/>
                <a:gd name="T71" fmla="*/ 84 h 192"/>
                <a:gd name="T72" fmla="*/ 8 w 163"/>
                <a:gd name="T73" fmla="*/ 67 h 192"/>
                <a:gd name="T74" fmla="*/ 33 w 163"/>
                <a:gd name="T75" fmla="*/ 42 h 192"/>
                <a:gd name="T76" fmla="*/ 65 w 163"/>
                <a:gd name="T77" fmla="*/ 8 h 192"/>
                <a:gd name="T78" fmla="*/ 98 w 163"/>
                <a:gd name="T79" fmla="*/ 0 h 192"/>
                <a:gd name="T80" fmla="*/ 98 w 163"/>
                <a:gd name="T81" fmla="*/ 0 h 192"/>
                <a:gd name="T82" fmla="*/ 114 w 163"/>
                <a:gd name="T83" fmla="*/ 0 h 192"/>
                <a:gd name="T84" fmla="*/ 114 w 163"/>
                <a:gd name="T85" fmla="*/ 8 h 192"/>
                <a:gd name="T86" fmla="*/ 114 w 163"/>
                <a:gd name="T87" fmla="*/ 25 h 192"/>
                <a:gd name="T88" fmla="*/ 106 w 163"/>
                <a:gd name="T89" fmla="*/ 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92">
                  <a:moveTo>
                    <a:pt x="106" y="33"/>
                  </a:moveTo>
                  <a:lnTo>
                    <a:pt x="106" y="33"/>
                  </a:lnTo>
                  <a:lnTo>
                    <a:pt x="98" y="33"/>
                  </a:lnTo>
                  <a:lnTo>
                    <a:pt x="98" y="33"/>
                  </a:lnTo>
                  <a:lnTo>
                    <a:pt x="90" y="42"/>
                  </a:lnTo>
                  <a:lnTo>
                    <a:pt x="81" y="42"/>
                  </a:lnTo>
                  <a:lnTo>
                    <a:pt x="65" y="50"/>
                  </a:lnTo>
                  <a:lnTo>
                    <a:pt x="57" y="67"/>
                  </a:lnTo>
                  <a:lnTo>
                    <a:pt x="49" y="67"/>
                  </a:lnTo>
                  <a:lnTo>
                    <a:pt x="41" y="75"/>
                  </a:lnTo>
                  <a:lnTo>
                    <a:pt x="33" y="75"/>
                  </a:lnTo>
                  <a:lnTo>
                    <a:pt x="33" y="75"/>
                  </a:lnTo>
                  <a:lnTo>
                    <a:pt x="33" y="84"/>
                  </a:lnTo>
                  <a:lnTo>
                    <a:pt x="33" y="84"/>
                  </a:lnTo>
                  <a:lnTo>
                    <a:pt x="24" y="92"/>
                  </a:lnTo>
                  <a:lnTo>
                    <a:pt x="24" y="92"/>
                  </a:lnTo>
                  <a:lnTo>
                    <a:pt x="24" y="100"/>
                  </a:lnTo>
                  <a:lnTo>
                    <a:pt x="24" y="109"/>
                  </a:lnTo>
                  <a:lnTo>
                    <a:pt x="24" y="109"/>
                  </a:lnTo>
                  <a:lnTo>
                    <a:pt x="24" y="109"/>
                  </a:lnTo>
                  <a:lnTo>
                    <a:pt x="24" y="109"/>
                  </a:lnTo>
                  <a:lnTo>
                    <a:pt x="16" y="100"/>
                  </a:lnTo>
                  <a:lnTo>
                    <a:pt x="16" y="100"/>
                  </a:lnTo>
                  <a:lnTo>
                    <a:pt x="16" y="92"/>
                  </a:lnTo>
                  <a:lnTo>
                    <a:pt x="16" y="92"/>
                  </a:lnTo>
                  <a:lnTo>
                    <a:pt x="16" y="92"/>
                  </a:lnTo>
                  <a:lnTo>
                    <a:pt x="24" y="100"/>
                  </a:lnTo>
                  <a:lnTo>
                    <a:pt x="33" y="109"/>
                  </a:lnTo>
                  <a:lnTo>
                    <a:pt x="41" y="117"/>
                  </a:lnTo>
                  <a:lnTo>
                    <a:pt x="49" y="125"/>
                  </a:lnTo>
                  <a:lnTo>
                    <a:pt x="65" y="134"/>
                  </a:lnTo>
                  <a:lnTo>
                    <a:pt x="65" y="142"/>
                  </a:lnTo>
                  <a:lnTo>
                    <a:pt x="73" y="151"/>
                  </a:lnTo>
                  <a:lnTo>
                    <a:pt x="81" y="167"/>
                  </a:lnTo>
                  <a:lnTo>
                    <a:pt x="81" y="167"/>
                  </a:lnTo>
                  <a:lnTo>
                    <a:pt x="81" y="167"/>
                  </a:lnTo>
                  <a:lnTo>
                    <a:pt x="81" y="167"/>
                  </a:lnTo>
                  <a:lnTo>
                    <a:pt x="81" y="176"/>
                  </a:lnTo>
                  <a:lnTo>
                    <a:pt x="73" y="176"/>
                  </a:lnTo>
                  <a:lnTo>
                    <a:pt x="65" y="176"/>
                  </a:lnTo>
                  <a:lnTo>
                    <a:pt x="65" y="176"/>
                  </a:lnTo>
                  <a:lnTo>
                    <a:pt x="65" y="176"/>
                  </a:lnTo>
                  <a:lnTo>
                    <a:pt x="65" y="167"/>
                  </a:lnTo>
                  <a:lnTo>
                    <a:pt x="65" y="167"/>
                  </a:lnTo>
                  <a:lnTo>
                    <a:pt x="57" y="167"/>
                  </a:lnTo>
                  <a:lnTo>
                    <a:pt x="57" y="167"/>
                  </a:lnTo>
                  <a:lnTo>
                    <a:pt x="57" y="167"/>
                  </a:lnTo>
                  <a:lnTo>
                    <a:pt x="57" y="167"/>
                  </a:lnTo>
                  <a:lnTo>
                    <a:pt x="57" y="167"/>
                  </a:lnTo>
                  <a:lnTo>
                    <a:pt x="57" y="159"/>
                  </a:lnTo>
                  <a:lnTo>
                    <a:pt x="57" y="159"/>
                  </a:lnTo>
                  <a:lnTo>
                    <a:pt x="81" y="142"/>
                  </a:lnTo>
                  <a:lnTo>
                    <a:pt x="98" y="125"/>
                  </a:lnTo>
                  <a:lnTo>
                    <a:pt x="122" y="109"/>
                  </a:lnTo>
                  <a:lnTo>
                    <a:pt x="130" y="109"/>
                  </a:lnTo>
                  <a:lnTo>
                    <a:pt x="146" y="100"/>
                  </a:lnTo>
                  <a:lnTo>
                    <a:pt x="146" y="100"/>
                  </a:lnTo>
                  <a:lnTo>
                    <a:pt x="155" y="92"/>
                  </a:lnTo>
                  <a:lnTo>
                    <a:pt x="155" y="92"/>
                  </a:lnTo>
                  <a:lnTo>
                    <a:pt x="155" y="92"/>
                  </a:lnTo>
                  <a:lnTo>
                    <a:pt x="155" y="92"/>
                  </a:lnTo>
                  <a:lnTo>
                    <a:pt x="163" y="100"/>
                  </a:lnTo>
                  <a:lnTo>
                    <a:pt x="163" y="100"/>
                  </a:lnTo>
                  <a:lnTo>
                    <a:pt x="163" y="100"/>
                  </a:lnTo>
                  <a:lnTo>
                    <a:pt x="163" y="100"/>
                  </a:lnTo>
                  <a:lnTo>
                    <a:pt x="163" y="109"/>
                  </a:lnTo>
                  <a:lnTo>
                    <a:pt x="163" y="109"/>
                  </a:lnTo>
                  <a:lnTo>
                    <a:pt x="163" y="109"/>
                  </a:lnTo>
                  <a:lnTo>
                    <a:pt x="163" y="109"/>
                  </a:lnTo>
                  <a:lnTo>
                    <a:pt x="163" y="109"/>
                  </a:lnTo>
                  <a:lnTo>
                    <a:pt x="163" y="109"/>
                  </a:lnTo>
                  <a:lnTo>
                    <a:pt x="155" y="117"/>
                  </a:lnTo>
                  <a:lnTo>
                    <a:pt x="146" y="117"/>
                  </a:lnTo>
                  <a:lnTo>
                    <a:pt x="138" y="125"/>
                  </a:lnTo>
                  <a:lnTo>
                    <a:pt x="130" y="134"/>
                  </a:lnTo>
                  <a:lnTo>
                    <a:pt x="130" y="142"/>
                  </a:lnTo>
                  <a:lnTo>
                    <a:pt x="114" y="151"/>
                  </a:lnTo>
                  <a:lnTo>
                    <a:pt x="106" y="159"/>
                  </a:lnTo>
                  <a:lnTo>
                    <a:pt x="98" y="176"/>
                  </a:lnTo>
                  <a:lnTo>
                    <a:pt x="90" y="176"/>
                  </a:lnTo>
                  <a:lnTo>
                    <a:pt x="73" y="192"/>
                  </a:lnTo>
                  <a:lnTo>
                    <a:pt x="65" y="192"/>
                  </a:lnTo>
                  <a:lnTo>
                    <a:pt x="65" y="192"/>
                  </a:lnTo>
                  <a:lnTo>
                    <a:pt x="65" y="192"/>
                  </a:lnTo>
                  <a:lnTo>
                    <a:pt x="65" y="192"/>
                  </a:lnTo>
                  <a:lnTo>
                    <a:pt x="65" y="192"/>
                  </a:lnTo>
                  <a:lnTo>
                    <a:pt x="57" y="192"/>
                  </a:lnTo>
                  <a:lnTo>
                    <a:pt x="57" y="192"/>
                  </a:lnTo>
                  <a:lnTo>
                    <a:pt x="57" y="184"/>
                  </a:lnTo>
                  <a:lnTo>
                    <a:pt x="49" y="184"/>
                  </a:lnTo>
                  <a:lnTo>
                    <a:pt x="49" y="184"/>
                  </a:lnTo>
                  <a:lnTo>
                    <a:pt x="33" y="167"/>
                  </a:lnTo>
                  <a:lnTo>
                    <a:pt x="33" y="151"/>
                  </a:lnTo>
                  <a:lnTo>
                    <a:pt x="33" y="142"/>
                  </a:lnTo>
                  <a:lnTo>
                    <a:pt x="24" y="142"/>
                  </a:lnTo>
                  <a:lnTo>
                    <a:pt x="16" y="134"/>
                  </a:lnTo>
                  <a:lnTo>
                    <a:pt x="8" y="117"/>
                  </a:lnTo>
                  <a:lnTo>
                    <a:pt x="0" y="117"/>
                  </a:lnTo>
                  <a:lnTo>
                    <a:pt x="0" y="109"/>
                  </a:lnTo>
                  <a:lnTo>
                    <a:pt x="0" y="109"/>
                  </a:lnTo>
                  <a:lnTo>
                    <a:pt x="0" y="109"/>
                  </a:lnTo>
                  <a:lnTo>
                    <a:pt x="0" y="109"/>
                  </a:lnTo>
                  <a:lnTo>
                    <a:pt x="0" y="109"/>
                  </a:lnTo>
                  <a:lnTo>
                    <a:pt x="0" y="109"/>
                  </a:lnTo>
                  <a:lnTo>
                    <a:pt x="0" y="109"/>
                  </a:lnTo>
                  <a:lnTo>
                    <a:pt x="0" y="100"/>
                  </a:lnTo>
                  <a:lnTo>
                    <a:pt x="0" y="92"/>
                  </a:lnTo>
                  <a:lnTo>
                    <a:pt x="0" y="84"/>
                  </a:lnTo>
                  <a:lnTo>
                    <a:pt x="0" y="75"/>
                  </a:lnTo>
                  <a:lnTo>
                    <a:pt x="8" y="75"/>
                  </a:lnTo>
                  <a:lnTo>
                    <a:pt x="8" y="67"/>
                  </a:lnTo>
                  <a:lnTo>
                    <a:pt x="16" y="58"/>
                  </a:lnTo>
                  <a:lnTo>
                    <a:pt x="24" y="50"/>
                  </a:lnTo>
                  <a:lnTo>
                    <a:pt x="33" y="42"/>
                  </a:lnTo>
                  <a:lnTo>
                    <a:pt x="41" y="33"/>
                  </a:lnTo>
                  <a:lnTo>
                    <a:pt x="57" y="25"/>
                  </a:lnTo>
                  <a:lnTo>
                    <a:pt x="65" y="8"/>
                  </a:lnTo>
                  <a:lnTo>
                    <a:pt x="90" y="0"/>
                  </a:lnTo>
                  <a:lnTo>
                    <a:pt x="90" y="0"/>
                  </a:lnTo>
                  <a:lnTo>
                    <a:pt x="98" y="0"/>
                  </a:lnTo>
                  <a:lnTo>
                    <a:pt x="98" y="0"/>
                  </a:lnTo>
                  <a:lnTo>
                    <a:pt x="98" y="0"/>
                  </a:lnTo>
                  <a:lnTo>
                    <a:pt x="98" y="0"/>
                  </a:lnTo>
                  <a:lnTo>
                    <a:pt x="106" y="0"/>
                  </a:lnTo>
                  <a:lnTo>
                    <a:pt x="106" y="0"/>
                  </a:lnTo>
                  <a:lnTo>
                    <a:pt x="114" y="0"/>
                  </a:lnTo>
                  <a:lnTo>
                    <a:pt x="114" y="0"/>
                  </a:lnTo>
                  <a:lnTo>
                    <a:pt x="114" y="8"/>
                  </a:lnTo>
                  <a:lnTo>
                    <a:pt x="114" y="8"/>
                  </a:lnTo>
                  <a:lnTo>
                    <a:pt x="114" y="17"/>
                  </a:lnTo>
                  <a:lnTo>
                    <a:pt x="114" y="17"/>
                  </a:lnTo>
                  <a:lnTo>
                    <a:pt x="114" y="25"/>
                  </a:lnTo>
                  <a:lnTo>
                    <a:pt x="114" y="25"/>
                  </a:lnTo>
                  <a:lnTo>
                    <a:pt x="106" y="25"/>
                  </a:lnTo>
                  <a:lnTo>
                    <a:pt x="106" y="3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a:extLst>
                <a:ext uri="{FF2B5EF4-FFF2-40B4-BE49-F238E27FC236}">
                  <a16:creationId xmlns:a16="http://schemas.microsoft.com/office/drawing/2014/main" id="{48E6CF6C-265A-488A-BA83-E982EDBAD3D4}"/>
                </a:ext>
              </a:extLst>
            </p:cNvPr>
            <p:cNvSpPr>
              <a:spLocks/>
            </p:cNvSpPr>
            <p:nvPr/>
          </p:nvSpPr>
          <p:spPr bwMode="auto">
            <a:xfrm>
              <a:off x="2315" y="3950"/>
              <a:ext cx="211" cy="218"/>
            </a:xfrm>
            <a:custGeom>
              <a:avLst/>
              <a:gdLst>
                <a:gd name="T0" fmla="*/ 138 w 211"/>
                <a:gd name="T1" fmla="*/ 17 h 218"/>
                <a:gd name="T2" fmla="*/ 114 w 211"/>
                <a:gd name="T3" fmla="*/ 59 h 218"/>
                <a:gd name="T4" fmla="*/ 89 w 211"/>
                <a:gd name="T5" fmla="*/ 117 h 218"/>
                <a:gd name="T6" fmla="*/ 57 w 211"/>
                <a:gd name="T7" fmla="*/ 167 h 218"/>
                <a:gd name="T8" fmla="*/ 32 w 211"/>
                <a:gd name="T9" fmla="*/ 209 h 218"/>
                <a:gd name="T10" fmla="*/ 24 w 211"/>
                <a:gd name="T11" fmla="*/ 218 h 218"/>
                <a:gd name="T12" fmla="*/ 16 w 211"/>
                <a:gd name="T13" fmla="*/ 218 h 218"/>
                <a:gd name="T14" fmla="*/ 8 w 211"/>
                <a:gd name="T15" fmla="*/ 218 h 218"/>
                <a:gd name="T16" fmla="*/ 8 w 211"/>
                <a:gd name="T17" fmla="*/ 209 h 218"/>
                <a:gd name="T18" fmla="*/ 8 w 211"/>
                <a:gd name="T19" fmla="*/ 201 h 218"/>
                <a:gd name="T20" fmla="*/ 8 w 211"/>
                <a:gd name="T21" fmla="*/ 193 h 218"/>
                <a:gd name="T22" fmla="*/ 8 w 211"/>
                <a:gd name="T23" fmla="*/ 193 h 218"/>
                <a:gd name="T24" fmla="*/ 8 w 211"/>
                <a:gd name="T25" fmla="*/ 184 h 218"/>
                <a:gd name="T26" fmla="*/ 8 w 211"/>
                <a:gd name="T27" fmla="*/ 184 h 218"/>
                <a:gd name="T28" fmla="*/ 40 w 211"/>
                <a:gd name="T29" fmla="*/ 167 h 218"/>
                <a:gd name="T30" fmla="*/ 97 w 211"/>
                <a:gd name="T31" fmla="*/ 126 h 218"/>
                <a:gd name="T32" fmla="*/ 130 w 211"/>
                <a:gd name="T33" fmla="*/ 109 h 218"/>
                <a:gd name="T34" fmla="*/ 187 w 211"/>
                <a:gd name="T35" fmla="*/ 75 h 218"/>
                <a:gd name="T36" fmla="*/ 195 w 211"/>
                <a:gd name="T37" fmla="*/ 75 h 218"/>
                <a:gd name="T38" fmla="*/ 203 w 211"/>
                <a:gd name="T39" fmla="*/ 75 h 218"/>
                <a:gd name="T40" fmla="*/ 203 w 211"/>
                <a:gd name="T41" fmla="*/ 75 h 218"/>
                <a:gd name="T42" fmla="*/ 211 w 211"/>
                <a:gd name="T43" fmla="*/ 84 h 218"/>
                <a:gd name="T44" fmla="*/ 211 w 211"/>
                <a:gd name="T45" fmla="*/ 84 h 218"/>
                <a:gd name="T46" fmla="*/ 211 w 211"/>
                <a:gd name="T47" fmla="*/ 92 h 218"/>
                <a:gd name="T48" fmla="*/ 211 w 211"/>
                <a:gd name="T49" fmla="*/ 100 h 218"/>
                <a:gd name="T50" fmla="*/ 203 w 211"/>
                <a:gd name="T51" fmla="*/ 109 h 218"/>
                <a:gd name="T52" fmla="*/ 146 w 211"/>
                <a:gd name="T53" fmla="*/ 142 h 218"/>
                <a:gd name="T54" fmla="*/ 114 w 211"/>
                <a:gd name="T55" fmla="*/ 159 h 218"/>
                <a:gd name="T56" fmla="*/ 24 w 211"/>
                <a:gd name="T57" fmla="*/ 218 h 218"/>
                <a:gd name="T58" fmla="*/ 16 w 211"/>
                <a:gd name="T59" fmla="*/ 218 h 218"/>
                <a:gd name="T60" fmla="*/ 8 w 211"/>
                <a:gd name="T61" fmla="*/ 218 h 218"/>
                <a:gd name="T62" fmla="*/ 8 w 211"/>
                <a:gd name="T63" fmla="*/ 218 h 218"/>
                <a:gd name="T64" fmla="*/ 8 w 211"/>
                <a:gd name="T65" fmla="*/ 218 h 218"/>
                <a:gd name="T66" fmla="*/ 0 w 211"/>
                <a:gd name="T67" fmla="*/ 209 h 218"/>
                <a:gd name="T68" fmla="*/ 0 w 211"/>
                <a:gd name="T69" fmla="*/ 201 h 218"/>
                <a:gd name="T70" fmla="*/ 0 w 211"/>
                <a:gd name="T71" fmla="*/ 193 h 218"/>
                <a:gd name="T72" fmla="*/ 8 w 211"/>
                <a:gd name="T73" fmla="*/ 184 h 218"/>
                <a:gd name="T74" fmla="*/ 40 w 211"/>
                <a:gd name="T75" fmla="*/ 151 h 218"/>
                <a:gd name="T76" fmla="*/ 73 w 211"/>
                <a:gd name="T77" fmla="*/ 100 h 218"/>
                <a:gd name="T78" fmla="*/ 97 w 211"/>
                <a:gd name="T79" fmla="*/ 67 h 218"/>
                <a:gd name="T80" fmla="*/ 106 w 211"/>
                <a:gd name="T81" fmla="*/ 42 h 218"/>
                <a:gd name="T82" fmla="*/ 122 w 211"/>
                <a:gd name="T83" fmla="*/ 17 h 218"/>
                <a:gd name="T84" fmla="*/ 138 w 211"/>
                <a:gd name="T85" fmla="*/ 8 h 218"/>
                <a:gd name="T86" fmla="*/ 138 w 211"/>
                <a:gd name="T87" fmla="*/ 0 h 218"/>
                <a:gd name="T88" fmla="*/ 138 w 211"/>
                <a:gd name="T89" fmla="*/ 0 h 218"/>
                <a:gd name="T90" fmla="*/ 138 w 211"/>
                <a:gd name="T91" fmla="*/ 8 h 218"/>
                <a:gd name="T92" fmla="*/ 138 w 211"/>
                <a:gd name="T93" fmla="*/ 8 h 218"/>
                <a:gd name="T94" fmla="*/ 138 w 211"/>
                <a:gd name="T95" fmla="*/ 1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218">
                  <a:moveTo>
                    <a:pt x="138" y="17"/>
                  </a:moveTo>
                  <a:lnTo>
                    <a:pt x="138" y="17"/>
                  </a:lnTo>
                  <a:lnTo>
                    <a:pt x="130" y="42"/>
                  </a:lnTo>
                  <a:lnTo>
                    <a:pt x="114" y="59"/>
                  </a:lnTo>
                  <a:lnTo>
                    <a:pt x="106" y="84"/>
                  </a:lnTo>
                  <a:lnTo>
                    <a:pt x="89" y="117"/>
                  </a:lnTo>
                  <a:lnTo>
                    <a:pt x="73" y="142"/>
                  </a:lnTo>
                  <a:lnTo>
                    <a:pt x="57" y="167"/>
                  </a:lnTo>
                  <a:lnTo>
                    <a:pt x="40" y="184"/>
                  </a:lnTo>
                  <a:lnTo>
                    <a:pt x="32" y="209"/>
                  </a:lnTo>
                  <a:lnTo>
                    <a:pt x="32" y="218"/>
                  </a:lnTo>
                  <a:lnTo>
                    <a:pt x="24" y="218"/>
                  </a:lnTo>
                  <a:lnTo>
                    <a:pt x="24" y="218"/>
                  </a:lnTo>
                  <a:lnTo>
                    <a:pt x="16" y="218"/>
                  </a:lnTo>
                  <a:lnTo>
                    <a:pt x="16" y="218"/>
                  </a:lnTo>
                  <a:lnTo>
                    <a:pt x="8" y="218"/>
                  </a:lnTo>
                  <a:lnTo>
                    <a:pt x="8" y="209"/>
                  </a:lnTo>
                  <a:lnTo>
                    <a:pt x="8" y="209"/>
                  </a:lnTo>
                  <a:lnTo>
                    <a:pt x="8" y="209"/>
                  </a:lnTo>
                  <a:lnTo>
                    <a:pt x="8" y="201"/>
                  </a:lnTo>
                  <a:lnTo>
                    <a:pt x="8" y="201"/>
                  </a:lnTo>
                  <a:lnTo>
                    <a:pt x="8" y="193"/>
                  </a:lnTo>
                  <a:lnTo>
                    <a:pt x="8" y="193"/>
                  </a:lnTo>
                  <a:lnTo>
                    <a:pt x="8" y="193"/>
                  </a:lnTo>
                  <a:lnTo>
                    <a:pt x="8" y="184"/>
                  </a:lnTo>
                  <a:lnTo>
                    <a:pt x="8" y="184"/>
                  </a:lnTo>
                  <a:lnTo>
                    <a:pt x="8" y="184"/>
                  </a:lnTo>
                  <a:lnTo>
                    <a:pt x="8" y="184"/>
                  </a:lnTo>
                  <a:lnTo>
                    <a:pt x="24" y="176"/>
                  </a:lnTo>
                  <a:lnTo>
                    <a:pt x="40" y="167"/>
                  </a:lnTo>
                  <a:lnTo>
                    <a:pt x="73" y="151"/>
                  </a:lnTo>
                  <a:lnTo>
                    <a:pt x="97" y="126"/>
                  </a:lnTo>
                  <a:lnTo>
                    <a:pt x="114" y="117"/>
                  </a:lnTo>
                  <a:lnTo>
                    <a:pt x="130" y="109"/>
                  </a:lnTo>
                  <a:lnTo>
                    <a:pt x="187" y="75"/>
                  </a:lnTo>
                  <a:lnTo>
                    <a:pt x="187" y="75"/>
                  </a:lnTo>
                  <a:lnTo>
                    <a:pt x="195" y="75"/>
                  </a:lnTo>
                  <a:lnTo>
                    <a:pt x="195" y="75"/>
                  </a:lnTo>
                  <a:lnTo>
                    <a:pt x="203" y="75"/>
                  </a:lnTo>
                  <a:lnTo>
                    <a:pt x="203" y="75"/>
                  </a:lnTo>
                  <a:lnTo>
                    <a:pt x="203" y="75"/>
                  </a:lnTo>
                  <a:lnTo>
                    <a:pt x="203" y="75"/>
                  </a:lnTo>
                  <a:lnTo>
                    <a:pt x="203" y="84"/>
                  </a:lnTo>
                  <a:lnTo>
                    <a:pt x="211" y="84"/>
                  </a:lnTo>
                  <a:lnTo>
                    <a:pt x="211" y="84"/>
                  </a:lnTo>
                  <a:lnTo>
                    <a:pt x="211" y="84"/>
                  </a:lnTo>
                  <a:lnTo>
                    <a:pt x="211" y="92"/>
                  </a:lnTo>
                  <a:lnTo>
                    <a:pt x="211" y="92"/>
                  </a:lnTo>
                  <a:lnTo>
                    <a:pt x="211" y="100"/>
                  </a:lnTo>
                  <a:lnTo>
                    <a:pt x="211" y="100"/>
                  </a:lnTo>
                  <a:lnTo>
                    <a:pt x="211" y="109"/>
                  </a:lnTo>
                  <a:lnTo>
                    <a:pt x="203" y="109"/>
                  </a:lnTo>
                  <a:lnTo>
                    <a:pt x="203" y="109"/>
                  </a:lnTo>
                  <a:lnTo>
                    <a:pt x="146" y="142"/>
                  </a:lnTo>
                  <a:lnTo>
                    <a:pt x="130" y="151"/>
                  </a:lnTo>
                  <a:lnTo>
                    <a:pt x="114" y="159"/>
                  </a:lnTo>
                  <a:lnTo>
                    <a:pt x="81" y="176"/>
                  </a:lnTo>
                  <a:lnTo>
                    <a:pt x="24" y="218"/>
                  </a:lnTo>
                  <a:lnTo>
                    <a:pt x="24" y="218"/>
                  </a:lnTo>
                  <a:lnTo>
                    <a:pt x="16" y="218"/>
                  </a:lnTo>
                  <a:lnTo>
                    <a:pt x="16" y="218"/>
                  </a:lnTo>
                  <a:lnTo>
                    <a:pt x="8" y="218"/>
                  </a:lnTo>
                  <a:lnTo>
                    <a:pt x="8" y="218"/>
                  </a:lnTo>
                  <a:lnTo>
                    <a:pt x="8" y="218"/>
                  </a:lnTo>
                  <a:lnTo>
                    <a:pt x="8" y="218"/>
                  </a:lnTo>
                  <a:lnTo>
                    <a:pt x="8" y="218"/>
                  </a:lnTo>
                  <a:lnTo>
                    <a:pt x="8" y="209"/>
                  </a:lnTo>
                  <a:lnTo>
                    <a:pt x="0" y="209"/>
                  </a:lnTo>
                  <a:lnTo>
                    <a:pt x="0" y="209"/>
                  </a:lnTo>
                  <a:lnTo>
                    <a:pt x="0" y="201"/>
                  </a:lnTo>
                  <a:lnTo>
                    <a:pt x="0" y="201"/>
                  </a:lnTo>
                  <a:lnTo>
                    <a:pt x="0" y="193"/>
                  </a:lnTo>
                  <a:lnTo>
                    <a:pt x="8" y="193"/>
                  </a:lnTo>
                  <a:lnTo>
                    <a:pt x="8" y="184"/>
                  </a:lnTo>
                  <a:lnTo>
                    <a:pt x="16" y="167"/>
                  </a:lnTo>
                  <a:lnTo>
                    <a:pt x="40" y="151"/>
                  </a:lnTo>
                  <a:lnTo>
                    <a:pt x="49" y="126"/>
                  </a:lnTo>
                  <a:lnTo>
                    <a:pt x="73" y="100"/>
                  </a:lnTo>
                  <a:lnTo>
                    <a:pt x="89" y="84"/>
                  </a:lnTo>
                  <a:lnTo>
                    <a:pt x="97" y="67"/>
                  </a:lnTo>
                  <a:lnTo>
                    <a:pt x="106" y="50"/>
                  </a:lnTo>
                  <a:lnTo>
                    <a:pt x="106" y="42"/>
                  </a:lnTo>
                  <a:lnTo>
                    <a:pt x="114" y="25"/>
                  </a:lnTo>
                  <a:lnTo>
                    <a:pt x="122" y="17"/>
                  </a:lnTo>
                  <a:lnTo>
                    <a:pt x="130" y="8"/>
                  </a:lnTo>
                  <a:lnTo>
                    <a:pt x="138" y="8"/>
                  </a:lnTo>
                  <a:lnTo>
                    <a:pt x="138" y="0"/>
                  </a:lnTo>
                  <a:lnTo>
                    <a:pt x="138" y="0"/>
                  </a:lnTo>
                  <a:lnTo>
                    <a:pt x="138" y="0"/>
                  </a:lnTo>
                  <a:lnTo>
                    <a:pt x="138" y="0"/>
                  </a:lnTo>
                  <a:lnTo>
                    <a:pt x="138" y="0"/>
                  </a:lnTo>
                  <a:lnTo>
                    <a:pt x="138" y="8"/>
                  </a:lnTo>
                  <a:lnTo>
                    <a:pt x="138" y="8"/>
                  </a:lnTo>
                  <a:lnTo>
                    <a:pt x="138" y="8"/>
                  </a:lnTo>
                  <a:lnTo>
                    <a:pt x="138" y="8"/>
                  </a:lnTo>
                  <a:lnTo>
                    <a:pt x="138" y="17"/>
                  </a:lnTo>
                  <a:lnTo>
                    <a:pt x="138" y="1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0FFA362D-8F04-41C8-89E8-00ADF6A9047F}"/>
                </a:ext>
              </a:extLst>
            </p:cNvPr>
            <p:cNvSpPr>
              <a:spLocks/>
            </p:cNvSpPr>
            <p:nvPr/>
          </p:nvSpPr>
          <p:spPr bwMode="auto">
            <a:xfrm>
              <a:off x="2355" y="4034"/>
              <a:ext cx="98" cy="100"/>
            </a:xfrm>
            <a:custGeom>
              <a:avLst/>
              <a:gdLst>
                <a:gd name="T0" fmla="*/ 0 w 98"/>
                <a:gd name="T1" fmla="*/ 67 h 100"/>
                <a:gd name="T2" fmla="*/ 0 w 98"/>
                <a:gd name="T3" fmla="*/ 67 h 100"/>
                <a:gd name="T4" fmla="*/ 0 w 98"/>
                <a:gd name="T5" fmla="*/ 67 h 100"/>
                <a:gd name="T6" fmla="*/ 17 w 98"/>
                <a:gd name="T7" fmla="*/ 50 h 100"/>
                <a:gd name="T8" fmla="*/ 33 w 98"/>
                <a:gd name="T9" fmla="*/ 33 h 100"/>
                <a:gd name="T10" fmla="*/ 33 w 98"/>
                <a:gd name="T11" fmla="*/ 25 h 100"/>
                <a:gd name="T12" fmla="*/ 41 w 98"/>
                <a:gd name="T13" fmla="*/ 16 h 100"/>
                <a:gd name="T14" fmla="*/ 57 w 98"/>
                <a:gd name="T15" fmla="*/ 8 h 100"/>
                <a:gd name="T16" fmla="*/ 66 w 98"/>
                <a:gd name="T17" fmla="*/ 0 h 100"/>
                <a:gd name="T18" fmla="*/ 66 w 98"/>
                <a:gd name="T19" fmla="*/ 0 h 100"/>
                <a:gd name="T20" fmla="*/ 66 w 98"/>
                <a:gd name="T21" fmla="*/ 0 h 100"/>
                <a:gd name="T22" fmla="*/ 66 w 98"/>
                <a:gd name="T23" fmla="*/ 0 h 100"/>
                <a:gd name="T24" fmla="*/ 74 w 98"/>
                <a:gd name="T25" fmla="*/ 0 h 100"/>
                <a:gd name="T26" fmla="*/ 74 w 98"/>
                <a:gd name="T27" fmla="*/ 0 h 100"/>
                <a:gd name="T28" fmla="*/ 82 w 98"/>
                <a:gd name="T29" fmla="*/ 0 h 100"/>
                <a:gd name="T30" fmla="*/ 82 w 98"/>
                <a:gd name="T31" fmla="*/ 0 h 100"/>
                <a:gd name="T32" fmla="*/ 82 w 98"/>
                <a:gd name="T33" fmla="*/ 0 h 100"/>
                <a:gd name="T34" fmla="*/ 90 w 98"/>
                <a:gd name="T35" fmla="*/ 0 h 100"/>
                <a:gd name="T36" fmla="*/ 90 w 98"/>
                <a:gd name="T37" fmla="*/ 8 h 100"/>
                <a:gd name="T38" fmla="*/ 98 w 98"/>
                <a:gd name="T39" fmla="*/ 8 h 100"/>
                <a:gd name="T40" fmla="*/ 98 w 98"/>
                <a:gd name="T41" fmla="*/ 16 h 100"/>
                <a:gd name="T42" fmla="*/ 98 w 98"/>
                <a:gd name="T43" fmla="*/ 16 h 100"/>
                <a:gd name="T44" fmla="*/ 98 w 98"/>
                <a:gd name="T45" fmla="*/ 25 h 100"/>
                <a:gd name="T46" fmla="*/ 98 w 98"/>
                <a:gd name="T47" fmla="*/ 25 h 100"/>
                <a:gd name="T48" fmla="*/ 98 w 98"/>
                <a:gd name="T49" fmla="*/ 33 h 100"/>
                <a:gd name="T50" fmla="*/ 98 w 98"/>
                <a:gd name="T51" fmla="*/ 33 h 100"/>
                <a:gd name="T52" fmla="*/ 90 w 98"/>
                <a:gd name="T53" fmla="*/ 33 h 100"/>
                <a:gd name="T54" fmla="*/ 90 w 98"/>
                <a:gd name="T55" fmla="*/ 33 h 100"/>
                <a:gd name="T56" fmla="*/ 90 w 98"/>
                <a:gd name="T57" fmla="*/ 33 h 100"/>
                <a:gd name="T58" fmla="*/ 66 w 98"/>
                <a:gd name="T59" fmla="*/ 50 h 100"/>
                <a:gd name="T60" fmla="*/ 49 w 98"/>
                <a:gd name="T61" fmla="*/ 67 h 100"/>
                <a:gd name="T62" fmla="*/ 41 w 98"/>
                <a:gd name="T63" fmla="*/ 67 h 100"/>
                <a:gd name="T64" fmla="*/ 33 w 98"/>
                <a:gd name="T65" fmla="*/ 75 h 100"/>
                <a:gd name="T66" fmla="*/ 33 w 98"/>
                <a:gd name="T67" fmla="*/ 83 h 100"/>
                <a:gd name="T68" fmla="*/ 17 w 98"/>
                <a:gd name="T69" fmla="*/ 92 h 100"/>
                <a:gd name="T70" fmla="*/ 17 w 98"/>
                <a:gd name="T71" fmla="*/ 92 h 100"/>
                <a:gd name="T72" fmla="*/ 17 w 98"/>
                <a:gd name="T73" fmla="*/ 100 h 100"/>
                <a:gd name="T74" fmla="*/ 9 w 98"/>
                <a:gd name="T75" fmla="*/ 100 h 100"/>
                <a:gd name="T76" fmla="*/ 9 w 98"/>
                <a:gd name="T77" fmla="*/ 100 h 100"/>
                <a:gd name="T78" fmla="*/ 0 w 98"/>
                <a:gd name="T79" fmla="*/ 100 h 100"/>
                <a:gd name="T80" fmla="*/ 0 w 98"/>
                <a:gd name="T81" fmla="*/ 92 h 100"/>
                <a:gd name="T82" fmla="*/ 0 w 98"/>
                <a:gd name="T83" fmla="*/ 92 h 100"/>
                <a:gd name="T84" fmla="*/ 0 w 98"/>
                <a:gd name="T85" fmla="*/ 92 h 100"/>
                <a:gd name="T86" fmla="*/ 0 w 98"/>
                <a:gd name="T87" fmla="*/ 92 h 100"/>
                <a:gd name="T88" fmla="*/ 0 w 98"/>
                <a:gd name="T89" fmla="*/ 83 h 100"/>
                <a:gd name="T90" fmla="*/ 0 w 98"/>
                <a:gd name="T91" fmla="*/ 83 h 100"/>
                <a:gd name="T92" fmla="*/ 0 w 98"/>
                <a:gd name="T93" fmla="*/ 75 h 100"/>
                <a:gd name="T94" fmla="*/ 0 w 98"/>
                <a:gd name="T95" fmla="*/ 75 h 100"/>
                <a:gd name="T96" fmla="*/ 0 w 98"/>
                <a:gd name="T97" fmla="*/ 75 h 100"/>
                <a:gd name="T98" fmla="*/ 0 w 98"/>
                <a:gd name="T99" fmla="*/ 67 h 100"/>
                <a:gd name="T100" fmla="*/ 0 w 98"/>
                <a:gd name="T101"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100">
                  <a:moveTo>
                    <a:pt x="0" y="67"/>
                  </a:moveTo>
                  <a:lnTo>
                    <a:pt x="0" y="67"/>
                  </a:lnTo>
                  <a:lnTo>
                    <a:pt x="0" y="67"/>
                  </a:lnTo>
                  <a:lnTo>
                    <a:pt x="17" y="50"/>
                  </a:lnTo>
                  <a:lnTo>
                    <a:pt x="33" y="33"/>
                  </a:lnTo>
                  <a:lnTo>
                    <a:pt x="33" y="25"/>
                  </a:lnTo>
                  <a:lnTo>
                    <a:pt x="41" y="16"/>
                  </a:lnTo>
                  <a:lnTo>
                    <a:pt x="57" y="8"/>
                  </a:lnTo>
                  <a:lnTo>
                    <a:pt x="66" y="0"/>
                  </a:lnTo>
                  <a:lnTo>
                    <a:pt x="66" y="0"/>
                  </a:lnTo>
                  <a:lnTo>
                    <a:pt x="66" y="0"/>
                  </a:lnTo>
                  <a:lnTo>
                    <a:pt x="66" y="0"/>
                  </a:lnTo>
                  <a:lnTo>
                    <a:pt x="74" y="0"/>
                  </a:lnTo>
                  <a:lnTo>
                    <a:pt x="74" y="0"/>
                  </a:lnTo>
                  <a:lnTo>
                    <a:pt x="82" y="0"/>
                  </a:lnTo>
                  <a:lnTo>
                    <a:pt x="82" y="0"/>
                  </a:lnTo>
                  <a:lnTo>
                    <a:pt x="82" y="0"/>
                  </a:lnTo>
                  <a:lnTo>
                    <a:pt x="90" y="0"/>
                  </a:lnTo>
                  <a:lnTo>
                    <a:pt x="90" y="8"/>
                  </a:lnTo>
                  <a:lnTo>
                    <a:pt x="98" y="8"/>
                  </a:lnTo>
                  <a:lnTo>
                    <a:pt x="98" y="16"/>
                  </a:lnTo>
                  <a:lnTo>
                    <a:pt x="98" y="16"/>
                  </a:lnTo>
                  <a:lnTo>
                    <a:pt x="98" y="25"/>
                  </a:lnTo>
                  <a:lnTo>
                    <a:pt x="98" y="25"/>
                  </a:lnTo>
                  <a:lnTo>
                    <a:pt x="98" y="33"/>
                  </a:lnTo>
                  <a:lnTo>
                    <a:pt x="98" y="33"/>
                  </a:lnTo>
                  <a:lnTo>
                    <a:pt x="90" y="33"/>
                  </a:lnTo>
                  <a:lnTo>
                    <a:pt x="90" y="33"/>
                  </a:lnTo>
                  <a:lnTo>
                    <a:pt x="90" y="33"/>
                  </a:lnTo>
                  <a:lnTo>
                    <a:pt x="66" y="50"/>
                  </a:lnTo>
                  <a:lnTo>
                    <a:pt x="49" y="67"/>
                  </a:lnTo>
                  <a:lnTo>
                    <a:pt x="41" y="67"/>
                  </a:lnTo>
                  <a:lnTo>
                    <a:pt x="33" y="75"/>
                  </a:lnTo>
                  <a:lnTo>
                    <a:pt x="33" y="83"/>
                  </a:lnTo>
                  <a:lnTo>
                    <a:pt x="17" y="92"/>
                  </a:lnTo>
                  <a:lnTo>
                    <a:pt x="17" y="92"/>
                  </a:lnTo>
                  <a:lnTo>
                    <a:pt x="17" y="100"/>
                  </a:lnTo>
                  <a:lnTo>
                    <a:pt x="9" y="100"/>
                  </a:lnTo>
                  <a:lnTo>
                    <a:pt x="9" y="100"/>
                  </a:lnTo>
                  <a:lnTo>
                    <a:pt x="0" y="100"/>
                  </a:lnTo>
                  <a:lnTo>
                    <a:pt x="0" y="92"/>
                  </a:lnTo>
                  <a:lnTo>
                    <a:pt x="0" y="92"/>
                  </a:lnTo>
                  <a:lnTo>
                    <a:pt x="0" y="92"/>
                  </a:lnTo>
                  <a:lnTo>
                    <a:pt x="0" y="92"/>
                  </a:lnTo>
                  <a:lnTo>
                    <a:pt x="0" y="83"/>
                  </a:lnTo>
                  <a:lnTo>
                    <a:pt x="0" y="83"/>
                  </a:lnTo>
                  <a:lnTo>
                    <a:pt x="0" y="75"/>
                  </a:lnTo>
                  <a:lnTo>
                    <a:pt x="0" y="75"/>
                  </a:lnTo>
                  <a:lnTo>
                    <a:pt x="0" y="75"/>
                  </a:lnTo>
                  <a:lnTo>
                    <a:pt x="0" y="67"/>
                  </a:lnTo>
                  <a:lnTo>
                    <a:pt x="0" y="6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a:extLst>
                <a:ext uri="{FF2B5EF4-FFF2-40B4-BE49-F238E27FC236}">
                  <a16:creationId xmlns:a16="http://schemas.microsoft.com/office/drawing/2014/main" id="{0D11FCC4-B151-4558-AF82-C66095324B61}"/>
                </a:ext>
              </a:extLst>
            </p:cNvPr>
            <p:cNvSpPr>
              <a:spLocks/>
            </p:cNvSpPr>
            <p:nvPr/>
          </p:nvSpPr>
          <p:spPr bwMode="auto">
            <a:xfrm>
              <a:off x="2469" y="3104"/>
              <a:ext cx="1082" cy="930"/>
            </a:xfrm>
            <a:custGeom>
              <a:avLst/>
              <a:gdLst>
                <a:gd name="T0" fmla="*/ 854 w 1082"/>
                <a:gd name="T1" fmla="*/ 8 h 930"/>
                <a:gd name="T2" fmla="*/ 814 w 1082"/>
                <a:gd name="T3" fmla="*/ 42 h 930"/>
                <a:gd name="T4" fmla="*/ 781 w 1082"/>
                <a:gd name="T5" fmla="*/ 75 h 930"/>
                <a:gd name="T6" fmla="*/ 708 w 1082"/>
                <a:gd name="T7" fmla="*/ 151 h 930"/>
                <a:gd name="T8" fmla="*/ 602 w 1082"/>
                <a:gd name="T9" fmla="*/ 276 h 930"/>
                <a:gd name="T10" fmla="*/ 464 w 1082"/>
                <a:gd name="T11" fmla="*/ 402 h 930"/>
                <a:gd name="T12" fmla="*/ 366 w 1082"/>
                <a:gd name="T13" fmla="*/ 494 h 930"/>
                <a:gd name="T14" fmla="*/ 326 w 1082"/>
                <a:gd name="T15" fmla="*/ 536 h 930"/>
                <a:gd name="T16" fmla="*/ 309 w 1082"/>
                <a:gd name="T17" fmla="*/ 553 h 930"/>
                <a:gd name="T18" fmla="*/ 301 w 1082"/>
                <a:gd name="T19" fmla="*/ 578 h 930"/>
                <a:gd name="T20" fmla="*/ 301 w 1082"/>
                <a:gd name="T21" fmla="*/ 611 h 930"/>
                <a:gd name="T22" fmla="*/ 285 w 1082"/>
                <a:gd name="T23" fmla="*/ 653 h 930"/>
                <a:gd name="T24" fmla="*/ 277 w 1082"/>
                <a:gd name="T25" fmla="*/ 670 h 930"/>
                <a:gd name="T26" fmla="*/ 252 w 1082"/>
                <a:gd name="T27" fmla="*/ 687 h 930"/>
                <a:gd name="T28" fmla="*/ 220 w 1082"/>
                <a:gd name="T29" fmla="*/ 712 h 930"/>
                <a:gd name="T30" fmla="*/ 130 w 1082"/>
                <a:gd name="T31" fmla="*/ 737 h 930"/>
                <a:gd name="T32" fmla="*/ 82 w 1082"/>
                <a:gd name="T33" fmla="*/ 754 h 930"/>
                <a:gd name="T34" fmla="*/ 74 w 1082"/>
                <a:gd name="T35" fmla="*/ 762 h 930"/>
                <a:gd name="T36" fmla="*/ 49 w 1082"/>
                <a:gd name="T37" fmla="*/ 787 h 930"/>
                <a:gd name="T38" fmla="*/ 17 w 1082"/>
                <a:gd name="T39" fmla="*/ 821 h 930"/>
                <a:gd name="T40" fmla="*/ 8 w 1082"/>
                <a:gd name="T41" fmla="*/ 829 h 930"/>
                <a:gd name="T42" fmla="*/ 0 w 1082"/>
                <a:gd name="T43" fmla="*/ 846 h 930"/>
                <a:gd name="T44" fmla="*/ 8 w 1082"/>
                <a:gd name="T45" fmla="*/ 863 h 930"/>
                <a:gd name="T46" fmla="*/ 17 w 1082"/>
                <a:gd name="T47" fmla="*/ 888 h 930"/>
                <a:gd name="T48" fmla="*/ 49 w 1082"/>
                <a:gd name="T49" fmla="*/ 921 h 930"/>
                <a:gd name="T50" fmla="*/ 49 w 1082"/>
                <a:gd name="T51" fmla="*/ 921 h 930"/>
                <a:gd name="T52" fmla="*/ 74 w 1082"/>
                <a:gd name="T53" fmla="*/ 905 h 930"/>
                <a:gd name="T54" fmla="*/ 82 w 1082"/>
                <a:gd name="T55" fmla="*/ 896 h 930"/>
                <a:gd name="T56" fmla="*/ 130 w 1082"/>
                <a:gd name="T57" fmla="*/ 888 h 930"/>
                <a:gd name="T58" fmla="*/ 155 w 1082"/>
                <a:gd name="T59" fmla="*/ 871 h 930"/>
                <a:gd name="T60" fmla="*/ 171 w 1082"/>
                <a:gd name="T61" fmla="*/ 863 h 930"/>
                <a:gd name="T62" fmla="*/ 171 w 1082"/>
                <a:gd name="T63" fmla="*/ 846 h 930"/>
                <a:gd name="T64" fmla="*/ 171 w 1082"/>
                <a:gd name="T65" fmla="*/ 821 h 930"/>
                <a:gd name="T66" fmla="*/ 179 w 1082"/>
                <a:gd name="T67" fmla="*/ 787 h 930"/>
                <a:gd name="T68" fmla="*/ 212 w 1082"/>
                <a:gd name="T69" fmla="*/ 762 h 930"/>
                <a:gd name="T70" fmla="*/ 244 w 1082"/>
                <a:gd name="T71" fmla="*/ 729 h 930"/>
                <a:gd name="T72" fmla="*/ 293 w 1082"/>
                <a:gd name="T73" fmla="*/ 712 h 930"/>
                <a:gd name="T74" fmla="*/ 318 w 1082"/>
                <a:gd name="T75" fmla="*/ 695 h 930"/>
                <a:gd name="T76" fmla="*/ 391 w 1082"/>
                <a:gd name="T77" fmla="*/ 620 h 930"/>
                <a:gd name="T78" fmla="*/ 456 w 1082"/>
                <a:gd name="T79" fmla="*/ 561 h 930"/>
                <a:gd name="T80" fmla="*/ 505 w 1082"/>
                <a:gd name="T81" fmla="*/ 519 h 930"/>
                <a:gd name="T82" fmla="*/ 667 w 1082"/>
                <a:gd name="T83" fmla="*/ 419 h 930"/>
                <a:gd name="T84" fmla="*/ 789 w 1082"/>
                <a:gd name="T85" fmla="*/ 352 h 930"/>
                <a:gd name="T86" fmla="*/ 879 w 1082"/>
                <a:gd name="T87" fmla="*/ 301 h 930"/>
                <a:gd name="T88" fmla="*/ 936 w 1082"/>
                <a:gd name="T89" fmla="*/ 268 h 930"/>
                <a:gd name="T90" fmla="*/ 993 w 1082"/>
                <a:gd name="T91" fmla="*/ 226 h 930"/>
                <a:gd name="T92" fmla="*/ 1025 w 1082"/>
                <a:gd name="T93" fmla="*/ 184 h 930"/>
                <a:gd name="T94" fmla="*/ 1074 w 1082"/>
                <a:gd name="T95" fmla="*/ 134 h 930"/>
                <a:gd name="T96" fmla="*/ 1082 w 1082"/>
                <a:gd name="T97" fmla="*/ 109 h 930"/>
                <a:gd name="T98" fmla="*/ 1082 w 1082"/>
                <a:gd name="T99" fmla="*/ 92 h 930"/>
                <a:gd name="T100" fmla="*/ 1082 w 1082"/>
                <a:gd name="T101" fmla="*/ 75 h 930"/>
                <a:gd name="T102" fmla="*/ 1058 w 1082"/>
                <a:gd name="T103" fmla="*/ 59 h 930"/>
                <a:gd name="T104" fmla="*/ 1033 w 1082"/>
                <a:gd name="T105" fmla="*/ 42 h 930"/>
                <a:gd name="T106" fmla="*/ 968 w 1082"/>
                <a:gd name="T107" fmla="*/ 17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2" h="930">
                  <a:moveTo>
                    <a:pt x="871" y="0"/>
                  </a:moveTo>
                  <a:lnTo>
                    <a:pt x="871" y="0"/>
                  </a:lnTo>
                  <a:lnTo>
                    <a:pt x="862" y="8"/>
                  </a:lnTo>
                  <a:lnTo>
                    <a:pt x="854" y="8"/>
                  </a:lnTo>
                  <a:lnTo>
                    <a:pt x="838" y="17"/>
                  </a:lnTo>
                  <a:lnTo>
                    <a:pt x="830" y="25"/>
                  </a:lnTo>
                  <a:lnTo>
                    <a:pt x="822" y="33"/>
                  </a:lnTo>
                  <a:lnTo>
                    <a:pt x="814" y="42"/>
                  </a:lnTo>
                  <a:lnTo>
                    <a:pt x="797" y="50"/>
                  </a:lnTo>
                  <a:lnTo>
                    <a:pt x="797" y="59"/>
                  </a:lnTo>
                  <a:lnTo>
                    <a:pt x="789" y="67"/>
                  </a:lnTo>
                  <a:lnTo>
                    <a:pt x="781" y="75"/>
                  </a:lnTo>
                  <a:lnTo>
                    <a:pt x="765" y="92"/>
                  </a:lnTo>
                  <a:lnTo>
                    <a:pt x="749" y="109"/>
                  </a:lnTo>
                  <a:lnTo>
                    <a:pt x="732" y="134"/>
                  </a:lnTo>
                  <a:lnTo>
                    <a:pt x="708" y="151"/>
                  </a:lnTo>
                  <a:lnTo>
                    <a:pt x="692" y="176"/>
                  </a:lnTo>
                  <a:lnTo>
                    <a:pt x="643" y="226"/>
                  </a:lnTo>
                  <a:lnTo>
                    <a:pt x="618" y="251"/>
                  </a:lnTo>
                  <a:lnTo>
                    <a:pt x="602" y="276"/>
                  </a:lnTo>
                  <a:lnTo>
                    <a:pt x="570" y="293"/>
                  </a:lnTo>
                  <a:lnTo>
                    <a:pt x="553" y="318"/>
                  </a:lnTo>
                  <a:lnTo>
                    <a:pt x="505" y="360"/>
                  </a:lnTo>
                  <a:lnTo>
                    <a:pt x="464" y="402"/>
                  </a:lnTo>
                  <a:lnTo>
                    <a:pt x="415" y="452"/>
                  </a:lnTo>
                  <a:lnTo>
                    <a:pt x="391" y="469"/>
                  </a:lnTo>
                  <a:lnTo>
                    <a:pt x="374" y="486"/>
                  </a:lnTo>
                  <a:lnTo>
                    <a:pt x="366" y="494"/>
                  </a:lnTo>
                  <a:lnTo>
                    <a:pt x="358" y="502"/>
                  </a:lnTo>
                  <a:lnTo>
                    <a:pt x="342" y="519"/>
                  </a:lnTo>
                  <a:lnTo>
                    <a:pt x="334" y="519"/>
                  </a:lnTo>
                  <a:lnTo>
                    <a:pt x="326" y="536"/>
                  </a:lnTo>
                  <a:lnTo>
                    <a:pt x="318" y="544"/>
                  </a:lnTo>
                  <a:lnTo>
                    <a:pt x="309" y="544"/>
                  </a:lnTo>
                  <a:lnTo>
                    <a:pt x="309" y="553"/>
                  </a:lnTo>
                  <a:lnTo>
                    <a:pt x="309" y="553"/>
                  </a:lnTo>
                  <a:lnTo>
                    <a:pt x="301" y="561"/>
                  </a:lnTo>
                  <a:lnTo>
                    <a:pt x="301" y="570"/>
                  </a:lnTo>
                  <a:lnTo>
                    <a:pt x="301" y="570"/>
                  </a:lnTo>
                  <a:lnTo>
                    <a:pt x="301" y="578"/>
                  </a:lnTo>
                  <a:lnTo>
                    <a:pt x="301" y="586"/>
                  </a:lnTo>
                  <a:lnTo>
                    <a:pt x="301" y="586"/>
                  </a:lnTo>
                  <a:lnTo>
                    <a:pt x="301" y="603"/>
                  </a:lnTo>
                  <a:lnTo>
                    <a:pt x="301" y="611"/>
                  </a:lnTo>
                  <a:lnTo>
                    <a:pt x="293" y="620"/>
                  </a:lnTo>
                  <a:lnTo>
                    <a:pt x="293" y="628"/>
                  </a:lnTo>
                  <a:lnTo>
                    <a:pt x="293" y="645"/>
                  </a:lnTo>
                  <a:lnTo>
                    <a:pt x="285" y="653"/>
                  </a:lnTo>
                  <a:lnTo>
                    <a:pt x="285" y="653"/>
                  </a:lnTo>
                  <a:lnTo>
                    <a:pt x="285" y="653"/>
                  </a:lnTo>
                  <a:lnTo>
                    <a:pt x="277" y="662"/>
                  </a:lnTo>
                  <a:lnTo>
                    <a:pt x="277" y="670"/>
                  </a:lnTo>
                  <a:lnTo>
                    <a:pt x="277" y="678"/>
                  </a:lnTo>
                  <a:lnTo>
                    <a:pt x="269" y="687"/>
                  </a:lnTo>
                  <a:lnTo>
                    <a:pt x="261" y="687"/>
                  </a:lnTo>
                  <a:lnTo>
                    <a:pt x="252" y="687"/>
                  </a:lnTo>
                  <a:lnTo>
                    <a:pt x="244" y="695"/>
                  </a:lnTo>
                  <a:lnTo>
                    <a:pt x="244" y="704"/>
                  </a:lnTo>
                  <a:lnTo>
                    <a:pt x="236" y="704"/>
                  </a:lnTo>
                  <a:lnTo>
                    <a:pt x="220" y="712"/>
                  </a:lnTo>
                  <a:lnTo>
                    <a:pt x="204" y="720"/>
                  </a:lnTo>
                  <a:lnTo>
                    <a:pt x="179" y="720"/>
                  </a:lnTo>
                  <a:lnTo>
                    <a:pt x="171" y="729"/>
                  </a:lnTo>
                  <a:lnTo>
                    <a:pt x="130" y="737"/>
                  </a:lnTo>
                  <a:lnTo>
                    <a:pt x="114" y="745"/>
                  </a:lnTo>
                  <a:lnTo>
                    <a:pt x="90" y="754"/>
                  </a:lnTo>
                  <a:lnTo>
                    <a:pt x="90" y="754"/>
                  </a:lnTo>
                  <a:lnTo>
                    <a:pt x="82" y="754"/>
                  </a:lnTo>
                  <a:lnTo>
                    <a:pt x="82" y="754"/>
                  </a:lnTo>
                  <a:lnTo>
                    <a:pt x="82" y="754"/>
                  </a:lnTo>
                  <a:lnTo>
                    <a:pt x="82" y="754"/>
                  </a:lnTo>
                  <a:lnTo>
                    <a:pt x="74" y="762"/>
                  </a:lnTo>
                  <a:lnTo>
                    <a:pt x="65" y="779"/>
                  </a:lnTo>
                  <a:lnTo>
                    <a:pt x="65" y="787"/>
                  </a:lnTo>
                  <a:lnTo>
                    <a:pt x="57" y="787"/>
                  </a:lnTo>
                  <a:lnTo>
                    <a:pt x="49" y="787"/>
                  </a:lnTo>
                  <a:lnTo>
                    <a:pt x="41" y="796"/>
                  </a:lnTo>
                  <a:lnTo>
                    <a:pt x="33" y="804"/>
                  </a:lnTo>
                  <a:lnTo>
                    <a:pt x="17" y="812"/>
                  </a:lnTo>
                  <a:lnTo>
                    <a:pt x="17" y="821"/>
                  </a:lnTo>
                  <a:lnTo>
                    <a:pt x="17" y="821"/>
                  </a:lnTo>
                  <a:lnTo>
                    <a:pt x="8" y="829"/>
                  </a:lnTo>
                  <a:lnTo>
                    <a:pt x="8" y="829"/>
                  </a:lnTo>
                  <a:lnTo>
                    <a:pt x="8" y="829"/>
                  </a:lnTo>
                  <a:lnTo>
                    <a:pt x="0" y="829"/>
                  </a:lnTo>
                  <a:lnTo>
                    <a:pt x="0" y="838"/>
                  </a:lnTo>
                  <a:lnTo>
                    <a:pt x="0" y="838"/>
                  </a:lnTo>
                  <a:lnTo>
                    <a:pt x="0" y="846"/>
                  </a:lnTo>
                  <a:lnTo>
                    <a:pt x="0" y="846"/>
                  </a:lnTo>
                  <a:lnTo>
                    <a:pt x="0" y="854"/>
                  </a:lnTo>
                  <a:lnTo>
                    <a:pt x="0" y="854"/>
                  </a:lnTo>
                  <a:lnTo>
                    <a:pt x="8" y="863"/>
                  </a:lnTo>
                  <a:lnTo>
                    <a:pt x="8" y="863"/>
                  </a:lnTo>
                  <a:lnTo>
                    <a:pt x="17" y="871"/>
                  </a:lnTo>
                  <a:lnTo>
                    <a:pt x="17" y="879"/>
                  </a:lnTo>
                  <a:lnTo>
                    <a:pt x="17" y="888"/>
                  </a:lnTo>
                  <a:lnTo>
                    <a:pt x="25" y="896"/>
                  </a:lnTo>
                  <a:lnTo>
                    <a:pt x="25" y="896"/>
                  </a:lnTo>
                  <a:lnTo>
                    <a:pt x="33" y="913"/>
                  </a:lnTo>
                  <a:lnTo>
                    <a:pt x="49" y="921"/>
                  </a:lnTo>
                  <a:lnTo>
                    <a:pt x="49" y="930"/>
                  </a:lnTo>
                  <a:lnTo>
                    <a:pt x="49" y="930"/>
                  </a:lnTo>
                  <a:lnTo>
                    <a:pt x="49" y="930"/>
                  </a:lnTo>
                  <a:lnTo>
                    <a:pt x="49" y="921"/>
                  </a:lnTo>
                  <a:lnTo>
                    <a:pt x="57" y="921"/>
                  </a:lnTo>
                  <a:lnTo>
                    <a:pt x="57" y="913"/>
                  </a:lnTo>
                  <a:lnTo>
                    <a:pt x="65" y="913"/>
                  </a:lnTo>
                  <a:lnTo>
                    <a:pt x="74" y="905"/>
                  </a:lnTo>
                  <a:lnTo>
                    <a:pt x="74" y="905"/>
                  </a:lnTo>
                  <a:lnTo>
                    <a:pt x="82" y="896"/>
                  </a:lnTo>
                  <a:lnTo>
                    <a:pt x="82" y="896"/>
                  </a:lnTo>
                  <a:lnTo>
                    <a:pt x="82" y="896"/>
                  </a:lnTo>
                  <a:lnTo>
                    <a:pt x="98" y="896"/>
                  </a:lnTo>
                  <a:lnTo>
                    <a:pt x="106" y="896"/>
                  </a:lnTo>
                  <a:lnTo>
                    <a:pt x="114" y="888"/>
                  </a:lnTo>
                  <a:lnTo>
                    <a:pt x="130" y="888"/>
                  </a:lnTo>
                  <a:lnTo>
                    <a:pt x="139" y="879"/>
                  </a:lnTo>
                  <a:lnTo>
                    <a:pt x="147" y="879"/>
                  </a:lnTo>
                  <a:lnTo>
                    <a:pt x="147" y="871"/>
                  </a:lnTo>
                  <a:lnTo>
                    <a:pt x="155" y="871"/>
                  </a:lnTo>
                  <a:lnTo>
                    <a:pt x="163" y="863"/>
                  </a:lnTo>
                  <a:lnTo>
                    <a:pt x="163" y="863"/>
                  </a:lnTo>
                  <a:lnTo>
                    <a:pt x="163" y="863"/>
                  </a:lnTo>
                  <a:lnTo>
                    <a:pt x="171" y="863"/>
                  </a:lnTo>
                  <a:lnTo>
                    <a:pt x="171" y="863"/>
                  </a:lnTo>
                  <a:lnTo>
                    <a:pt x="171" y="854"/>
                  </a:lnTo>
                  <a:lnTo>
                    <a:pt x="171" y="846"/>
                  </a:lnTo>
                  <a:lnTo>
                    <a:pt x="171" y="846"/>
                  </a:lnTo>
                  <a:lnTo>
                    <a:pt x="171" y="829"/>
                  </a:lnTo>
                  <a:lnTo>
                    <a:pt x="171" y="829"/>
                  </a:lnTo>
                  <a:lnTo>
                    <a:pt x="171" y="829"/>
                  </a:lnTo>
                  <a:lnTo>
                    <a:pt x="171" y="821"/>
                  </a:lnTo>
                  <a:lnTo>
                    <a:pt x="179" y="812"/>
                  </a:lnTo>
                  <a:lnTo>
                    <a:pt x="179" y="804"/>
                  </a:lnTo>
                  <a:lnTo>
                    <a:pt x="179" y="796"/>
                  </a:lnTo>
                  <a:lnTo>
                    <a:pt x="179" y="787"/>
                  </a:lnTo>
                  <a:lnTo>
                    <a:pt x="187" y="787"/>
                  </a:lnTo>
                  <a:lnTo>
                    <a:pt x="187" y="779"/>
                  </a:lnTo>
                  <a:lnTo>
                    <a:pt x="196" y="771"/>
                  </a:lnTo>
                  <a:lnTo>
                    <a:pt x="212" y="762"/>
                  </a:lnTo>
                  <a:lnTo>
                    <a:pt x="212" y="754"/>
                  </a:lnTo>
                  <a:lnTo>
                    <a:pt x="236" y="737"/>
                  </a:lnTo>
                  <a:lnTo>
                    <a:pt x="244" y="729"/>
                  </a:lnTo>
                  <a:lnTo>
                    <a:pt x="244" y="729"/>
                  </a:lnTo>
                  <a:lnTo>
                    <a:pt x="261" y="720"/>
                  </a:lnTo>
                  <a:lnTo>
                    <a:pt x="269" y="720"/>
                  </a:lnTo>
                  <a:lnTo>
                    <a:pt x="277" y="720"/>
                  </a:lnTo>
                  <a:lnTo>
                    <a:pt x="293" y="712"/>
                  </a:lnTo>
                  <a:lnTo>
                    <a:pt x="293" y="712"/>
                  </a:lnTo>
                  <a:lnTo>
                    <a:pt x="301" y="712"/>
                  </a:lnTo>
                  <a:lnTo>
                    <a:pt x="309" y="704"/>
                  </a:lnTo>
                  <a:lnTo>
                    <a:pt x="318" y="695"/>
                  </a:lnTo>
                  <a:lnTo>
                    <a:pt x="318" y="687"/>
                  </a:lnTo>
                  <a:lnTo>
                    <a:pt x="366" y="653"/>
                  </a:lnTo>
                  <a:lnTo>
                    <a:pt x="374" y="637"/>
                  </a:lnTo>
                  <a:lnTo>
                    <a:pt x="391" y="620"/>
                  </a:lnTo>
                  <a:lnTo>
                    <a:pt x="407" y="603"/>
                  </a:lnTo>
                  <a:lnTo>
                    <a:pt x="440" y="586"/>
                  </a:lnTo>
                  <a:lnTo>
                    <a:pt x="448" y="570"/>
                  </a:lnTo>
                  <a:lnTo>
                    <a:pt x="456" y="561"/>
                  </a:lnTo>
                  <a:lnTo>
                    <a:pt x="472" y="553"/>
                  </a:lnTo>
                  <a:lnTo>
                    <a:pt x="480" y="544"/>
                  </a:lnTo>
                  <a:lnTo>
                    <a:pt x="496" y="536"/>
                  </a:lnTo>
                  <a:lnTo>
                    <a:pt x="505" y="519"/>
                  </a:lnTo>
                  <a:lnTo>
                    <a:pt x="553" y="494"/>
                  </a:lnTo>
                  <a:lnTo>
                    <a:pt x="594" y="477"/>
                  </a:lnTo>
                  <a:lnTo>
                    <a:pt x="635" y="452"/>
                  </a:lnTo>
                  <a:lnTo>
                    <a:pt x="667" y="419"/>
                  </a:lnTo>
                  <a:lnTo>
                    <a:pt x="708" y="402"/>
                  </a:lnTo>
                  <a:lnTo>
                    <a:pt x="732" y="385"/>
                  </a:lnTo>
                  <a:lnTo>
                    <a:pt x="749" y="377"/>
                  </a:lnTo>
                  <a:lnTo>
                    <a:pt x="789" y="352"/>
                  </a:lnTo>
                  <a:lnTo>
                    <a:pt x="806" y="343"/>
                  </a:lnTo>
                  <a:lnTo>
                    <a:pt x="830" y="327"/>
                  </a:lnTo>
                  <a:lnTo>
                    <a:pt x="854" y="318"/>
                  </a:lnTo>
                  <a:lnTo>
                    <a:pt x="879" y="301"/>
                  </a:lnTo>
                  <a:lnTo>
                    <a:pt x="895" y="293"/>
                  </a:lnTo>
                  <a:lnTo>
                    <a:pt x="911" y="285"/>
                  </a:lnTo>
                  <a:lnTo>
                    <a:pt x="928" y="276"/>
                  </a:lnTo>
                  <a:lnTo>
                    <a:pt x="936" y="268"/>
                  </a:lnTo>
                  <a:lnTo>
                    <a:pt x="952" y="251"/>
                  </a:lnTo>
                  <a:lnTo>
                    <a:pt x="960" y="251"/>
                  </a:lnTo>
                  <a:lnTo>
                    <a:pt x="976" y="234"/>
                  </a:lnTo>
                  <a:lnTo>
                    <a:pt x="993" y="226"/>
                  </a:lnTo>
                  <a:lnTo>
                    <a:pt x="1001" y="209"/>
                  </a:lnTo>
                  <a:lnTo>
                    <a:pt x="1009" y="209"/>
                  </a:lnTo>
                  <a:lnTo>
                    <a:pt x="1025" y="193"/>
                  </a:lnTo>
                  <a:lnTo>
                    <a:pt x="1025" y="184"/>
                  </a:lnTo>
                  <a:lnTo>
                    <a:pt x="1050" y="167"/>
                  </a:lnTo>
                  <a:lnTo>
                    <a:pt x="1058" y="159"/>
                  </a:lnTo>
                  <a:lnTo>
                    <a:pt x="1066" y="142"/>
                  </a:lnTo>
                  <a:lnTo>
                    <a:pt x="1074" y="134"/>
                  </a:lnTo>
                  <a:lnTo>
                    <a:pt x="1082" y="134"/>
                  </a:lnTo>
                  <a:lnTo>
                    <a:pt x="1082" y="126"/>
                  </a:lnTo>
                  <a:lnTo>
                    <a:pt x="1082" y="117"/>
                  </a:lnTo>
                  <a:lnTo>
                    <a:pt x="1082" y="109"/>
                  </a:lnTo>
                  <a:lnTo>
                    <a:pt x="1082" y="109"/>
                  </a:lnTo>
                  <a:lnTo>
                    <a:pt x="1082" y="100"/>
                  </a:lnTo>
                  <a:lnTo>
                    <a:pt x="1082" y="92"/>
                  </a:lnTo>
                  <a:lnTo>
                    <a:pt x="1082" y="92"/>
                  </a:lnTo>
                  <a:lnTo>
                    <a:pt x="1082" y="84"/>
                  </a:lnTo>
                  <a:lnTo>
                    <a:pt x="1082" y="75"/>
                  </a:lnTo>
                  <a:lnTo>
                    <a:pt x="1082" y="75"/>
                  </a:lnTo>
                  <a:lnTo>
                    <a:pt x="1082" y="75"/>
                  </a:lnTo>
                  <a:lnTo>
                    <a:pt x="1074" y="75"/>
                  </a:lnTo>
                  <a:lnTo>
                    <a:pt x="1074" y="67"/>
                  </a:lnTo>
                  <a:lnTo>
                    <a:pt x="1066" y="59"/>
                  </a:lnTo>
                  <a:lnTo>
                    <a:pt x="1058" y="59"/>
                  </a:lnTo>
                  <a:lnTo>
                    <a:pt x="1058" y="50"/>
                  </a:lnTo>
                  <a:lnTo>
                    <a:pt x="1050" y="50"/>
                  </a:lnTo>
                  <a:lnTo>
                    <a:pt x="1041" y="42"/>
                  </a:lnTo>
                  <a:lnTo>
                    <a:pt x="1033" y="42"/>
                  </a:lnTo>
                  <a:lnTo>
                    <a:pt x="1025" y="42"/>
                  </a:lnTo>
                  <a:lnTo>
                    <a:pt x="1001" y="33"/>
                  </a:lnTo>
                  <a:lnTo>
                    <a:pt x="984" y="25"/>
                  </a:lnTo>
                  <a:lnTo>
                    <a:pt x="968" y="17"/>
                  </a:lnTo>
                  <a:lnTo>
                    <a:pt x="871" y="0"/>
                  </a:lnTo>
                  <a:close/>
                </a:path>
              </a:pathLst>
            </a:custGeom>
            <a:solidFill>
              <a:srgbClr val="E5F3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DE52362A-0BEC-46D1-AF3D-B47715FE3AD9}"/>
                </a:ext>
              </a:extLst>
            </p:cNvPr>
            <p:cNvSpPr>
              <a:spLocks/>
            </p:cNvSpPr>
            <p:nvPr/>
          </p:nvSpPr>
          <p:spPr bwMode="auto">
            <a:xfrm>
              <a:off x="2526" y="3154"/>
              <a:ext cx="911" cy="821"/>
            </a:xfrm>
            <a:custGeom>
              <a:avLst/>
              <a:gdLst>
                <a:gd name="T0" fmla="*/ 8 w 911"/>
                <a:gd name="T1" fmla="*/ 804 h 821"/>
                <a:gd name="T2" fmla="*/ 25 w 911"/>
                <a:gd name="T3" fmla="*/ 788 h 821"/>
                <a:gd name="T4" fmla="*/ 41 w 911"/>
                <a:gd name="T5" fmla="*/ 762 h 821"/>
                <a:gd name="T6" fmla="*/ 57 w 911"/>
                <a:gd name="T7" fmla="*/ 754 h 821"/>
                <a:gd name="T8" fmla="*/ 73 w 911"/>
                <a:gd name="T9" fmla="*/ 737 h 821"/>
                <a:gd name="T10" fmla="*/ 98 w 911"/>
                <a:gd name="T11" fmla="*/ 712 h 821"/>
                <a:gd name="T12" fmla="*/ 122 w 911"/>
                <a:gd name="T13" fmla="*/ 695 h 821"/>
                <a:gd name="T14" fmla="*/ 147 w 911"/>
                <a:gd name="T15" fmla="*/ 670 h 821"/>
                <a:gd name="T16" fmla="*/ 179 w 911"/>
                <a:gd name="T17" fmla="*/ 637 h 821"/>
                <a:gd name="T18" fmla="*/ 269 w 911"/>
                <a:gd name="T19" fmla="*/ 561 h 821"/>
                <a:gd name="T20" fmla="*/ 350 w 911"/>
                <a:gd name="T21" fmla="*/ 494 h 821"/>
                <a:gd name="T22" fmla="*/ 423 w 911"/>
                <a:gd name="T23" fmla="*/ 411 h 821"/>
                <a:gd name="T24" fmla="*/ 521 w 911"/>
                <a:gd name="T25" fmla="*/ 318 h 821"/>
                <a:gd name="T26" fmla="*/ 602 w 911"/>
                <a:gd name="T27" fmla="*/ 243 h 821"/>
                <a:gd name="T28" fmla="*/ 643 w 911"/>
                <a:gd name="T29" fmla="*/ 201 h 821"/>
                <a:gd name="T30" fmla="*/ 700 w 911"/>
                <a:gd name="T31" fmla="*/ 159 h 821"/>
                <a:gd name="T32" fmla="*/ 749 w 911"/>
                <a:gd name="T33" fmla="*/ 117 h 821"/>
                <a:gd name="T34" fmla="*/ 781 w 911"/>
                <a:gd name="T35" fmla="*/ 92 h 821"/>
                <a:gd name="T36" fmla="*/ 838 w 911"/>
                <a:gd name="T37" fmla="*/ 50 h 821"/>
                <a:gd name="T38" fmla="*/ 871 w 911"/>
                <a:gd name="T39" fmla="*/ 25 h 821"/>
                <a:gd name="T40" fmla="*/ 895 w 911"/>
                <a:gd name="T41" fmla="*/ 9 h 821"/>
                <a:gd name="T42" fmla="*/ 903 w 911"/>
                <a:gd name="T43" fmla="*/ 0 h 821"/>
                <a:gd name="T44" fmla="*/ 903 w 911"/>
                <a:gd name="T45" fmla="*/ 9 h 821"/>
                <a:gd name="T46" fmla="*/ 911 w 911"/>
                <a:gd name="T47" fmla="*/ 9 h 821"/>
                <a:gd name="T48" fmla="*/ 911 w 911"/>
                <a:gd name="T49" fmla="*/ 25 h 821"/>
                <a:gd name="T50" fmla="*/ 903 w 911"/>
                <a:gd name="T51" fmla="*/ 25 h 821"/>
                <a:gd name="T52" fmla="*/ 887 w 911"/>
                <a:gd name="T53" fmla="*/ 50 h 821"/>
                <a:gd name="T54" fmla="*/ 830 w 911"/>
                <a:gd name="T55" fmla="*/ 92 h 821"/>
                <a:gd name="T56" fmla="*/ 797 w 911"/>
                <a:gd name="T57" fmla="*/ 117 h 821"/>
                <a:gd name="T58" fmla="*/ 773 w 911"/>
                <a:gd name="T59" fmla="*/ 143 h 821"/>
                <a:gd name="T60" fmla="*/ 740 w 911"/>
                <a:gd name="T61" fmla="*/ 168 h 821"/>
                <a:gd name="T62" fmla="*/ 643 w 911"/>
                <a:gd name="T63" fmla="*/ 243 h 821"/>
                <a:gd name="T64" fmla="*/ 561 w 911"/>
                <a:gd name="T65" fmla="*/ 310 h 821"/>
                <a:gd name="T66" fmla="*/ 415 w 911"/>
                <a:gd name="T67" fmla="*/ 452 h 821"/>
                <a:gd name="T68" fmla="*/ 326 w 911"/>
                <a:gd name="T69" fmla="*/ 536 h 821"/>
                <a:gd name="T70" fmla="*/ 261 w 911"/>
                <a:gd name="T71" fmla="*/ 595 h 821"/>
                <a:gd name="T72" fmla="*/ 187 w 911"/>
                <a:gd name="T73" fmla="*/ 662 h 821"/>
                <a:gd name="T74" fmla="*/ 155 w 911"/>
                <a:gd name="T75" fmla="*/ 695 h 821"/>
                <a:gd name="T76" fmla="*/ 130 w 911"/>
                <a:gd name="T77" fmla="*/ 704 h 821"/>
                <a:gd name="T78" fmla="*/ 106 w 911"/>
                <a:gd name="T79" fmla="*/ 737 h 821"/>
                <a:gd name="T80" fmla="*/ 73 w 911"/>
                <a:gd name="T81" fmla="*/ 771 h 821"/>
                <a:gd name="T82" fmla="*/ 49 w 911"/>
                <a:gd name="T83" fmla="*/ 788 h 821"/>
                <a:gd name="T84" fmla="*/ 25 w 911"/>
                <a:gd name="T85" fmla="*/ 813 h 821"/>
                <a:gd name="T86" fmla="*/ 8 w 911"/>
                <a:gd name="T87" fmla="*/ 821 h 821"/>
                <a:gd name="T88" fmla="*/ 8 w 911"/>
                <a:gd name="T89" fmla="*/ 821 h 821"/>
                <a:gd name="T90" fmla="*/ 0 w 911"/>
                <a:gd name="T91" fmla="*/ 821 h 821"/>
                <a:gd name="T92" fmla="*/ 0 w 911"/>
                <a:gd name="T93" fmla="*/ 813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1" h="821">
                  <a:moveTo>
                    <a:pt x="0" y="813"/>
                  </a:moveTo>
                  <a:lnTo>
                    <a:pt x="0" y="813"/>
                  </a:lnTo>
                  <a:lnTo>
                    <a:pt x="8" y="804"/>
                  </a:lnTo>
                  <a:lnTo>
                    <a:pt x="17" y="804"/>
                  </a:lnTo>
                  <a:lnTo>
                    <a:pt x="25" y="796"/>
                  </a:lnTo>
                  <a:lnTo>
                    <a:pt x="25" y="788"/>
                  </a:lnTo>
                  <a:lnTo>
                    <a:pt x="25" y="779"/>
                  </a:lnTo>
                  <a:lnTo>
                    <a:pt x="33" y="771"/>
                  </a:lnTo>
                  <a:lnTo>
                    <a:pt x="41" y="762"/>
                  </a:lnTo>
                  <a:lnTo>
                    <a:pt x="49" y="762"/>
                  </a:lnTo>
                  <a:lnTo>
                    <a:pt x="57" y="754"/>
                  </a:lnTo>
                  <a:lnTo>
                    <a:pt x="57" y="754"/>
                  </a:lnTo>
                  <a:lnTo>
                    <a:pt x="57" y="746"/>
                  </a:lnTo>
                  <a:lnTo>
                    <a:pt x="65" y="737"/>
                  </a:lnTo>
                  <a:lnTo>
                    <a:pt x="73" y="737"/>
                  </a:lnTo>
                  <a:lnTo>
                    <a:pt x="90" y="729"/>
                  </a:lnTo>
                  <a:lnTo>
                    <a:pt x="90" y="721"/>
                  </a:lnTo>
                  <a:lnTo>
                    <a:pt x="98" y="712"/>
                  </a:lnTo>
                  <a:lnTo>
                    <a:pt x="98" y="704"/>
                  </a:lnTo>
                  <a:lnTo>
                    <a:pt x="106" y="704"/>
                  </a:lnTo>
                  <a:lnTo>
                    <a:pt x="122" y="695"/>
                  </a:lnTo>
                  <a:lnTo>
                    <a:pt x="122" y="687"/>
                  </a:lnTo>
                  <a:lnTo>
                    <a:pt x="130" y="679"/>
                  </a:lnTo>
                  <a:lnTo>
                    <a:pt x="147" y="670"/>
                  </a:lnTo>
                  <a:lnTo>
                    <a:pt x="155" y="670"/>
                  </a:lnTo>
                  <a:lnTo>
                    <a:pt x="155" y="662"/>
                  </a:lnTo>
                  <a:lnTo>
                    <a:pt x="179" y="637"/>
                  </a:lnTo>
                  <a:lnTo>
                    <a:pt x="220" y="603"/>
                  </a:lnTo>
                  <a:lnTo>
                    <a:pt x="252" y="578"/>
                  </a:lnTo>
                  <a:lnTo>
                    <a:pt x="269" y="561"/>
                  </a:lnTo>
                  <a:lnTo>
                    <a:pt x="285" y="545"/>
                  </a:lnTo>
                  <a:lnTo>
                    <a:pt x="317" y="520"/>
                  </a:lnTo>
                  <a:lnTo>
                    <a:pt x="350" y="494"/>
                  </a:lnTo>
                  <a:lnTo>
                    <a:pt x="374" y="469"/>
                  </a:lnTo>
                  <a:lnTo>
                    <a:pt x="399" y="436"/>
                  </a:lnTo>
                  <a:lnTo>
                    <a:pt x="423" y="411"/>
                  </a:lnTo>
                  <a:lnTo>
                    <a:pt x="448" y="394"/>
                  </a:lnTo>
                  <a:lnTo>
                    <a:pt x="496" y="335"/>
                  </a:lnTo>
                  <a:lnTo>
                    <a:pt x="521" y="318"/>
                  </a:lnTo>
                  <a:lnTo>
                    <a:pt x="545" y="293"/>
                  </a:lnTo>
                  <a:lnTo>
                    <a:pt x="578" y="268"/>
                  </a:lnTo>
                  <a:lnTo>
                    <a:pt x="602" y="243"/>
                  </a:lnTo>
                  <a:lnTo>
                    <a:pt x="610" y="235"/>
                  </a:lnTo>
                  <a:lnTo>
                    <a:pt x="627" y="218"/>
                  </a:lnTo>
                  <a:lnTo>
                    <a:pt x="643" y="201"/>
                  </a:lnTo>
                  <a:lnTo>
                    <a:pt x="651" y="201"/>
                  </a:lnTo>
                  <a:lnTo>
                    <a:pt x="683" y="168"/>
                  </a:lnTo>
                  <a:lnTo>
                    <a:pt x="700" y="159"/>
                  </a:lnTo>
                  <a:lnTo>
                    <a:pt x="716" y="143"/>
                  </a:lnTo>
                  <a:lnTo>
                    <a:pt x="732" y="126"/>
                  </a:lnTo>
                  <a:lnTo>
                    <a:pt x="749" y="117"/>
                  </a:lnTo>
                  <a:lnTo>
                    <a:pt x="765" y="101"/>
                  </a:lnTo>
                  <a:lnTo>
                    <a:pt x="773" y="92"/>
                  </a:lnTo>
                  <a:lnTo>
                    <a:pt x="781" y="92"/>
                  </a:lnTo>
                  <a:lnTo>
                    <a:pt x="797" y="76"/>
                  </a:lnTo>
                  <a:lnTo>
                    <a:pt x="805" y="67"/>
                  </a:lnTo>
                  <a:lnTo>
                    <a:pt x="838" y="50"/>
                  </a:lnTo>
                  <a:lnTo>
                    <a:pt x="846" y="42"/>
                  </a:lnTo>
                  <a:lnTo>
                    <a:pt x="871" y="25"/>
                  </a:lnTo>
                  <a:lnTo>
                    <a:pt x="871" y="25"/>
                  </a:lnTo>
                  <a:lnTo>
                    <a:pt x="879" y="17"/>
                  </a:lnTo>
                  <a:lnTo>
                    <a:pt x="887" y="9"/>
                  </a:lnTo>
                  <a:lnTo>
                    <a:pt x="895" y="9"/>
                  </a:lnTo>
                  <a:lnTo>
                    <a:pt x="895" y="0"/>
                  </a:lnTo>
                  <a:lnTo>
                    <a:pt x="903" y="0"/>
                  </a:lnTo>
                  <a:lnTo>
                    <a:pt x="903" y="0"/>
                  </a:lnTo>
                  <a:lnTo>
                    <a:pt x="903" y="0"/>
                  </a:lnTo>
                  <a:lnTo>
                    <a:pt x="903" y="0"/>
                  </a:lnTo>
                  <a:lnTo>
                    <a:pt x="903" y="9"/>
                  </a:lnTo>
                  <a:lnTo>
                    <a:pt x="903" y="9"/>
                  </a:lnTo>
                  <a:lnTo>
                    <a:pt x="911" y="9"/>
                  </a:lnTo>
                  <a:lnTo>
                    <a:pt x="911" y="9"/>
                  </a:lnTo>
                  <a:lnTo>
                    <a:pt x="911" y="17"/>
                  </a:lnTo>
                  <a:lnTo>
                    <a:pt x="911" y="17"/>
                  </a:lnTo>
                  <a:lnTo>
                    <a:pt x="911" y="25"/>
                  </a:lnTo>
                  <a:lnTo>
                    <a:pt x="911" y="25"/>
                  </a:lnTo>
                  <a:lnTo>
                    <a:pt x="911" y="25"/>
                  </a:lnTo>
                  <a:lnTo>
                    <a:pt x="903" y="25"/>
                  </a:lnTo>
                  <a:lnTo>
                    <a:pt x="903" y="34"/>
                  </a:lnTo>
                  <a:lnTo>
                    <a:pt x="903" y="42"/>
                  </a:lnTo>
                  <a:lnTo>
                    <a:pt x="887" y="50"/>
                  </a:lnTo>
                  <a:lnTo>
                    <a:pt x="871" y="59"/>
                  </a:lnTo>
                  <a:lnTo>
                    <a:pt x="854" y="67"/>
                  </a:lnTo>
                  <a:lnTo>
                    <a:pt x="830" y="92"/>
                  </a:lnTo>
                  <a:lnTo>
                    <a:pt x="814" y="101"/>
                  </a:lnTo>
                  <a:lnTo>
                    <a:pt x="805" y="109"/>
                  </a:lnTo>
                  <a:lnTo>
                    <a:pt x="797" y="117"/>
                  </a:lnTo>
                  <a:lnTo>
                    <a:pt x="781" y="126"/>
                  </a:lnTo>
                  <a:lnTo>
                    <a:pt x="773" y="134"/>
                  </a:lnTo>
                  <a:lnTo>
                    <a:pt x="773" y="143"/>
                  </a:lnTo>
                  <a:lnTo>
                    <a:pt x="757" y="159"/>
                  </a:lnTo>
                  <a:lnTo>
                    <a:pt x="740" y="159"/>
                  </a:lnTo>
                  <a:lnTo>
                    <a:pt x="740" y="168"/>
                  </a:lnTo>
                  <a:lnTo>
                    <a:pt x="708" y="201"/>
                  </a:lnTo>
                  <a:lnTo>
                    <a:pt x="675" y="218"/>
                  </a:lnTo>
                  <a:lnTo>
                    <a:pt x="643" y="243"/>
                  </a:lnTo>
                  <a:lnTo>
                    <a:pt x="610" y="268"/>
                  </a:lnTo>
                  <a:lnTo>
                    <a:pt x="586" y="293"/>
                  </a:lnTo>
                  <a:lnTo>
                    <a:pt x="561" y="310"/>
                  </a:lnTo>
                  <a:lnTo>
                    <a:pt x="513" y="360"/>
                  </a:lnTo>
                  <a:lnTo>
                    <a:pt x="464" y="402"/>
                  </a:lnTo>
                  <a:lnTo>
                    <a:pt x="415" y="452"/>
                  </a:lnTo>
                  <a:lnTo>
                    <a:pt x="383" y="478"/>
                  </a:lnTo>
                  <a:lnTo>
                    <a:pt x="358" y="503"/>
                  </a:lnTo>
                  <a:lnTo>
                    <a:pt x="326" y="536"/>
                  </a:lnTo>
                  <a:lnTo>
                    <a:pt x="293" y="561"/>
                  </a:lnTo>
                  <a:lnTo>
                    <a:pt x="277" y="570"/>
                  </a:lnTo>
                  <a:lnTo>
                    <a:pt x="261" y="595"/>
                  </a:lnTo>
                  <a:lnTo>
                    <a:pt x="220" y="628"/>
                  </a:lnTo>
                  <a:lnTo>
                    <a:pt x="212" y="637"/>
                  </a:lnTo>
                  <a:lnTo>
                    <a:pt x="187" y="662"/>
                  </a:lnTo>
                  <a:lnTo>
                    <a:pt x="171" y="670"/>
                  </a:lnTo>
                  <a:lnTo>
                    <a:pt x="155" y="687"/>
                  </a:lnTo>
                  <a:lnTo>
                    <a:pt x="155" y="695"/>
                  </a:lnTo>
                  <a:lnTo>
                    <a:pt x="147" y="695"/>
                  </a:lnTo>
                  <a:lnTo>
                    <a:pt x="139" y="704"/>
                  </a:lnTo>
                  <a:lnTo>
                    <a:pt x="130" y="704"/>
                  </a:lnTo>
                  <a:lnTo>
                    <a:pt x="122" y="712"/>
                  </a:lnTo>
                  <a:lnTo>
                    <a:pt x="114" y="729"/>
                  </a:lnTo>
                  <a:lnTo>
                    <a:pt x="106" y="737"/>
                  </a:lnTo>
                  <a:lnTo>
                    <a:pt x="98" y="737"/>
                  </a:lnTo>
                  <a:lnTo>
                    <a:pt x="90" y="754"/>
                  </a:lnTo>
                  <a:lnTo>
                    <a:pt x="73" y="771"/>
                  </a:lnTo>
                  <a:lnTo>
                    <a:pt x="57" y="771"/>
                  </a:lnTo>
                  <a:lnTo>
                    <a:pt x="57" y="779"/>
                  </a:lnTo>
                  <a:lnTo>
                    <a:pt x="49" y="788"/>
                  </a:lnTo>
                  <a:lnTo>
                    <a:pt x="41" y="796"/>
                  </a:lnTo>
                  <a:lnTo>
                    <a:pt x="25" y="813"/>
                  </a:lnTo>
                  <a:lnTo>
                    <a:pt x="25" y="813"/>
                  </a:lnTo>
                  <a:lnTo>
                    <a:pt x="17" y="821"/>
                  </a:lnTo>
                  <a:lnTo>
                    <a:pt x="17" y="821"/>
                  </a:lnTo>
                  <a:lnTo>
                    <a:pt x="8" y="821"/>
                  </a:lnTo>
                  <a:lnTo>
                    <a:pt x="8" y="821"/>
                  </a:lnTo>
                  <a:lnTo>
                    <a:pt x="8" y="821"/>
                  </a:lnTo>
                  <a:lnTo>
                    <a:pt x="8" y="821"/>
                  </a:lnTo>
                  <a:lnTo>
                    <a:pt x="0" y="821"/>
                  </a:lnTo>
                  <a:lnTo>
                    <a:pt x="0" y="821"/>
                  </a:lnTo>
                  <a:lnTo>
                    <a:pt x="0" y="821"/>
                  </a:lnTo>
                  <a:lnTo>
                    <a:pt x="0" y="821"/>
                  </a:lnTo>
                  <a:lnTo>
                    <a:pt x="0" y="813"/>
                  </a:lnTo>
                  <a:lnTo>
                    <a:pt x="0" y="813"/>
                  </a:lnTo>
                  <a:lnTo>
                    <a:pt x="0" y="813"/>
                  </a:lnTo>
                  <a:lnTo>
                    <a:pt x="0" y="8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a:extLst>
                <a:ext uri="{FF2B5EF4-FFF2-40B4-BE49-F238E27FC236}">
                  <a16:creationId xmlns:a16="http://schemas.microsoft.com/office/drawing/2014/main" id="{0C549ADB-78EA-46B6-B618-4AF3B6FD3378}"/>
                </a:ext>
              </a:extLst>
            </p:cNvPr>
            <p:cNvSpPr>
              <a:spLocks/>
            </p:cNvSpPr>
            <p:nvPr/>
          </p:nvSpPr>
          <p:spPr bwMode="auto">
            <a:xfrm>
              <a:off x="2746" y="3079"/>
              <a:ext cx="805" cy="745"/>
            </a:xfrm>
            <a:custGeom>
              <a:avLst/>
              <a:gdLst>
                <a:gd name="T0" fmla="*/ 32 w 805"/>
                <a:gd name="T1" fmla="*/ 578 h 745"/>
                <a:gd name="T2" fmla="*/ 106 w 805"/>
                <a:gd name="T3" fmla="*/ 511 h 745"/>
                <a:gd name="T4" fmla="*/ 171 w 805"/>
                <a:gd name="T5" fmla="*/ 444 h 745"/>
                <a:gd name="T6" fmla="*/ 293 w 805"/>
                <a:gd name="T7" fmla="*/ 293 h 745"/>
                <a:gd name="T8" fmla="*/ 488 w 805"/>
                <a:gd name="T9" fmla="*/ 100 h 745"/>
                <a:gd name="T10" fmla="*/ 553 w 805"/>
                <a:gd name="T11" fmla="*/ 33 h 745"/>
                <a:gd name="T12" fmla="*/ 602 w 805"/>
                <a:gd name="T13" fmla="*/ 0 h 745"/>
                <a:gd name="T14" fmla="*/ 634 w 805"/>
                <a:gd name="T15" fmla="*/ 0 h 745"/>
                <a:gd name="T16" fmla="*/ 683 w 805"/>
                <a:gd name="T17" fmla="*/ 17 h 745"/>
                <a:gd name="T18" fmla="*/ 748 w 805"/>
                <a:gd name="T19" fmla="*/ 42 h 745"/>
                <a:gd name="T20" fmla="*/ 797 w 805"/>
                <a:gd name="T21" fmla="*/ 67 h 745"/>
                <a:gd name="T22" fmla="*/ 805 w 805"/>
                <a:gd name="T23" fmla="*/ 109 h 745"/>
                <a:gd name="T24" fmla="*/ 805 w 805"/>
                <a:gd name="T25" fmla="*/ 134 h 745"/>
                <a:gd name="T26" fmla="*/ 805 w 805"/>
                <a:gd name="T27" fmla="*/ 167 h 745"/>
                <a:gd name="T28" fmla="*/ 805 w 805"/>
                <a:gd name="T29" fmla="*/ 184 h 745"/>
                <a:gd name="T30" fmla="*/ 781 w 805"/>
                <a:gd name="T31" fmla="*/ 201 h 745"/>
                <a:gd name="T32" fmla="*/ 732 w 805"/>
                <a:gd name="T33" fmla="*/ 243 h 745"/>
                <a:gd name="T34" fmla="*/ 634 w 805"/>
                <a:gd name="T35" fmla="*/ 310 h 745"/>
                <a:gd name="T36" fmla="*/ 423 w 805"/>
                <a:gd name="T37" fmla="*/ 444 h 745"/>
                <a:gd name="T38" fmla="*/ 293 w 805"/>
                <a:gd name="T39" fmla="*/ 536 h 745"/>
                <a:gd name="T40" fmla="*/ 195 w 805"/>
                <a:gd name="T41" fmla="*/ 603 h 745"/>
                <a:gd name="T42" fmla="*/ 130 w 805"/>
                <a:gd name="T43" fmla="*/ 662 h 745"/>
                <a:gd name="T44" fmla="*/ 81 w 805"/>
                <a:gd name="T45" fmla="*/ 695 h 745"/>
                <a:gd name="T46" fmla="*/ 57 w 805"/>
                <a:gd name="T47" fmla="*/ 712 h 745"/>
                <a:gd name="T48" fmla="*/ 41 w 805"/>
                <a:gd name="T49" fmla="*/ 745 h 745"/>
                <a:gd name="T50" fmla="*/ 32 w 805"/>
                <a:gd name="T51" fmla="*/ 745 h 745"/>
                <a:gd name="T52" fmla="*/ 24 w 805"/>
                <a:gd name="T53" fmla="*/ 745 h 745"/>
                <a:gd name="T54" fmla="*/ 8 w 805"/>
                <a:gd name="T55" fmla="*/ 745 h 745"/>
                <a:gd name="T56" fmla="*/ 0 w 805"/>
                <a:gd name="T57" fmla="*/ 729 h 745"/>
                <a:gd name="T58" fmla="*/ 24 w 805"/>
                <a:gd name="T59" fmla="*/ 703 h 745"/>
                <a:gd name="T60" fmla="*/ 49 w 805"/>
                <a:gd name="T61" fmla="*/ 670 h 745"/>
                <a:gd name="T62" fmla="*/ 106 w 805"/>
                <a:gd name="T63" fmla="*/ 628 h 745"/>
                <a:gd name="T64" fmla="*/ 219 w 805"/>
                <a:gd name="T65" fmla="*/ 536 h 745"/>
                <a:gd name="T66" fmla="*/ 333 w 805"/>
                <a:gd name="T67" fmla="*/ 452 h 745"/>
                <a:gd name="T68" fmla="*/ 569 w 805"/>
                <a:gd name="T69" fmla="*/ 310 h 745"/>
                <a:gd name="T70" fmla="*/ 683 w 805"/>
                <a:gd name="T71" fmla="*/ 234 h 745"/>
                <a:gd name="T72" fmla="*/ 756 w 805"/>
                <a:gd name="T73" fmla="*/ 176 h 745"/>
                <a:gd name="T74" fmla="*/ 781 w 805"/>
                <a:gd name="T75" fmla="*/ 159 h 745"/>
                <a:gd name="T76" fmla="*/ 781 w 805"/>
                <a:gd name="T77" fmla="*/ 134 h 745"/>
                <a:gd name="T78" fmla="*/ 781 w 805"/>
                <a:gd name="T79" fmla="*/ 109 h 745"/>
                <a:gd name="T80" fmla="*/ 781 w 805"/>
                <a:gd name="T81" fmla="*/ 92 h 745"/>
                <a:gd name="T82" fmla="*/ 748 w 805"/>
                <a:gd name="T83" fmla="*/ 67 h 745"/>
                <a:gd name="T84" fmla="*/ 699 w 805"/>
                <a:gd name="T85" fmla="*/ 58 h 745"/>
                <a:gd name="T86" fmla="*/ 667 w 805"/>
                <a:gd name="T87" fmla="*/ 42 h 745"/>
                <a:gd name="T88" fmla="*/ 626 w 805"/>
                <a:gd name="T89" fmla="*/ 33 h 745"/>
                <a:gd name="T90" fmla="*/ 585 w 805"/>
                <a:gd name="T91" fmla="*/ 42 h 745"/>
                <a:gd name="T92" fmla="*/ 553 w 805"/>
                <a:gd name="T93" fmla="*/ 75 h 745"/>
                <a:gd name="T94" fmla="*/ 382 w 805"/>
                <a:gd name="T95" fmla="*/ 259 h 745"/>
                <a:gd name="T96" fmla="*/ 244 w 805"/>
                <a:gd name="T97" fmla="*/ 410 h 745"/>
                <a:gd name="T98" fmla="*/ 138 w 805"/>
                <a:gd name="T99" fmla="*/ 511 h 745"/>
                <a:gd name="T100" fmla="*/ 65 w 805"/>
                <a:gd name="T101" fmla="*/ 578 h 745"/>
                <a:gd name="T102" fmla="*/ 24 w 805"/>
                <a:gd name="T103" fmla="*/ 611 h 745"/>
                <a:gd name="T104" fmla="*/ 16 w 805"/>
                <a:gd name="T105" fmla="*/ 611 h 745"/>
                <a:gd name="T106" fmla="*/ 8 w 805"/>
                <a:gd name="T107" fmla="*/ 603 h 745"/>
                <a:gd name="T108" fmla="*/ 8 w 805"/>
                <a:gd name="T109" fmla="*/ 58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5" h="745">
                  <a:moveTo>
                    <a:pt x="16" y="586"/>
                  </a:moveTo>
                  <a:lnTo>
                    <a:pt x="16" y="586"/>
                  </a:lnTo>
                  <a:lnTo>
                    <a:pt x="24" y="578"/>
                  </a:lnTo>
                  <a:lnTo>
                    <a:pt x="32" y="578"/>
                  </a:lnTo>
                  <a:lnTo>
                    <a:pt x="57" y="553"/>
                  </a:lnTo>
                  <a:lnTo>
                    <a:pt x="65" y="544"/>
                  </a:lnTo>
                  <a:lnTo>
                    <a:pt x="89" y="527"/>
                  </a:lnTo>
                  <a:lnTo>
                    <a:pt x="106" y="511"/>
                  </a:lnTo>
                  <a:lnTo>
                    <a:pt x="122" y="494"/>
                  </a:lnTo>
                  <a:lnTo>
                    <a:pt x="138" y="477"/>
                  </a:lnTo>
                  <a:lnTo>
                    <a:pt x="154" y="460"/>
                  </a:lnTo>
                  <a:lnTo>
                    <a:pt x="171" y="444"/>
                  </a:lnTo>
                  <a:lnTo>
                    <a:pt x="187" y="419"/>
                  </a:lnTo>
                  <a:lnTo>
                    <a:pt x="219" y="385"/>
                  </a:lnTo>
                  <a:lnTo>
                    <a:pt x="285" y="310"/>
                  </a:lnTo>
                  <a:lnTo>
                    <a:pt x="293" y="293"/>
                  </a:lnTo>
                  <a:lnTo>
                    <a:pt x="317" y="276"/>
                  </a:lnTo>
                  <a:lnTo>
                    <a:pt x="350" y="234"/>
                  </a:lnTo>
                  <a:lnTo>
                    <a:pt x="455" y="134"/>
                  </a:lnTo>
                  <a:lnTo>
                    <a:pt x="488" y="100"/>
                  </a:lnTo>
                  <a:lnTo>
                    <a:pt x="512" y="67"/>
                  </a:lnTo>
                  <a:lnTo>
                    <a:pt x="520" y="58"/>
                  </a:lnTo>
                  <a:lnTo>
                    <a:pt x="537" y="42"/>
                  </a:lnTo>
                  <a:lnTo>
                    <a:pt x="553" y="33"/>
                  </a:lnTo>
                  <a:lnTo>
                    <a:pt x="561" y="17"/>
                  </a:lnTo>
                  <a:lnTo>
                    <a:pt x="577" y="8"/>
                  </a:lnTo>
                  <a:lnTo>
                    <a:pt x="585" y="0"/>
                  </a:lnTo>
                  <a:lnTo>
                    <a:pt x="602" y="0"/>
                  </a:lnTo>
                  <a:lnTo>
                    <a:pt x="610" y="0"/>
                  </a:lnTo>
                  <a:lnTo>
                    <a:pt x="618" y="0"/>
                  </a:lnTo>
                  <a:lnTo>
                    <a:pt x="626" y="0"/>
                  </a:lnTo>
                  <a:lnTo>
                    <a:pt x="634" y="0"/>
                  </a:lnTo>
                  <a:lnTo>
                    <a:pt x="642" y="0"/>
                  </a:lnTo>
                  <a:lnTo>
                    <a:pt x="651" y="0"/>
                  </a:lnTo>
                  <a:lnTo>
                    <a:pt x="667" y="8"/>
                  </a:lnTo>
                  <a:lnTo>
                    <a:pt x="683" y="17"/>
                  </a:lnTo>
                  <a:lnTo>
                    <a:pt x="707" y="25"/>
                  </a:lnTo>
                  <a:lnTo>
                    <a:pt x="716" y="33"/>
                  </a:lnTo>
                  <a:lnTo>
                    <a:pt x="732" y="33"/>
                  </a:lnTo>
                  <a:lnTo>
                    <a:pt x="748" y="42"/>
                  </a:lnTo>
                  <a:lnTo>
                    <a:pt x="764" y="50"/>
                  </a:lnTo>
                  <a:lnTo>
                    <a:pt x="781" y="58"/>
                  </a:lnTo>
                  <a:lnTo>
                    <a:pt x="781" y="67"/>
                  </a:lnTo>
                  <a:lnTo>
                    <a:pt x="797" y="67"/>
                  </a:lnTo>
                  <a:lnTo>
                    <a:pt x="805" y="84"/>
                  </a:lnTo>
                  <a:lnTo>
                    <a:pt x="805" y="92"/>
                  </a:lnTo>
                  <a:lnTo>
                    <a:pt x="805" y="100"/>
                  </a:lnTo>
                  <a:lnTo>
                    <a:pt x="805" y="109"/>
                  </a:lnTo>
                  <a:lnTo>
                    <a:pt x="805" y="117"/>
                  </a:lnTo>
                  <a:lnTo>
                    <a:pt x="805" y="117"/>
                  </a:lnTo>
                  <a:lnTo>
                    <a:pt x="805" y="125"/>
                  </a:lnTo>
                  <a:lnTo>
                    <a:pt x="805" y="134"/>
                  </a:lnTo>
                  <a:lnTo>
                    <a:pt x="805" y="142"/>
                  </a:lnTo>
                  <a:lnTo>
                    <a:pt x="805" y="151"/>
                  </a:lnTo>
                  <a:lnTo>
                    <a:pt x="805" y="151"/>
                  </a:lnTo>
                  <a:lnTo>
                    <a:pt x="805" y="167"/>
                  </a:lnTo>
                  <a:lnTo>
                    <a:pt x="805" y="167"/>
                  </a:lnTo>
                  <a:lnTo>
                    <a:pt x="805" y="167"/>
                  </a:lnTo>
                  <a:lnTo>
                    <a:pt x="805" y="176"/>
                  </a:lnTo>
                  <a:lnTo>
                    <a:pt x="805" y="184"/>
                  </a:lnTo>
                  <a:lnTo>
                    <a:pt x="797" y="192"/>
                  </a:lnTo>
                  <a:lnTo>
                    <a:pt x="789" y="201"/>
                  </a:lnTo>
                  <a:lnTo>
                    <a:pt x="789" y="201"/>
                  </a:lnTo>
                  <a:lnTo>
                    <a:pt x="781" y="201"/>
                  </a:lnTo>
                  <a:lnTo>
                    <a:pt x="781" y="209"/>
                  </a:lnTo>
                  <a:lnTo>
                    <a:pt x="764" y="218"/>
                  </a:lnTo>
                  <a:lnTo>
                    <a:pt x="748" y="234"/>
                  </a:lnTo>
                  <a:lnTo>
                    <a:pt x="732" y="243"/>
                  </a:lnTo>
                  <a:lnTo>
                    <a:pt x="707" y="268"/>
                  </a:lnTo>
                  <a:lnTo>
                    <a:pt x="683" y="276"/>
                  </a:lnTo>
                  <a:lnTo>
                    <a:pt x="659" y="301"/>
                  </a:lnTo>
                  <a:lnTo>
                    <a:pt x="634" y="310"/>
                  </a:lnTo>
                  <a:lnTo>
                    <a:pt x="585" y="343"/>
                  </a:lnTo>
                  <a:lnTo>
                    <a:pt x="488" y="402"/>
                  </a:lnTo>
                  <a:lnTo>
                    <a:pt x="447" y="435"/>
                  </a:lnTo>
                  <a:lnTo>
                    <a:pt x="423" y="444"/>
                  </a:lnTo>
                  <a:lnTo>
                    <a:pt x="390" y="460"/>
                  </a:lnTo>
                  <a:lnTo>
                    <a:pt x="358" y="486"/>
                  </a:lnTo>
                  <a:lnTo>
                    <a:pt x="325" y="511"/>
                  </a:lnTo>
                  <a:lnTo>
                    <a:pt x="293" y="536"/>
                  </a:lnTo>
                  <a:lnTo>
                    <a:pt x="260" y="553"/>
                  </a:lnTo>
                  <a:lnTo>
                    <a:pt x="228" y="578"/>
                  </a:lnTo>
                  <a:lnTo>
                    <a:pt x="211" y="586"/>
                  </a:lnTo>
                  <a:lnTo>
                    <a:pt x="195" y="603"/>
                  </a:lnTo>
                  <a:lnTo>
                    <a:pt x="179" y="611"/>
                  </a:lnTo>
                  <a:lnTo>
                    <a:pt x="163" y="628"/>
                  </a:lnTo>
                  <a:lnTo>
                    <a:pt x="130" y="653"/>
                  </a:lnTo>
                  <a:lnTo>
                    <a:pt x="130" y="662"/>
                  </a:lnTo>
                  <a:lnTo>
                    <a:pt x="122" y="670"/>
                  </a:lnTo>
                  <a:lnTo>
                    <a:pt x="106" y="678"/>
                  </a:lnTo>
                  <a:lnTo>
                    <a:pt x="97" y="678"/>
                  </a:lnTo>
                  <a:lnTo>
                    <a:pt x="81" y="695"/>
                  </a:lnTo>
                  <a:lnTo>
                    <a:pt x="65" y="703"/>
                  </a:lnTo>
                  <a:lnTo>
                    <a:pt x="65" y="712"/>
                  </a:lnTo>
                  <a:lnTo>
                    <a:pt x="65" y="712"/>
                  </a:lnTo>
                  <a:lnTo>
                    <a:pt x="57" y="712"/>
                  </a:lnTo>
                  <a:lnTo>
                    <a:pt x="57" y="720"/>
                  </a:lnTo>
                  <a:lnTo>
                    <a:pt x="49" y="729"/>
                  </a:lnTo>
                  <a:lnTo>
                    <a:pt x="49" y="737"/>
                  </a:lnTo>
                  <a:lnTo>
                    <a:pt x="41" y="745"/>
                  </a:lnTo>
                  <a:lnTo>
                    <a:pt x="41" y="745"/>
                  </a:lnTo>
                  <a:lnTo>
                    <a:pt x="32" y="745"/>
                  </a:lnTo>
                  <a:lnTo>
                    <a:pt x="32" y="745"/>
                  </a:lnTo>
                  <a:lnTo>
                    <a:pt x="32" y="745"/>
                  </a:lnTo>
                  <a:lnTo>
                    <a:pt x="32" y="745"/>
                  </a:lnTo>
                  <a:lnTo>
                    <a:pt x="32" y="745"/>
                  </a:lnTo>
                  <a:lnTo>
                    <a:pt x="24" y="745"/>
                  </a:lnTo>
                  <a:lnTo>
                    <a:pt x="24" y="745"/>
                  </a:lnTo>
                  <a:lnTo>
                    <a:pt x="16" y="745"/>
                  </a:lnTo>
                  <a:lnTo>
                    <a:pt x="16" y="745"/>
                  </a:lnTo>
                  <a:lnTo>
                    <a:pt x="8" y="745"/>
                  </a:lnTo>
                  <a:lnTo>
                    <a:pt x="8" y="745"/>
                  </a:lnTo>
                  <a:lnTo>
                    <a:pt x="8" y="737"/>
                  </a:lnTo>
                  <a:lnTo>
                    <a:pt x="0" y="737"/>
                  </a:lnTo>
                  <a:lnTo>
                    <a:pt x="0" y="729"/>
                  </a:lnTo>
                  <a:lnTo>
                    <a:pt x="0" y="729"/>
                  </a:lnTo>
                  <a:lnTo>
                    <a:pt x="8" y="720"/>
                  </a:lnTo>
                  <a:lnTo>
                    <a:pt x="8" y="712"/>
                  </a:lnTo>
                  <a:lnTo>
                    <a:pt x="16" y="712"/>
                  </a:lnTo>
                  <a:lnTo>
                    <a:pt x="24" y="703"/>
                  </a:lnTo>
                  <a:lnTo>
                    <a:pt x="32" y="695"/>
                  </a:lnTo>
                  <a:lnTo>
                    <a:pt x="32" y="687"/>
                  </a:lnTo>
                  <a:lnTo>
                    <a:pt x="32" y="678"/>
                  </a:lnTo>
                  <a:lnTo>
                    <a:pt x="49" y="670"/>
                  </a:lnTo>
                  <a:lnTo>
                    <a:pt x="65" y="653"/>
                  </a:lnTo>
                  <a:lnTo>
                    <a:pt x="81" y="645"/>
                  </a:lnTo>
                  <a:lnTo>
                    <a:pt x="97" y="636"/>
                  </a:lnTo>
                  <a:lnTo>
                    <a:pt x="106" y="628"/>
                  </a:lnTo>
                  <a:lnTo>
                    <a:pt x="138" y="595"/>
                  </a:lnTo>
                  <a:lnTo>
                    <a:pt x="171" y="569"/>
                  </a:lnTo>
                  <a:lnTo>
                    <a:pt x="203" y="544"/>
                  </a:lnTo>
                  <a:lnTo>
                    <a:pt x="219" y="536"/>
                  </a:lnTo>
                  <a:lnTo>
                    <a:pt x="236" y="519"/>
                  </a:lnTo>
                  <a:lnTo>
                    <a:pt x="260" y="502"/>
                  </a:lnTo>
                  <a:lnTo>
                    <a:pt x="301" y="477"/>
                  </a:lnTo>
                  <a:lnTo>
                    <a:pt x="333" y="452"/>
                  </a:lnTo>
                  <a:lnTo>
                    <a:pt x="374" y="427"/>
                  </a:lnTo>
                  <a:lnTo>
                    <a:pt x="423" y="402"/>
                  </a:lnTo>
                  <a:lnTo>
                    <a:pt x="472" y="368"/>
                  </a:lnTo>
                  <a:lnTo>
                    <a:pt x="569" y="310"/>
                  </a:lnTo>
                  <a:lnTo>
                    <a:pt x="618" y="276"/>
                  </a:lnTo>
                  <a:lnTo>
                    <a:pt x="642" y="268"/>
                  </a:lnTo>
                  <a:lnTo>
                    <a:pt x="659" y="251"/>
                  </a:lnTo>
                  <a:lnTo>
                    <a:pt x="683" y="234"/>
                  </a:lnTo>
                  <a:lnTo>
                    <a:pt x="716" y="218"/>
                  </a:lnTo>
                  <a:lnTo>
                    <a:pt x="732" y="201"/>
                  </a:lnTo>
                  <a:lnTo>
                    <a:pt x="756" y="184"/>
                  </a:lnTo>
                  <a:lnTo>
                    <a:pt x="756" y="176"/>
                  </a:lnTo>
                  <a:lnTo>
                    <a:pt x="764" y="167"/>
                  </a:lnTo>
                  <a:lnTo>
                    <a:pt x="773" y="167"/>
                  </a:lnTo>
                  <a:lnTo>
                    <a:pt x="773" y="167"/>
                  </a:lnTo>
                  <a:lnTo>
                    <a:pt x="781" y="159"/>
                  </a:lnTo>
                  <a:lnTo>
                    <a:pt x="781" y="159"/>
                  </a:lnTo>
                  <a:lnTo>
                    <a:pt x="781" y="151"/>
                  </a:lnTo>
                  <a:lnTo>
                    <a:pt x="781" y="142"/>
                  </a:lnTo>
                  <a:lnTo>
                    <a:pt x="781" y="134"/>
                  </a:lnTo>
                  <a:lnTo>
                    <a:pt x="781" y="134"/>
                  </a:lnTo>
                  <a:lnTo>
                    <a:pt x="781" y="125"/>
                  </a:lnTo>
                  <a:lnTo>
                    <a:pt x="781" y="117"/>
                  </a:lnTo>
                  <a:lnTo>
                    <a:pt x="781" y="109"/>
                  </a:lnTo>
                  <a:lnTo>
                    <a:pt x="781" y="100"/>
                  </a:lnTo>
                  <a:lnTo>
                    <a:pt x="781" y="100"/>
                  </a:lnTo>
                  <a:lnTo>
                    <a:pt x="781" y="92"/>
                  </a:lnTo>
                  <a:lnTo>
                    <a:pt x="781" y="92"/>
                  </a:lnTo>
                  <a:lnTo>
                    <a:pt x="773" y="84"/>
                  </a:lnTo>
                  <a:lnTo>
                    <a:pt x="773" y="84"/>
                  </a:lnTo>
                  <a:lnTo>
                    <a:pt x="756" y="75"/>
                  </a:lnTo>
                  <a:lnTo>
                    <a:pt x="748" y="67"/>
                  </a:lnTo>
                  <a:lnTo>
                    <a:pt x="740" y="67"/>
                  </a:lnTo>
                  <a:lnTo>
                    <a:pt x="716" y="67"/>
                  </a:lnTo>
                  <a:lnTo>
                    <a:pt x="707" y="58"/>
                  </a:lnTo>
                  <a:lnTo>
                    <a:pt x="699" y="58"/>
                  </a:lnTo>
                  <a:lnTo>
                    <a:pt x="691" y="58"/>
                  </a:lnTo>
                  <a:lnTo>
                    <a:pt x="683" y="50"/>
                  </a:lnTo>
                  <a:lnTo>
                    <a:pt x="675" y="50"/>
                  </a:lnTo>
                  <a:lnTo>
                    <a:pt x="667" y="42"/>
                  </a:lnTo>
                  <a:lnTo>
                    <a:pt x="651" y="33"/>
                  </a:lnTo>
                  <a:lnTo>
                    <a:pt x="642" y="33"/>
                  </a:lnTo>
                  <a:lnTo>
                    <a:pt x="634" y="33"/>
                  </a:lnTo>
                  <a:lnTo>
                    <a:pt x="626" y="33"/>
                  </a:lnTo>
                  <a:lnTo>
                    <a:pt x="618" y="33"/>
                  </a:lnTo>
                  <a:lnTo>
                    <a:pt x="610" y="33"/>
                  </a:lnTo>
                  <a:lnTo>
                    <a:pt x="602" y="33"/>
                  </a:lnTo>
                  <a:lnTo>
                    <a:pt x="585" y="42"/>
                  </a:lnTo>
                  <a:lnTo>
                    <a:pt x="585" y="50"/>
                  </a:lnTo>
                  <a:lnTo>
                    <a:pt x="577" y="50"/>
                  </a:lnTo>
                  <a:lnTo>
                    <a:pt x="561" y="67"/>
                  </a:lnTo>
                  <a:lnTo>
                    <a:pt x="553" y="75"/>
                  </a:lnTo>
                  <a:lnTo>
                    <a:pt x="537" y="100"/>
                  </a:lnTo>
                  <a:lnTo>
                    <a:pt x="512" y="125"/>
                  </a:lnTo>
                  <a:lnTo>
                    <a:pt x="480" y="159"/>
                  </a:lnTo>
                  <a:lnTo>
                    <a:pt x="382" y="259"/>
                  </a:lnTo>
                  <a:lnTo>
                    <a:pt x="341" y="301"/>
                  </a:lnTo>
                  <a:lnTo>
                    <a:pt x="309" y="343"/>
                  </a:lnTo>
                  <a:lnTo>
                    <a:pt x="276" y="377"/>
                  </a:lnTo>
                  <a:lnTo>
                    <a:pt x="244" y="410"/>
                  </a:lnTo>
                  <a:lnTo>
                    <a:pt x="228" y="427"/>
                  </a:lnTo>
                  <a:lnTo>
                    <a:pt x="211" y="444"/>
                  </a:lnTo>
                  <a:lnTo>
                    <a:pt x="179" y="477"/>
                  </a:lnTo>
                  <a:lnTo>
                    <a:pt x="138" y="511"/>
                  </a:lnTo>
                  <a:lnTo>
                    <a:pt x="130" y="527"/>
                  </a:lnTo>
                  <a:lnTo>
                    <a:pt x="106" y="544"/>
                  </a:lnTo>
                  <a:lnTo>
                    <a:pt x="89" y="561"/>
                  </a:lnTo>
                  <a:lnTo>
                    <a:pt x="65" y="578"/>
                  </a:lnTo>
                  <a:lnTo>
                    <a:pt x="49" y="595"/>
                  </a:lnTo>
                  <a:lnTo>
                    <a:pt x="32" y="611"/>
                  </a:lnTo>
                  <a:lnTo>
                    <a:pt x="32" y="611"/>
                  </a:lnTo>
                  <a:lnTo>
                    <a:pt x="24" y="611"/>
                  </a:lnTo>
                  <a:lnTo>
                    <a:pt x="24" y="611"/>
                  </a:lnTo>
                  <a:lnTo>
                    <a:pt x="16" y="611"/>
                  </a:lnTo>
                  <a:lnTo>
                    <a:pt x="16" y="611"/>
                  </a:lnTo>
                  <a:lnTo>
                    <a:pt x="16" y="611"/>
                  </a:lnTo>
                  <a:lnTo>
                    <a:pt x="8" y="611"/>
                  </a:lnTo>
                  <a:lnTo>
                    <a:pt x="8" y="611"/>
                  </a:lnTo>
                  <a:lnTo>
                    <a:pt x="8" y="603"/>
                  </a:lnTo>
                  <a:lnTo>
                    <a:pt x="8" y="603"/>
                  </a:lnTo>
                  <a:lnTo>
                    <a:pt x="8" y="595"/>
                  </a:lnTo>
                  <a:lnTo>
                    <a:pt x="8" y="595"/>
                  </a:lnTo>
                  <a:lnTo>
                    <a:pt x="8" y="595"/>
                  </a:lnTo>
                  <a:lnTo>
                    <a:pt x="8" y="586"/>
                  </a:lnTo>
                  <a:lnTo>
                    <a:pt x="8" y="586"/>
                  </a:lnTo>
                  <a:lnTo>
                    <a:pt x="16" y="5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a:extLst>
                <a:ext uri="{FF2B5EF4-FFF2-40B4-BE49-F238E27FC236}">
                  <a16:creationId xmlns:a16="http://schemas.microsoft.com/office/drawing/2014/main" id="{C218E166-385B-4C35-B943-61B5DD45D000}"/>
                </a:ext>
              </a:extLst>
            </p:cNvPr>
            <p:cNvSpPr>
              <a:spLocks/>
            </p:cNvSpPr>
            <p:nvPr/>
          </p:nvSpPr>
          <p:spPr bwMode="auto">
            <a:xfrm>
              <a:off x="2925" y="3297"/>
              <a:ext cx="618" cy="427"/>
            </a:xfrm>
            <a:custGeom>
              <a:avLst/>
              <a:gdLst>
                <a:gd name="T0" fmla="*/ 276 w 618"/>
                <a:gd name="T1" fmla="*/ 175 h 427"/>
                <a:gd name="T2" fmla="*/ 374 w 618"/>
                <a:gd name="T3" fmla="*/ 134 h 427"/>
                <a:gd name="T4" fmla="*/ 431 w 618"/>
                <a:gd name="T5" fmla="*/ 117 h 427"/>
                <a:gd name="T6" fmla="*/ 455 w 618"/>
                <a:gd name="T7" fmla="*/ 100 h 427"/>
                <a:gd name="T8" fmla="*/ 472 w 618"/>
                <a:gd name="T9" fmla="*/ 92 h 427"/>
                <a:gd name="T10" fmla="*/ 504 w 618"/>
                <a:gd name="T11" fmla="*/ 92 h 427"/>
                <a:gd name="T12" fmla="*/ 545 w 618"/>
                <a:gd name="T13" fmla="*/ 92 h 427"/>
                <a:gd name="T14" fmla="*/ 585 w 618"/>
                <a:gd name="T15" fmla="*/ 83 h 427"/>
                <a:gd name="T16" fmla="*/ 602 w 618"/>
                <a:gd name="T17" fmla="*/ 83 h 427"/>
                <a:gd name="T18" fmla="*/ 618 w 618"/>
                <a:gd name="T19" fmla="*/ 75 h 427"/>
                <a:gd name="T20" fmla="*/ 610 w 618"/>
                <a:gd name="T21" fmla="*/ 58 h 427"/>
                <a:gd name="T22" fmla="*/ 602 w 618"/>
                <a:gd name="T23" fmla="*/ 50 h 427"/>
                <a:gd name="T24" fmla="*/ 585 w 618"/>
                <a:gd name="T25" fmla="*/ 16 h 427"/>
                <a:gd name="T26" fmla="*/ 569 w 618"/>
                <a:gd name="T27" fmla="*/ 0 h 427"/>
                <a:gd name="T28" fmla="*/ 528 w 618"/>
                <a:gd name="T29" fmla="*/ 25 h 427"/>
                <a:gd name="T30" fmla="*/ 488 w 618"/>
                <a:gd name="T31" fmla="*/ 58 h 427"/>
                <a:gd name="T32" fmla="*/ 406 w 618"/>
                <a:gd name="T33" fmla="*/ 108 h 427"/>
                <a:gd name="T34" fmla="*/ 341 w 618"/>
                <a:gd name="T35" fmla="*/ 150 h 427"/>
                <a:gd name="T36" fmla="*/ 309 w 618"/>
                <a:gd name="T37" fmla="*/ 175 h 427"/>
                <a:gd name="T38" fmla="*/ 260 w 618"/>
                <a:gd name="T39" fmla="*/ 201 h 427"/>
                <a:gd name="T40" fmla="*/ 236 w 618"/>
                <a:gd name="T41" fmla="*/ 209 h 427"/>
                <a:gd name="T42" fmla="*/ 203 w 618"/>
                <a:gd name="T43" fmla="*/ 226 h 427"/>
                <a:gd name="T44" fmla="*/ 179 w 618"/>
                <a:gd name="T45" fmla="*/ 242 h 427"/>
                <a:gd name="T46" fmla="*/ 162 w 618"/>
                <a:gd name="T47" fmla="*/ 251 h 427"/>
                <a:gd name="T48" fmla="*/ 146 w 618"/>
                <a:gd name="T49" fmla="*/ 259 h 427"/>
                <a:gd name="T50" fmla="*/ 130 w 618"/>
                <a:gd name="T51" fmla="*/ 276 h 427"/>
                <a:gd name="T52" fmla="*/ 114 w 618"/>
                <a:gd name="T53" fmla="*/ 293 h 427"/>
                <a:gd name="T54" fmla="*/ 106 w 618"/>
                <a:gd name="T55" fmla="*/ 318 h 427"/>
                <a:gd name="T56" fmla="*/ 97 w 618"/>
                <a:gd name="T57" fmla="*/ 326 h 427"/>
                <a:gd name="T58" fmla="*/ 89 w 618"/>
                <a:gd name="T59" fmla="*/ 335 h 427"/>
                <a:gd name="T60" fmla="*/ 81 w 618"/>
                <a:gd name="T61" fmla="*/ 351 h 427"/>
                <a:gd name="T62" fmla="*/ 49 w 618"/>
                <a:gd name="T63" fmla="*/ 360 h 427"/>
                <a:gd name="T64" fmla="*/ 16 w 618"/>
                <a:gd name="T65" fmla="*/ 377 h 427"/>
                <a:gd name="T66" fmla="*/ 16 w 618"/>
                <a:gd name="T67" fmla="*/ 385 h 427"/>
                <a:gd name="T68" fmla="*/ 8 w 618"/>
                <a:gd name="T69" fmla="*/ 393 h 427"/>
                <a:gd name="T70" fmla="*/ 0 w 618"/>
                <a:gd name="T71" fmla="*/ 393 h 427"/>
                <a:gd name="T72" fmla="*/ 0 w 618"/>
                <a:gd name="T73" fmla="*/ 402 h 427"/>
                <a:gd name="T74" fmla="*/ 0 w 618"/>
                <a:gd name="T75" fmla="*/ 410 h 427"/>
                <a:gd name="T76" fmla="*/ 0 w 618"/>
                <a:gd name="T77" fmla="*/ 418 h 427"/>
                <a:gd name="T78" fmla="*/ 8 w 618"/>
                <a:gd name="T79" fmla="*/ 427 h 427"/>
                <a:gd name="T80" fmla="*/ 16 w 618"/>
                <a:gd name="T81" fmla="*/ 427 h 427"/>
                <a:gd name="T82" fmla="*/ 16 w 618"/>
                <a:gd name="T83" fmla="*/ 427 h 427"/>
                <a:gd name="T84" fmla="*/ 24 w 618"/>
                <a:gd name="T85" fmla="*/ 427 h 427"/>
                <a:gd name="T86" fmla="*/ 32 w 618"/>
                <a:gd name="T87" fmla="*/ 427 h 427"/>
                <a:gd name="T88" fmla="*/ 40 w 618"/>
                <a:gd name="T89" fmla="*/ 418 h 427"/>
                <a:gd name="T90" fmla="*/ 49 w 618"/>
                <a:gd name="T91" fmla="*/ 410 h 427"/>
                <a:gd name="T92" fmla="*/ 57 w 618"/>
                <a:gd name="T93" fmla="*/ 393 h 427"/>
                <a:gd name="T94" fmla="*/ 65 w 618"/>
                <a:gd name="T95" fmla="*/ 385 h 427"/>
                <a:gd name="T96" fmla="*/ 65 w 618"/>
                <a:gd name="T97" fmla="*/ 385 h 427"/>
                <a:gd name="T98" fmla="*/ 73 w 618"/>
                <a:gd name="T99" fmla="*/ 377 h 427"/>
                <a:gd name="T100" fmla="*/ 81 w 618"/>
                <a:gd name="T101" fmla="*/ 377 h 427"/>
                <a:gd name="T102" fmla="*/ 81 w 618"/>
                <a:gd name="T103" fmla="*/ 377 h 427"/>
                <a:gd name="T104" fmla="*/ 89 w 618"/>
                <a:gd name="T105" fmla="*/ 377 h 427"/>
                <a:gd name="T106" fmla="*/ 89 w 618"/>
                <a:gd name="T107" fmla="*/ 385 h 427"/>
                <a:gd name="T108" fmla="*/ 106 w 618"/>
                <a:gd name="T109" fmla="*/ 377 h 427"/>
                <a:gd name="T110" fmla="*/ 122 w 618"/>
                <a:gd name="T111" fmla="*/ 360 h 427"/>
                <a:gd name="T112" fmla="*/ 146 w 618"/>
                <a:gd name="T113" fmla="*/ 326 h 427"/>
                <a:gd name="T114" fmla="*/ 187 w 618"/>
                <a:gd name="T115" fmla="*/ 276 h 427"/>
                <a:gd name="T116" fmla="*/ 211 w 618"/>
                <a:gd name="T117" fmla="*/ 251 h 427"/>
                <a:gd name="T118" fmla="*/ 244 w 618"/>
                <a:gd name="T119" fmla="*/ 226 h 427"/>
                <a:gd name="T120" fmla="*/ 268 w 618"/>
                <a:gd name="T121" fmla="*/ 201 h 427"/>
                <a:gd name="T122" fmla="*/ 276 w 618"/>
                <a:gd name="T123" fmla="*/ 192 h 427"/>
                <a:gd name="T124" fmla="*/ 276 w 618"/>
                <a:gd name="T125" fmla="*/ 17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8" h="427">
                  <a:moveTo>
                    <a:pt x="276" y="175"/>
                  </a:moveTo>
                  <a:lnTo>
                    <a:pt x="276" y="175"/>
                  </a:lnTo>
                  <a:lnTo>
                    <a:pt x="325" y="159"/>
                  </a:lnTo>
                  <a:lnTo>
                    <a:pt x="374" y="134"/>
                  </a:lnTo>
                  <a:lnTo>
                    <a:pt x="406" y="125"/>
                  </a:lnTo>
                  <a:lnTo>
                    <a:pt x="431" y="117"/>
                  </a:lnTo>
                  <a:lnTo>
                    <a:pt x="439" y="108"/>
                  </a:lnTo>
                  <a:lnTo>
                    <a:pt x="455" y="100"/>
                  </a:lnTo>
                  <a:lnTo>
                    <a:pt x="463" y="100"/>
                  </a:lnTo>
                  <a:lnTo>
                    <a:pt x="472" y="92"/>
                  </a:lnTo>
                  <a:lnTo>
                    <a:pt x="496" y="92"/>
                  </a:lnTo>
                  <a:lnTo>
                    <a:pt x="504" y="92"/>
                  </a:lnTo>
                  <a:lnTo>
                    <a:pt x="512" y="92"/>
                  </a:lnTo>
                  <a:lnTo>
                    <a:pt x="545" y="92"/>
                  </a:lnTo>
                  <a:lnTo>
                    <a:pt x="569" y="92"/>
                  </a:lnTo>
                  <a:lnTo>
                    <a:pt x="585" y="83"/>
                  </a:lnTo>
                  <a:lnTo>
                    <a:pt x="594" y="83"/>
                  </a:lnTo>
                  <a:lnTo>
                    <a:pt x="602" y="83"/>
                  </a:lnTo>
                  <a:lnTo>
                    <a:pt x="610" y="75"/>
                  </a:lnTo>
                  <a:lnTo>
                    <a:pt x="618" y="75"/>
                  </a:lnTo>
                  <a:lnTo>
                    <a:pt x="610" y="67"/>
                  </a:lnTo>
                  <a:lnTo>
                    <a:pt x="610" y="58"/>
                  </a:lnTo>
                  <a:lnTo>
                    <a:pt x="602" y="58"/>
                  </a:lnTo>
                  <a:lnTo>
                    <a:pt x="602" y="50"/>
                  </a:lnTo>
                  <a:lnTo>
                    <a:pt x="594" y="33"/>
                  </a:lnTo>
                  <a:lnTo>
                    <a:pt x="585" y="16"/>
                  </a:lnTo>
                  <a:lnTo>
                    <a:pt x="577" y="16"/>
                  </a:lnTo>
                  <a:lnTo>
                    <a:pt x="569" y="0"/>
                  </a:lnTo>
                  <a:lnTo>
                    <a:pt x="545" y="16"/>
                  </a:lnTo>
                  <a:lnTo>
                    <a:pt x="528" y="25"/>
                  </a:lnTo>
                  <a:lnTo>
                    <a:pt x="504" y="41"/>
                  </a:lnTo>
                  <a:lnTo>
                    <a:pt x="488" y="58"/>
                  </a:lnTo>
                  <a:lnTo>
                    <a:pt x="439" y="83"/>
                  </a:lnTo>
                  <a:lnTo>
                    <a:pt x="406" y="108"/>
                  </a:lnTo>
                  <a:lnTo>
                    <a:pt x="366" y="134"/>
                  </a:lnTo>
                  <a:lnTo>
                    <a:pt x="341" y="150"/>
                  </a:lnTo>
                  <a:lnTo>
                    <a:pt x="325" y="159"/>
                  </a:lnTo>
                  <a:lnTo>
                    <a:pt x="309" y="175"/>
                  </a:lnTo>
                  <a:lnTo>
                    <a:pt x="276" y="192"/>
                  </a:lnTo>
                  <a:lnTo>
                    <a:pt x="260" y="201"/>
                  </a:lnTo>
                  <a:lnTo>
                    <a:pt x="244" y="209"/>
                  </a:lnTo>
                  <a:lnTo>
                    <a:pt x="236" y="209"/>
                  </a:lnTo>
                  <a:lnTo>
                    <a:pt x="211" y="226"/>
                  </a:lnTo>
                  <a:lnTo>
                    <a:pt x="203" y="226"/>
                  </a:lnTo>
                  <a:lnTo>
                    <a:pt x="187" y="234"/>
                  </a:lnTo>
                  <a:lnTo>
                    <a:pt x="179" y="242"/>
                  </a:lnTo>
                  <a:lnTo>
                    <a:pt x="171" y="242"/>
                  </a:lnTo>
                  <a:lnTo>
                    <a:pt x="162" y="251"/>
                  </a:lnTo>
                  <a:lnTo>
                    <a:pt x="154" y="259"/>
                  </a:lnTo>
                  <a:lnTo>
                    <a:pt x="146" y="259"/>
                  </a:lnTo>
                  <a:lnTo>
                    <a:pt x="138" y="268"/>
                  </a:lnTo>
                  <a:lnTo>
                    <a:pt x="130" y="276"/>
                  </a:lnTo>
                  <a:lnTo>
                    <a:pt x="122" y="293"/>
                  </a:lnTo>
                  <a:lnTo>
                    <a:pt x="114" y="293"/>
                  </a:lnTo>
                  <a:lnTo>
                    <a:pt x="114" y="301"/>
                  </a:lnTo>
                  <a:lnTo>
                    <a:pt x="106" y="318"/>
                  </a:lnTo>
                  <a:lnTo>
                    <a:pt x="97" y="326"/>
                  </a:lnTo>
                  <a:lnTo>
                    <a:pt x="97" y="326"/>
                  </a:lnTo>
                  <a:lnTo>
                    <a:pt x="97" y="335"/>
                  </a:lnTo>
                  <a:lnTo>
                    <a:pt x="89" y="335"/>
                  </a:lnTo>
                  <a:lnTo>
                    <a:pt x="81" y="343"/>
                  </a:lnTo>
                  <a:lnTo>
                    <a:pt x="81" y="351"/>
                  </a:lnTo>
                  <a:lnTo>
                    <a:pt x="65" y="360"/>
                  </a:lnTo>
                  <a:lnTo>
                    <a:pt x="49" y="360"/>
                  </a:lnTo>
                  <a:lnTo>
                    <a:pt x="24" y="377"/>
                  </a:lnTo>
                  <a:lnTo>
                    <a:pt x="16" y="377"/>
                  </a:lnTo>
                  <a:lnTo>
                    <a:pt x="16" y="385"/>
                  </a:lnTo>
                  <a:lnTo>
                    <a:pt x="16" y="385"/>
                  </a:lnTo>
                  <a:lnTo>
                    <a:pt x="8" y="393"/>
                  </a:lnTo>
                  <a:lnTo>
                    <a:pt x="8" y="393"/>
                  </a:lnTo>
                  <a:lnTo>
                    <a:pt x="0" y="393"/>
                  </a:lnTo>
                  <a:lnTo>
                    <a:pt x="0" y="393"/>
                  </a:lnTo>
                  <a:lnTo>
                    <a:pt x="0" y="393"/>
                  </a:lnTo>
                  <a:lnTo>
                    <a:pt x="0" y="402"/>
                  </a:lnTo>
                  <a:lnTo>
                    <a:pt x="0" y="402"/>
                  </a:lnTo>
                  <a:lnTo>
                    <a:pt x="0" y="410"/>
                  </a:lnTo>
                  <a:lnTo>
                    <a:pt x="0" y="418"/>
                  </a:lnTo>
                  <a:lnTo>
                    <a:pt x="0" y="418"/>
                  </a:lnTo>
                  <a:lnTo>
                    <a:pt x="8" y="427"/>
                  </a:lnTo>
                  <a:lnTo>
                    <a:pt x="8" y="427"/>
                  </a:lnTo>
                  <a:lnTo>
                    <a:pt x="16" y="427"/>
                  </a:lnTo>
                  <a:lnTo>
                    <a:pt x="16" y="427"/>
                  </a:lnTo>
                  <a:lnTo>
                    <a:pt x="16" y="427"/>
                  </a:lnTo>
                  <a:lnTo>
                    <a:pt x="16" y="427"/>
                  </a:lnTo>
                  <a:lnTo>
                    <a:pt x="24" y="427"/>
                  </a:lnTo>
                  <a:lnTo>
                    <a:pt x="24" y="427"/>
                  </a:lnTo>
                  <a:lnTo>
                    <a:pt x="32" y="427"/>
                  </a:lnTo>
                  <a:lnTo>
                    <a:pt x="32" y="427"/>
                  </a:lnTo>
                  <a:lnTo>
                    <a:pt x="32" y="427"/>
                  </a:lnTo>
                  <a:lnTo>
                    <a:pt x="40" y="418"/>
                  </a:lnTo>
                  <a:lnTo>
                    <a:pt x="40" y="418"/>
                  </a:lnTo>
                  <a:lnTo>
                    <a:pt x="49" y="410"/>
                  </a:lnTo>
                  <a:lnTo>
                    <a:pt x="49" y="402"/>
                  </a:lnTo>
                  <a:lnTo>
                    <a:pt x="57" y="393"/>
                  </a:lnTo>
                  <a:lnTo>
                    <a:pt x="57" y="393"/>
                  </a:lnTo>
                  <a:lnTo>
                    <a:pt x="65" y="385"/>
                  </a:lnTo>
                  <a:lnTo>
                    <a:pt x="65" y="385"/>
                  </a:lnTo>
                  <a:lnTo>
                    <a:pt x="65" y="385"/>
                  </a:lnTo>
                  <a:lnTo>
                    <a:pt x="73" y="377"/>
                  </a:lnTo>
                  <a:lnTo>
                    <a:pt x="73" y="377"/>
                  </a:lnTo>
                  <a:lnTo>
                    <a:pt x="81" y="377"/>
                  </a:lnTo>
                  <a:lnTo>
                    <a:pt x="81" y="377"/>
                  </a:lnTo>
                  <a:lnTo>
                    <a:pt x="81" y="377"/>
                  </a:lnTo>
                  <a:lnTo>
                    <a:pt x="81" y="377"/>
                  </a:lnTo>
                  <a:lnTo>
                    <a:pt x="81" y="377"/>
                  </a:lnTo>
                  <a:lnTo>
                    <a:pt x="89" y="377"/>
                  </a:lnTo>
                  <a:lnTo>
                    <a:pt x="89" y="377"/>
                  </a:lnTo>
                  <a:lnTo>
                    <a:pt x="89" y="385"/>
                  </a:lnTo>
                  <a:lnTo>
                    <a:pt x="97" y="385"/>
                  </a:lnTo>
                  <a:lnTo>
                    <a:pt x="106" y="377"/>
                  </a:lnTo>
                  <a:lnTo>
                    <a:pt x="114" y="368"/>
                  </a:lnTo>
                  <a:lnTo>
                    <a:pt x="122" y="360"/>
                  </a:lnTo>
                  <a:lnTo>
                    <a:pt x="130" y="343"/>
                  </a:lnTo>
                  <a:lnTo>
                    <a:pt x="146" y="326"/>
                  </a:lnTo>
                  <a:lnTo>
                    <a:pt x="171" y="301"/>
                  </a:lnTo>
                  <a:lnTo>
                    <a:pt x="187" y="276"/>
                  </a:lnTo>
                  <a:lnTo>
                    <a:pt x="203" y="259"/>
                  </a:lnTo>
                  <a:lnTo>
                    <a:pt x="211" y="251"/>
                  </a:lnTo>
                  <a:lnTo>
                    <a:pt x="228" y="242"/>
                  </a:lnTo>
                  <a:lnTo>
                    <a:pt x="244" y="226"/>
                  </a:lnTo>
                  <a:lnTo>
                    <a:pt x="252" y="217"/>
                  </a:lnTo>
                  <a:lnTo>
                    <a:pt x="268" y="201"/>
                  </a:lnTo>
                  <a:lnTo>
                    <a:pt x="276" y="201"/>
                  </a:lnTo>
                  <a:lnTo>
                    <a:pt x="276" y="192"/>
                  </a:lnTo>
                  <a:lnTo>
                    <a:pt x="293" y="184"/>
                  </a:lnTo>
                  <a:lnTo>
                    <a:pt x="276"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a:extLst>
                <a:ext uri="{FF2B5EF4-FFF2-40B4-BE49-F238E27FC236}">
                  <a16:creationId xmlns:a16="http://schemas.microsoft.com/office/drawing/2014/main" id="{597596C9-FBF6-4A58-B672-83304D0AFB20}"/>
                </a:ext>
              </a:extLst>
            </p:cNvPr>
            <p:cNvSpPr>
              <a:spLocks/>
            </p:cNvSpPr>
            <p:nvPr/>
          </p:nvSpPr>
          <p:spPr bwMode="auto">
            <a:xfrm>
              <a:off x="1534" y="4067"/>
              <a:ext cx="773" cy="151"/>
            </a:xfrm>
            <a:custGeom>
              <a:avLst/>
              <a:gdLst>
                <a:gd name="T0" fmla="*/ 49 w 773"/>
                <a:gd name="T1" fmla="*/ 92 h 151"/>
                <a:gd name="T2" fmla="*/ 187 w 773"/>
                <a:gd name="T3" fmla="*/ 34 h 151"/>
                <a:gd name="T4" fmla="*/ 252 w 773"/>
                <a:gd name="T5" fmla="*/ 9 h 151"/>
                <a:gd name="T6" fmla="*/ 211 w 773"/>
                <a:gd name="T7" fmla="*/ 59 h 151"/>
                <a:gd name="T8" fmla="*/ 171 w 773"/>
                <a:gd name="T9" fmla="*/ 92 h 151"/>
                <a:gd name="T10" fmla="*/ 163 w 773"/>
                <a:gd name="T11" fmla="*/ 67 h 151"/>
                <a:gd name="T12" fmla="*/ 203 w 773"/>
                <a:gd name="T13" fmla="*/ 67 h 151"/>
                <a:gd name="T14" fmla="*/ 244 w 773"/>
                <a:gd name="T15" fmla="*/ 67 h 151"/>
                <a:gd name="T16" fmla="*/ 244 w 773"/>
                <a:gd name="T17" fmla="*/ 84 h 151"/>
                <a:gd name="T18" fmla="*/ 187 w 773"/>
                <a:gd name="T19" fmla="*/ 143 h 151"/>
                <a:gd name="T20" fmla="*/ 179 w 773"/>
                <a:gd name="T21" fmla="*/ 134 h 151"/>
                <a:gd name="T22" fmla="*/ 171 w 773"/>
                <a:gd name="T23" fmla="*/ 126 h 151"/>
                <a:gd name="T24" fmla="*/ 244 w 773"/>
                <a:gd name="T25" fmla="*/ 92 h 151"/>
                <a:gd name="T26" fmla="*/ 382 w 773"/>
                <a:gd name="T27" fmla="*/ 34 h 151"/>
                <a:gd name="T28" fmla="*/ 431 w 773"/>
                <a:gd name="T29" fmla="*/ 25 h 151"/>
                <a:gd name="T30" fmla="*/ 423 w 773"/>
                <a:gd name="T31" fmla="*/ 76 h 151"/>
                <a:gd name="T32" fmla="*/ 382 w 773"/>
                <a:gd name="T33" fmla="*/ 126 h 151"/>
                <a:gd name="T34" fmla="*/ 366 w 773"/>
                <a:gd name="T35" fmla="*/ 134 h 151"/>
                <a:gd name="T36" fmla="*/ 358 w 773"/>
                <a:gd name="T37" fmla="*/ 101 h 151"/>
                <a:gd name="T38" fmla="*/ 407 w 773"/>
                <a:gd name="T39" fmla="*/ 101 h 151"/>
                <a:gd name="T40" fmla="*/ 464 w 773"/>
                <a:gd name="T41" fmla="*/ 84 h 151"/>
                <a:gd name="T42" fmla="*/ 529 w 773"/>
                <a:gd name="T43" fmla="*/ 50 h 151"/>
                <a:gd name="T44" fmla="*/ 610 w 773"/>
                <a:gd name="T45" fmla="*/ 67 h 151"/>
                <a:gd name="T46" fmla="*/ 626 w 773"/>
                <a:gd name="T47" fmla="*/ 67 h 151"/>
                <a:gd name="T48" fmla="*/ 643 w 773"/>
                <a:gd name="T49" fmla="*/ 67 h 151"/>
                <a:gd name="T50" fmla="*/ 634 w 773"/>
                <a:gd name="T51" fmla="*/ 134 h 151"/>
                <a:gd name="T52" fmla="*/ 618 w 773"/>
                <a:gd name="T53" fmla="*/ 117 h 151"/>
                <a:gd name="T54" fmla="*/ 667 w 773"/>
                <a:gd name="T55" fmla="*/ 109 h 151"/>
                <a:gd name="T56" fmla="*/ 773 w 773"/>
                <a:gd name="T57" fmla="*/ 92 h 151"/>
                <a:gd name="T58" fmla="*/ 756 w 773"/>
                <a:gd name="T59" fmla="*/ 101 h 151"/>
                <a:gd name="T60" fmla="*/ 675 w 773"/>
                <a:gd name="T61" fmla="*/ 134 h 151"/>
                <a:gd name="T62" fmla="*/ 618 w 773"/>
                <a:gd name="T63" fmla="*/ 134 h 151"/>
                <a:gd name="T64" fmla="*/ 610 w 773"/>
                <a:gd name="T65" fmla="*/ 126 h 151"/>
                <a:gd name="T66" fmla="*/ 634 w 773"/>
                <a:gd name="T67" fmla="*/ 76 h 151"/>
                <a:gd name="T68" fmla="*/ 634 w 773"/>
                <a:gd name="T69" fmla="*/ 92 h 151"/>
                <a:gd name="T70" fmla="*/ 602 w 773"/>
                <a:gd name="T71" fmla="*/ 101 h 151"/>
                <a:gd name="T72" fmla="*/ 586 w 773"/>
                <a:gd name="T73" fmla="*/ 67 h 151"/>
                <a:gd name="T74" fmla="*/ 529 w 773"/>
                <a:gd name="T75" fmla="*/ 76 h 151"/>
                <a:gd name="T76" fmla="*/ 439 w 773"/>
                <a:gd name="T77" fmla="*/ 126 h 151"/>
                <a:gd name="T78" fmla="*/ 374 w 773"/>
                <a:gd name="T79" fmla="*/ 134 h 151"/>
                <a:gd name="T80" fmla="*/ 342 w 773"/>
                <a:gd name="T81" fmla="*/ 126 h 151"/>
                <a:gd name="T82" fmla="*/ 374 w 773"/>
                <a:gd name="T83" fmla="*/ 92 h 151"/>
                <a:gd name="T84" fmla="*/ 407 w 773"/>
                <a:gd name="T85" fmla="*/ 50 h 151"/>
                <a:gd name="T86" fmla="*/ 423 w 773"/>
                <a:gd name="T87" fmla="*/ 34 h 151"/>
                <a:gd name="T88" fmla="*/ 423 w 773"/>
                <a:gd name="T89" fmla="*/ 42 h 151"/>
                <a:gd name="T90" fmla="*/ 333 w 773"/>
                <a:gd name="T91" fmla="*/ 76 h 151"/>
                <a:gd name="T92" fmla="*/ 179 w 773"/>
                <a:gd name="T93" fmla="*/ 143 h 151"/>
                <a:gd name="T94" fmla="*/ 171 w 773"/>
                <a:gd name="T95" fmla="*/ 134 h 151"/>
                <a:gd name="T96" fmla="*/ 195 w 773"/>
                <a:gd name="T97" fmla="*/ 92 h 151"/>
                <a:gd name="T98" fmla="*/ 236 w 773"/>
                <a:gd name="T99" fmla="*/ 67 h 151"/>
                <a:gd name="T100" fmla="*/ 244 w 773"/>
                <a:gd name="T101" fmla="*/ 76 h 151"/>
                <a:gd name="T102" fmla="*/ 211 w 773"/>
                <a:gd name="T103" fmla="*/ 101 h 151"/>
                <a:gd name="T104" fmla="*/ 155 w 773"/>
                <a:gd name="T105" fmla="*/ 92 h 151"/>
                <a:gd name="T106" fmla="*/ 155 w 773"/>
                <a:gd name="T107" fmla="*/ 67 h 151"/>
                <a:gd name="T108" fmla="*/ 244 w 773"/>
                <a:gd name="T109" fmla="*/ 9 h 151"/>
                <a:gd name="T110" fmla="*/ 252 w 773"/>
                <a:gd name="T111" fmla="*/ 34 h 151"/>
                <a:gd name="T112" fmla="*/ 122 w 773"/>
                <a:gd name="T113" fmla="*/ 67 h 151"/>
                <a:gd name="T114" fmla="*/ 41 w 773"/>
                <a:gd name="T115" fmla="*/ 101 h 151"/>
                <a:gd name="T116" fmla="*/ 8 w 773"/>
                <a:gd name="T117"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3" h="151">
                  <a:moveTo>
                    <a:pt x="0" y="134"/>
                  </a:moveTo>
                  <a:lnTo>
                    <a:pt x="0" y="134"/>
                  </a:lnTo>
                  <a:lnTo>
                    <a:pt x="8" y="126"/>
                  </a:lnTo>
                  <a:lnTo>
                    <a:pt x="16" y="117"/>
                  </a:lnTo>
                  <a:lnTo>
                    <a:pt x="16" y="117"/>
                  </a:lnTo>
                  <a:lnTo>
                    <a:pt x="16" y="117"/>
                  </a:lnTo>
                  <a:lnTo>
                    <a:pt x="16" y="109"/>
                  </a:lnTo>
                  <a:lnTo>
                    <a:pt x="24" y="101"/>
                  </a:lnTo>
                  <a:lnTo>
                    <a:pt x="33" y="101"/>
                  </a:lnTo>
                  <a:lnTo>
                    <a:pt x="41" y="101"/>
                  </a:lnTo>
                  <a:lnTo>
                    <a:pt x="49" y="92"/>
                  </a:lnTo>
                  <a:lnTo>
                    <a:pt x="49" y="92"/>
                  </a:lnTo>
                  <a:lnTo>
                    <a:pt x="57" y="84"/>
                  </a:lnTo>
                  <a:lnTo>
                    <a:pt x="65" y="84"/>
                  </a:lnTo>
                  <a:lnTo>
                    <a:pt x="73" y="76"/>
                  </a:lnTo>
                  <a:lnTo>
                    <a:pt x="81" y="67"/>
                  </a:lnTo>
                  <a:lnTo>
                    <a:pt x="98" y="67"/>
                  </a:lnTo>
                  <a:lnTo>
                    <a:pt x="114" y="59"/>
                  </a:lnTo>
                  <a:lnTo>
                    <a:pt x="130" y="50"/>
                  </a:lnTo>
                  <a:lnTo>
                    <a:pt x="146" y="42"/>
                  </a:lnTo>
                  <a:lnTo>
                    <a:pt x="163" y="34"/>
                  </a:lnTo>
                  <a:lnTo>
                    <a:pt x="187" y="34"/>
                  </a:lnTo>
                  <a:lnTo>
                    <a:pt x="203" y="25"/>
                  </a:lnTo>
                  <a:lnTo>
                    <a:pt x="220" y="17"/>
                  </a:lnTo>
                  <a:lnTo>
                    <a:pt x="244" y="9"/>
                  </a:lnTo>
                  <a:lnTo>
                    <a:pt x="244" y="9"/>
                  </a:lnTo>
                  <a:lnTo>
                    <a:pt x="244" y="0"/>
                  </a:lnTo>
                  <a:lnTo>
                    <a:pt x="244" y="0"/>
                  </a:lnTo>
                  <a:lnTo>
                    <a:pt x="252" y="9"/>
                  </a:lnTo>
                  <a:lnTo>
                    <a:pt x="252" y="9"/>
                  </a:lnTo>
                  <a:lnTo>
                    <a:pt x="252" y="9"/>
                  </a:lnTo>
                  <a:lnTo>
                    <a:pt x="252" y="9"/>
                  </a:lnTo>
                  <a:lnTo>
                    <a:pt x="252" y="9"/>
                  </a:lnTo>
                  <a:lnTo>
                    <a:pt x="260" y="9"/>
                  </a:lnTo>
                  <a:lnTo>
                    <a:pt x="260" y="17"/>
                  </a:lnTo>
                  <a:lnTo>
                    <a:pt x="260" y="17"/>
                  </a:lnTo>
                  <a:lnTo>
                    <a:pt x="260" y="17"/>
                  </a:lnTo>
                  <a:lnTo>
                    <a:pt x="260" y="17"/>
                  </a:lnTo>
                  <a:lnTo>
                    <a:pt x="260" y="25"/>
                  </a:lnTo>
                  <a:lnTo>
                    <a:pt x="260" y="25"/>
                  </a:lnTo>
                  <a:lnTo>
                    <a:pt x="252" y="25"/>
                  </a:lnTo>
                  <a:lnTo>
                    <a:pt x="252" y="25"/>
                  </a:lnTo>
                  <a:lnTo>
                    <a:pt x="252" y="34"/>
                  </a:lnTo>
                  <a:lnTo>
                    <a:pt x="211" y="59"/>
                  </a:lnTo>
                  <a:lnTo>
                    <a:pt x="195" y="76"/>
                  </a:lnTo>
                  <a:lnTo>
                    <a:pt x="187" y="84"/>
                  </a:lnTo>
                  <a:lnTo>
                    <a:pt x="179" y="92"/>
                  </a:lnTo>
                  <a:lnTo>
                    <a:pt x="179" y="92"/>
                  </a:lnTo>
                  <a:lnTo>
                    <a:pt x="179" y="92"/>
                  </a:lnTo>
                  <a:lnTo>
                    <a:pt x="171" y="92"/>
                  </a:lnTo>
                  <a:lnTo>
                    <a:pt x="171" y="92"/>
                  </a:lnTo>
                  <a:lnTo>
                    <a:pt x="171" y="92"/>
                  </a:lnTo>
                  <a:lnTo>
                    <a:pt x="171" y="92"/>
                  </a:lnTo>
                  <a:lnTo>
                    <a:pt x="171" y="92"/>
                  </a:lnTo>
                  <a:lnTo>
                    <a:pt x="171" y="92"/>
                  </a:lnTo>
                  <a:lnTo>
                    <a:pt x="163" y="84"/>
                  </a:lnTo>
                  <a:lnTo>
                    <a:pt x="163" y="84"/>
                  </a:lnTo>
                  <a:lnTo>
                    <a:pt x="163" y="84"/>
                  </a:lnTo>
                  <a:lnTo>
                    <a:pt x="163" y="84"/>
                  </a:lnTo>
                  <a:lnTo>
                    <a:pt x="163" y="76"/>
                  </a:lnTo>
                  <a:lnTo>
                    <a:pt x="163" y="76"/>
                  </a:lnTo>
                  <a:lnTo>
                    <a:pt x="163" y="76"/>
                  </a:lnTo>
                  <a:lnTo>
                    <a:pt x="163" y="67"/>
                  </a:lnTo>
                  <a:lnTo>
                    <a:pt x="163" y="67"/>
                  </a:lnTo>
                  <a:lnTo>
                    <a:pt x="163" y="67"/>
                  </a:lnTo>
                  <a:lnTo>
                    <a:pt x="163" y="67"/>
                  </a:lnTo>
                  <a:lnTo>
                    <a:pt x="171" y="67"/>
                  </a:lnTo>
                  <a:lnTo>
                    <a:pt x="171" y="67"/>
                  </a:lnTo>
                  <a:lnTo>
                    <a:pt x="171" y="67"/>
                  </a:lnTo>
                  <a:lnTo>
                    <a:pt x="171" y="67"/>
                  </a:lnTo>
                  <a:lnTo>
                    <a:pt x="171" y="67"/>
                  </a:lnTo>
                  <a:lnTo>
                    <a:pt x="179" y="67"/>
                  </a:lnTo>
                  <a:lnTo>
                    <a:pt x="187" y="67"/>
                  </a:lnTo>
                  <a:lnTo>
                    <a:pt x="195" y="67"/>
                  </a:lnTo>
                  <a:lnTo>
                    <a:pt x="203" y="67"/>
                  </a:lnTo>
                  <a:lnTo>
                    <a:pt x="203" y="67"/>
                  </a:lnTo>
                  <a:lnTo>
                    <a:pt x="203" y="67"/>
                  </a:lnTo>
                  <a:lnTo>
                    <a:pt x="203" y="67"/>
                  </a:lnTo>
                  <a:lnTo>
                    <a:pt x="211" y="67"/>
                  </a:lnTo>
                  <a:lnTo>
                    <a:pt x="211" y="67"/>
                  </a:lnTo>
                  <a:lnTo>
                    <a:pt x="228" y="59"/>
                  </a:lnTo>
                  <a:lnTo>
                    <a:pt x="236" y="59"/>
                  </a:lnTo>
                  <a:lnTo>
                    <a:pt x="236" y="59"/>
                  </a:lnTo>
                  <a:lnTo>
                    <a:pt x="236" y="59"/>
                  </a:lnTo>
                  <a:lnTo>
                    <a:pt x="236" y="59"/>
                  </a:lnTo>
                  <a:lnTo>
                    <a:pt x="244" y="59"/>
                  </a:lnTo>
                  <a:lnTo>
                    <a:pt x="244" y="59"/>
                  </a:lnTo>
                  <a:lnTo>
                    <a:pt x="244" y="67"/>
                  </a:lnTo>
                  <a:lnTo>
                    <a:pt x="244" y="67"/>
                  </a:lnTo>
                  <a:lnTo>
                    <a:pt x="244" y="67"/>
                  </a:lnTo>
                  <a:lnTo>
                    <a:pt x="244" y="67"/>
                  </a:lnTo>
                  <a:lnTo>
                    <a:pt x="244" y="67"/>
                  </a:lnTo>
                  <a:lnTo>
                    <a:pt x="244" y="67"/>
                  </a:lnTo>
                  <a:lnTo>
                    <a:pt x="244" y="67"/>
                  </a:lnTo>
                  <a:lnTo>
                    <a:pt x="244" y="76"/>
                  </a:lnTo>
                  <a:lnTo>
                    <a:pt x="244" y="76"/>
                  </a:lnTo>
                  <a:lnTo>
                    <a:pt x="244" y="76"/>
                  </a:lnTo>
                  <a:lnTo>
                    <a:pt x="244" y="76"/>
                  </a:lnTo>
                  <a:lnTo>
                    <a:pt x="244" y="84"/>
                  </a:lnTo>
                  <a:lnTo>
                    <a:pt x="228" y="101"/>
                  </a:lnTo>
                  <a:lnTo>
                    <a:pt x="220" y="101"/>
                  </a:lnTo>
                  <a:lnTo>
                    <a:pt x="211" y="109"/>
                  </a:lnTo>
                  <a:lnTo>
                    <a:pt x="211" y="117"/>
                  </a:lnTo>
                  <a:lnTo>
                    <a:pt x="203" y="126"/>
                  </a:lnTo>
                  <a:lnTo>
                    <a:pt x="203" y="134"/>
                  </a:lnTo>
                  <a:lnTo>
                    <a:pt x="195" y="143"/>
                  </a:lnTo>
                  <a:lnTo>
                    <a:pt x="187" y="143"/>
                  </a:lnTo>
                  <a:lnTo>
                    <a:pt x="187" y="143"/>
                  </a:lnTo>
                  <a:lnTo>
                    <a:pt x="187" y="143"/>
                  </a:lnTo>
                  <a:lnTo>
                    <a:pt x="187" y="143"/>
                  </a:lnTo>
                  <a:lnTo>
                    <a:pt x="187" y="143"/>
                  </a:lnTo>
                  <a:lnTo>
                    <a:pt x="187" y="143"/>
                  </a:lnTo>
                  <a:lnTo>
                    <a:pt x="179" y="143"/>
                  </a:lnTo>
                  <a:lnTo>
                    <a:pt x="179" y="143"/>
                  </a:lnTo>
                  <a:lnTo>
                    <a:pt x="179" y="143"/>
                  </a:lnTo>
                  <a:lnTo>
                    <a:pt x="179" y="143"/>
                  </a:lnTo>
                  <a:lnTo>
                    <a:pt x="179" y="143"/>
                  </a:lnTo>
                  <a:lnTo>
                    <a:pt x="179" y="143"/>
                  </a:lnTo>
                  <a:lnTo>
                    <a:pt x="179" y="134"/>
                  </a:lnTo>
                  <a:lnTo>
                    <a:pt x="179" y="134"/>
                  </a:lnTo>
                  <a:lnTo>
                    <a:pt x="179" y="134"/>
                  </a:lnTo>
                  <a:lnTo>
                    <a:pt x="179" y="134"/>
                  </a:lnTo>
                  <a:lnTo>
                    <a:pt x="179" y="134"/>
                  </a:lnTo>
                  <a:lnTo>
                    <a:pt x="171" y="134"/>
                  </a:lnTo>
                  <a:lnTo>
                    <a:pt x="171" y="134"/>
                  </a:lnTo>
                  <a:lnTo>
                    <a:pt x="171" y="134"/>
                  </a:lnTo>
                  <a:lnTo>
                    <a:pt x="171" y="134"/>
                  </a:lnTo>
                  <a:lnTo>
                    <a:pt x="171" y="126"/>
                  </a:lnTo>
                  <a:lnTo>
                    <a:pt x="171" y="126"/>
                  </a:lnTo>
                  <a:lnTo>
                    <a:pt x="171" y="126"/>
                  </a:lnTo>
                  <a:lnTo>
                    <a:pt x="171" y="126"/>
                  </a:lnTo>
                  <a:lnTo>
                    <a:pt x="171" y="126"/>
                  </a:lnTo>
                  <a:lnTo>
                    <a:pt x="179" y="126"/>
                  </a:lnTo>
                  <a:lnTo>
                    <a:pt x="179" y="126"/>
                  </a:lnTo>
                  <a:lnTo>
                    <a:pt x="179" y="126"/>
                  </a:lnTo>
                  <a:lnTo>
                    <a:pt x="179" y="117"/>
                  </a:lnTo>
                  <a:lnTo>
                    <a:pt x="179" y="117"/>
                  </a:lnTo>
                  <a:lnTo>
                    <a:pt x="187" y="117"/>
                  </a:lnTo>
                  <a:lnTo>
                    <a:pt x="203" y="109"/>
                  </a:lnTo>
                  <a:lnTo>
                    <a:pt x="211" y="101"/>
                  </a:lnTo>
                  <a:lnTo>
                    <a:pt x="220" y="101"/>
                  </a:lnTo>
                  <a:lnTo>
                    <a:pt x="236" y="101"/>
                  </a:lnTo>
                  <a:lnTo>
                    <a:pt x="244" y="92"/>
                  </a:lnTo>
                  <a:lnTo>
                    <a:pt x="268" y="76"/>
                  </a:lnTo>
                  <a:lnTo>
                    <a:pt x="285" y="67"/>
                  </a:lnTo>
                  <a:lnTo>
                    <a:pt x="301" y="67"/>
                  </a:lnTo>
                  <a:lnTo>
                    <a:pt x="317" y="50"/>
                  </a:lnTo>
                  <a:lnTo>
                    <a:pt x="325" y="50"/>
                  </a:lnTo>
                  <a:lnTo>
                    <a:pt x="342" y="42"/>
                  </a:lnTo>
                  <a:lnTo>
                    <a:pt x="342" y="42"/>
                  </a:lnTo>
                  <a:lnTo>
                    <a:pt x="358" y="34"/>
                  </a:lnTo>
                  <a:lnTo>
                    <a:pt x="366" y="34"/>
                  </a:lnTo>
                  <a:lnTo>
                    <a:pt x="374" y="34"/>
                  </a:lnTo>
                  <a:lnTo>
                    <a:pt x="382" y="34"/>
                  </a:lnTo>
                  <a:lnTo>
                    <a:pt x="390" y="25"/>
                  </a:lnTo>
                  <a:lnTo>
                    <a:pt x="399" y="25"/>
                  </a:lnTo>
                  <a:lnTo>
                    <a:pt x="407" y="25"/>
                  </a:lnTo>
                  <a:lnTo>
                    <a:pt x="415" y="17"/>
                  </a:lnTo>
                  <a:lnTo>
                    <a:pt x="423" y="17"/>
                  </a:lnTo>
                  <a:lnTo>
                    <a:pt x="423" y="17"/>
                  </a:lnTo>
                  <a:lnTo>
                    <a:pt x="423" y="17"/>
                  </a:lnTo>
                  <a:lnTo>
                    <a:pt x="431" y="17"/>
                  </a:lnTo>
                  <a:lnTo>
                    <a:pt x="431" y="17"/>
                  </a:lnTo>
                  <a:lnTo>
                    <a:pt x="431" y="17"/>
                  </a:lnTo>
                  <a:lnTo>
                    <a:pt x="431" y="25"/>
                  </a:lnTo>
                  <a:lnTo>
                    <a:pt x="439" y="25"/>
                  </a:lnTo>
                  <a:lnTo>
                    <a:pt x="439" y="25"/>
                  </a:lnTo>
                  <a:lnTo>
                    <a:pt x="439" y="25"/>
                  </a:lnTo>
                  <a:lnTo>
                    <a:pt x="439" y="25"/>
                  </a:lnTo>
                  <a:lnTo>
                    <a:pt x="439" y="34"/>
                  </a:lnTo>
                  <a:lnTo>
                    <a:pt x="439" y="34"/>
                  </a:lnTo>
                  <a:lnTo>
                    <a:pt x="439" y="34"/>
                  </a:lnTo>
                  <a:lnTo>
                    <a:pt x="439" y="34"/>
                  </a:lnTo>
                  <a:lnTo>
                    <a:pt x="439" y="34"/>
                  </a:lnTo>
                  <a:lnTo>
                    <a:pt x="431" y="59"/>
                  </a:lnTo>
                  <a:lnTo>
                    <a:pt x="423" y="76"/>
                  </a:lnTo>
                  <a:lnTo>
                    <a:pt x="423" y="84"/>
                  </a:lnTo>
                  <a:lnTo>
                    <a:pt x="423" y="84"/>
                  </a:lnTo>
                  <a:lnTo>
                    <a:pt x="423" y="84"/>
                  </a:lnTo>
                  <a:lnTo>
                    <a:pt x="423" y="92"/>
                  </a:lnTo>
                  <a:lnTo>
                    <a:pt x="415" y="92"/>
                  </a:lnTo>
                  <a:lnTo>
                    <a:pt x="415" y="101"/>
                  </a:lnTo>
                  <a:lnTo>
                    <a:pt x="407" y="101"/>
                  </a:lnTo>
                  <a:lnTo>
                    <a:pt x="407" y="101"/>
                  </a:lnTo>
                  <a:lnTo>
                    <a:pt x="407" y="101"/>
                  </a:lnTo>
                  <a:lnTo>
                    <a:pt x="390" y="117"/>
                  </a:lnTo>
                  <a:lnTo>
                    <a:pt x="382" y="126"/>
                  </a:lnTo>
                  <a:lnTo>
                    <a:pt x="374" y="134"/>
                  </a:lnTo>
                  <a:lnTo>
                    <a:pt x="374" y="134"/>
                  </a:lnTo>
                  <a:lnTo>
                    <a:pt x="374" y="134"/>
                  </a:lnTo>
                  <a:lnTo>
                    <a:pt x="374" y="134"/>
                  </a:lnTo>
                  <a:lnTo>
                    <a:pt x="374" y="134"/>
                  </a:lnTo>
                  <a:lnTo>
                    <a:pt x="366" y="134"/>
                  </a:lnTo>
                  <a:lnTo>
                    <a:pt x="366" y="134"/>
                  </a:lnTo>
                  <a:lnTo>
                    <a:pt x="366" y="134"/>
                  </a:lnTo>
                  <a:lnTo>
                    <a:pt x="366" y="134"/>
                  </a:lnTo>
                  <a:lnTo>
                    <a:pt x="366" y="134"/>
                  </a:lnTo>
                  <a:lnTo>
                    <a:pt x="366" y="134"/>
                  </a:lnTo>
                  <a:lnTo>
                    <a:pt x="358" y="126"/>
                  </a:lnTo>
                  <a:lnTo>
                    <a:pt x="358" y="126"/>
                  </a:lnTo>
                  <a:lnTo>
                    <a:pt x="358" y="126"/>
                  </a:lnTo>
                  <a:lnTo>
                    <a:pt x="358" y="117"/>
                  </a:lnTo>
                  <a:lnTo>
                    <a:pt x="358" y="117"/>
                  </a:lnTo>
                  <a:lnTo>
                    <a:pt x="358" y="109"/>
                  </a:lnTo>
                  <a:lnTo>
                    <a:pt x="358" y="109"/>
                  </a:lnTo>
                  <a:lnTo>
                    <a:pt x="358" y="109"/>
                  </a:lnTo>
                  <a:lnTo>
                    <a:pt x="358" y="101"/>
                  </a:lnTo>
                  <a:lnTo>
                    <a:pt x="358" y="101"/>
                  </a:lnTo>
                  <a:lnTo>
                    <a:pt x="358" y="101"/>
                  </a:lnTo>
                  <a:lnTo>
                    <a:pt x="366" y="101"/>
                  </a:lnTo>
                  <a:lnTo>
                    <a:pt x="366" y="101"/>
                  </a:lnTo>
                  <a:lnTo>
                    <a:pt x="366" y="101"/>
                  </a:lnTo>
                  <a:lnTo>
                    <a:pt x="374" y="101"/>
                  </a:lnTo>
                  <a:lnTo>
                    <a:pt x="374" y="101"/>
                  </a:lnTo>
                  <a:lnTo>
                    <a:pt x="374" y="101"/>
                  </a:lnTo>
                  <a:lnTo>
                    <a:pt x="382" y="101"/>
                  </a:lnTo>
                  <a:lnTo>
                    <a:pt x="390" y="101"/>
                  </a:lnTo>
                  <a:lnTo>
                    <a:pt x="390" y="101"/>
                  </a:lnTo>
                  <a:lnTo>
                    <a:pt x="399" y="101"/>
                  </a:lnTo>
                  <a:lnTo>
                    <a:pt x="407" y="101"/>
                  </a:lnTo>
                  <a:lnTo>
                    <a:pt x="407" y="101"/>
                  </a:lnTo>
                  <a:lnTo>
                    <a:pt x="407" y="101"/>
                  </a:lnTo>
                  <a:lnTo>
                    <a:pt x="407" y="101"/>
                  </a:lnTo>
                  <a:lnTo>
                    <a:pt x="415" y="101"/>
                  </a:lnTo>
                  <a:lnTo>
                    <a:pt x="415" y="101"/>
                  </a:lnTo>
                  <a:lnTo>
                    <a:pt x="415" y="101"/>
                  </a:lnTo>
                  <a:lnTo>
                    <a:pt x="423" y="101"/>
                  </a:lnTo>
                  <a:lnTo>
                    <a:pt x="431" y="101"/>
                  </a:lnTo>
                  <a:lnTo>
                    <a:pt x="439" y="101"/>
                  </a:lnTo>
                  <a:lnTo>
                    <a:pt x="447" y="92"/>
                  </a:lnTo>
                  <a:lnTo>
                    <a:pt x="464" y="84"/>
                  </a:lnTo>
                  <a:lnTo>
                    <a:pt x="472" y="76"/>
                  </a:lnTo>
                  <a:lnTo>
                    <a:pt x="472" y="67"/>
                  </a:lnTo>
                  <a:lnTo>
                    <a:pt x="480" y="67"/>
                  </a:lnTo>
                  <a:lnTo>
                    <a:pt x="488" y="67"/>
                  </a:lnTo>
                  <a:lnTo>
                    <a:pt x="488" y="67"/>
                  </a:lnTo>
                  <a:lnTo>
                    <a:pt x="496" y="67"/>
                  </a:lnTo>
                  <a:lnTo>
                    <a:pt x="504" y="59"/>
                  </a:lnTo>
                  <a:lnTo>
                    <a:pt x="504" y="59"/>
                  </a:lnTo>
                  <a:lnTo>
                    <a:pt x="512" y="50"/>
                  </a:lnTo>
                  <a:lnTo>
                    <a:pt x="521" y="50"/>
                  </a:lnTo>
                  <a:lnTo>
                    <a:pt x="529" y="50"/>
                  </a:lnTo>
                  <a:lnTo>
                    <a:pt x="537" y="50"/>
                  </a:lnTo>
                  <a:lnTo>
                    <a:pt x="537" y="50"/>
                  </a:lnTo>
                  <a:lnTo>
                    <a:pt x="545" y="50"/>
                  </a:lnTo>
                  <a:lnTo>
                    <a:pt x="561" y="42"/>
                  </a:lnTo>
                  <a:lnTo>
                    <a:pt x="569" y="42"/>
                  </a:lnTo>
                  <a:lnTo>
                    <a:pt x="569" y="42"/>
                  </a:lnTo>
                  <a:lnTo>
                    <a:pt x="577" y="42"/>
                  </a:lnTo>
                  <a:lnTo>
                    <a:pt x="586" y="42"/>
                  </a:lnTo>
                  <a:lnTo>
                    <a:pt x="602" y="42"/>
                  </a:lnTo>
                  <a:lnTo>
                    <a:pt x="602" y="67"/>
                  </a:lnTo>
                  <a:lnTo>
                    <a:pt x="610" y="67"/>
                  </a:lnTo>
                  <a:lnTo>
                    <a:pt x="610" y="76"/>
                  </a:lnTo>
                  <a:lnTo>
                    <a:pt x="610" y="76"/>
                  </a:lnTo>
                  <a:lnTo>
                    <a:pt x="610" y="76"/>
                  </a:lnTo>
                  <a:lnTo>
                    <a:pt x="618" y="76"/>
                  </a:lnTo>
                  <a:lnTo>
                    <a:pt x="618" y="76"/>
                  </a:lnTo>
                  <a:lnTo>
                    <a:pt x="618" y="76"/>
                  </a:lnTo>
                  <a:lnTo>
                    <a:pt x="618" y="67"/>
                  </a:lnTo>
                  <a:lnTo>
                    <a:pt x="618" y="67"/>
                  </a:lnTo>
                  <a:lnTo>
                    <a:pt x="618" y="67"/>
                  </a:lnTo>
                  <a:lnTo>
                    <a:pt x="618" y="67"/>
                  </a:lnTo>
                  <a:lnTo>
                    <a:pt x="626" y="67"/>
                  </a:lnTo>
                  <a:lnTo>
                    <a:pt x="626" y="67"/>
                  </a:lnTo>
                  <a:lnTo>
                    <a:pt x="626" y="67"/>
                  </a:lnTo>
                  <a:lnTo>
                    <a:pt x="626" y="67"/>
                  </a:lnTo>
                  <a:lnTo>
                    <a:pt x="634" y="67"/>
                  </a:lnTo>
                  <a:lnTo>
                    <a:pt x="634" y="67"/>
                  </a:lnTo>
                  <a:lnTo>
                    <a:pt x="634" y="67"/>
                  </a:lnTo>
                  <a:lnTo>
                    <a:pt x="634" y="67"/>
                  </a:lnTo>
                  <a:lnTo>
                    <a:pt x="643" y="67"/>
                  </a:lnTo>
                  <a:lnTo>
                    <a:pt x="643" y="67"/>
                  </a:lnTo>
                  <a:lnTo>
                    <a:pt x="643" y="67"/>
                  </a:lnTo>
                  <a:lnTo>
                    <a:pt x="643" y="67"/>
                  </a:lnTo>
                  <a:lnTo>
                    <a:pt x="651" y="67"/>
                  </a:lnTo>
                  <a:lnTo>
                    <a:pt x="651" y="76"/>
                  </a:lnTo>
                  <a:lnTo>
                    <a:pt x="651" y="76"/>
                  </a:lnTo>
                  <a:lnTo>
                    <a:pt x="651" y="76"/>
                  </a:lnTo>
                  <a:lnTo>
                    <a:pt x="651" y="84"/>
                  </a:lnTo>
                  <a:lnTo>
                    <a:pt x="634" y="134"/>
                  </a:lnTo>
                  <a:lnTo>
                    <a:pt x="634" y="134"/>
                  </a:lnTo>
                  <a:lnTo>
                    <a:pt x="634" y="134"/>
                  </a:lnTo>
                  <a:lnTo>
                    <a:pt x="634" y="134"/>
                  </a:lnTo>
                  <a:lnTo>
                    <a:pt x="634" y="134"/>
                  </a:lnTo>
                  <a:lnTo>
                    <a:pt x="634" y="134"/>
                  </a:lnTo>
                  <a:lnTo>
                    <a:pt x="634" y="134"/>
                  </a:lnTo>
                  <a:lnTo>
                    <a:pt x="634" y="134"/>
                  </a:lnTo>
                  <a:lnTo>
                    <a:pt x="626" y="134"/>
                  </a:lnTo>
                  <a:lnTo>
                    <a:pt x="626" y="126"/>
                  </a:lnTo>
                  <a:lnTo>
                    <a:pt x="626" y="126"/>
                  </a:lnTo>
                  <a:lnTo>
                    <a:pt x="626" y="126"/>
                  </a:lnTo>
                  <a:lnTo>
                    <a:pt x="626" y="126"/>
                  </a:lnTo>
                  <a:lnTo>
                    <a:pt x="618" y="117"/>
                  </a:lnTo>
                  <a:lnTo>
                    <a:pt x="618" y="117"/>
                  </a:lnTo>
                  <a:lnTo>
                    <a:pt x="618" y="117"/>
                  </a:lnTo>
                  <a:lnTo>
                    <a:pt x="618" y="117"/>
                  </a:lnTo>
                  <a:lnTo>
                    <a:pt x="618" y="117"/>
                  </a:lnTo>
                  <a:lnTo>
                    <a:pt x="626" y="117"/>
                  </a:lnTo>
                  <a:lnTo>
                    <a:pt x="626" y="109"/>
                  </a:lnTo>
                  <a:lnTo>
                    <a:pt x="626" y="109"/>
                  </a:lnTo>
                  <a:lnTo>
                    <a:pt x="626" y="109"/>
                  </a:lnTo>
                  <a:lnTo>
                    <a:pt x="634" y="109"/>
                  </a:lnTo>
                  <a:lnTo>
                    <a:pt x="634" y="109"/>
                  </a:lnTo>
                  <a:lnTo>
                    <a:pt x="643" y="109"/>
                  </a:lnTo>
                  <a:lnTo>
                    <a:pt x="659" y="109"/>
                  </a:lnTo>
                  <a:lnTo>
                    <a:pt x="667" y="109"/>
                  </a:lnTo>
                  <a:lnTo>
                    <a:pt x="667" y="109"/>
                  </a:lnTo>
                  <a:lnTo>
                    <a:pt x="683" y="101"/>
                  </a:lnTo>
                  <a:lnTo>
                    <a:pt x="691" y="101"/>
                  </a:lnTo>
                  <a:lnTo>
                    <a:pt x="716" y="101"/>
                  </a:lnTo>
                  <a:lnTo>
                    <a:pt x="724" y="101"/>
                  </a:lnTo>
                  <a:lnTo>
                    <a:pt x="732" y="101"/>
                  </a:lnTo>
                  <a:lnTo>
                    <a:pt x="740" y="92"/>
                  </a:lnTo>
                  <a:lnTo>
                    <a:pt x="748" y="92"/>
                  </a:lnTo>
                  <a:lnTo>
                    <a:pt x="756" y="92"/>
                  </a:lnTo>
                  <a:lnTo>
                    <a:pt x="756" y="92"/>
                  </a:lnTo>
                  <a:lnTo>
                    <a:pt x="765" y="92"/>
                  </a:lnTo>
                  <a:lnTo>
                    <a:pt x="773" y="92"/>
                  </a:lnTo>
                  <a:lnTo>
                    <a:pt x="773" y="92"/>
                  </a:lnTo>
                  <a:lnTo>
                    <a:pt x="773" y="92"/>
                  </a:lnTo>
                  <a:lnTo>
                    <a:pt x="773" y="92"/>
                  </a:lnTo>
                  <a:lnTo>
                    <a:pt x="773" y="92"/>
                  </a:lnTo>
                  <a:lnTo>
                    <a:pt x="773" y="101"/>
                  </a:lnTo>
                  <a:lnTo>
                    <a:pt x="773" y="101"/>
                  </a:lnTo>
                  <a:lnTo>
                    <a:pt x="773" y="101"/>
                  </a:lnTo>
                  <a:lnTo>
                    <a:pt x="773" y="101"/>
                  </a:lnTo>
                  <a:lnTo>
                    <a:pt x="773" y="101"/>
                  </a:lnTo>
                  <a:lnTo>
                    <a:pt x="765" y="101"/>
                  </a:lnTo>
                  <a:lnTo>
                    <a:pt x="756" y="101"/>
                  </a:lnTo>
                  <a:lnTo>
                    <a:pt x="756" y="101"/>
                  </a:lnTo>
                  <a:lnTo>
                    <a:pt x="748" y="101"/>
                  </a:lnTo>
                  <a:lnTo>
                    <a:pt x="748" y="101"/>
                  </a:lnTo>
                  <a:lnTo>
                    <a:pt x="740" y="101"/>
                  </a:lnTo>
                  <a:lnTo>
                    <a:pt x="732" y="101"/>
                  </a:lnTo>
                  <a:lnTo>
                    <a:pt x="724" y="109"/>
                  </a:lnTo>
                  <a:lnTo>
                    <a:pt x="716" y="109"/>
                  </a:lnTo>
                  <a:lnTo>
                    <a:pt x="691" y="117"/>
                  </a:lnTo>
                  <a:lnTo>
                    <a:pt x="691" y="126"/>
                  </a:lnTo>
                  <a:lnTo>
                    <a:pt x="683" y="126"/>
                  </a:lnTo>
                  <a:lnTo>
                    <a:pt x="675" y="134"/>
                  </a:lnTo>
                  <a:lnTo>
                    <a:pt x="667" y="134"/>
                  </a:lnTo>
                  <a:lnTo>
                    <a:pt x="659" y="134"/>
                  </a:lnTo>
                  <a:lnTo>
                    <a:pt x="659" y="134"/>
                  </a:lnTo>
                  <a:lnTo>
                    <a:pt x="643" y="134"/>
                  </a:lnTo>
                  <a:lnTo>
                    <a:pt x="634" y="134"/>
                  </a:lnTo>
                  <a:lnTo>
                    <a:pt x="634" y="134"/>
                  </a:lnTo>
                  <a:lnTo>
                    <a:pt x="634" y="134"/>
                  </a:lnTo>
                  <a:lnTo>
                    <a:pt x="626" y="134"/>
                  </a:lnTo>
                  <a:lnTo>
                    <a:pt x="626" y="134"/>
                  </a:lnTo>
                  <a:lnTo>
                    <a:pt x="618" y="134"/>
                  </a:lnTo>
                  <a:lnTo>
                    <a:pt x="618" y="134"/>
                  </a:lnTo>
                  <a:lnTo>
                    <a:pt x="618" y="134"/>
                  </a:lnTo>
                  <a:lnTo>
                    <a:pt x="618" y="134"/>
                  </a:lnTo>
                  <a:lnTo>
                    <a:pt x="610" y="134"/>
                  </a:lnTo>
                  <a:lnTo>
                    <a:pt x="610" y="134"/>
                  </a:lnTo>
                  <a:lnTo>
                    <a:pt x="610" y="134"/>
                  </a:lnTo>
                  <a:lnTo>
                    <a:pt x="610" y="134"/>
                  </a:lnTo>
                  <a:lnTo>
                    <a:pt x="610" y="134"/>
                  </a:lnTo>
                  <a:lnTo>
                    <a:pt x="610" y="134"/>
                  </a:lnTo>
                  <a:lnTo>
                    <a:pt x="610" y="134"/>
                  </a:lnTo>
                  <a:lnTo>
                    <a:pt x="610" y="134"/>
                  </a:lnTo>
                  <a:lnTo>
                    <a:pt x="610" y="126"/>
                  </a:lnTo>
                  <a:lnTo>
                    <a:pt x="610" y="126"/>
                  </a:lnTo>
                  <a:lnTo>
                    <a:pt x="626" y="76"/>
                  </a:lnTo>
                  <a:lnTo>
                    <a:pt x="626" y="76"/>
                  </a:lnTo>
                  <a:lnTo>
                    <a:pt x="626" y="76"/>
                  </a:lnTo>
                  <a:lnTo>
                    <a:pt x="626" y="76"/>
                  </a:lnTo>
                  <a:lnTo>
                    <a:pt x="626" y="76"/>
                  </a:lnTo>
                  <a:lnTo>
                    <a:pt x="626" y="76"/>
                  </a:lnTo>
                  <a:lnTo>
                    <a:pt x="626" y="76"/>
                  </a:lnTo>
                  <a:lnTo>
                    <a:pt x="634" y="76"/>
                  </a:lnTo>
                  <a:lnTo>
                    <a:pt x="634" y="76"/>
                  </a:lnTo>
                  <a:lnTo>
                    <a:pt x="634" y="76"/>
                  </a:lnTo>
                  <a:lnTo>
                    <a:pt x="634" y="76"/>
                  </a:lnTo>
                  <a:lnTo>
                    <a:pt x="634" y="76"/>
                  </a:lnTo>
                  <a:lnTo>
                    <a:pt x="634" y="84"/>
                  </a:lnTo>
                  <a:lnTo>
                    <a:pt x="634" y="84"/>
                  </a:lnTo>
                  <a:lnTo>
                    <a:pt x="634" y="84"/>
                  </a:lnTo>
                  <a:lnTo>
                    <a:pt x="634" y="92"/>
                  </a:lnTo>
                  <a:lnTo>
                    <a:pt x="634" y="92"/>
                  </a:lnTo>
                  <a:lnTo>
                    <a:pt x="634" y="92"/>
                  </a:lnTo>
                  <a:lnTo>
                    <a:pt x="634" y="92"/>
                  </a:lnTo>
                  <a:lnTo>
                    <a:pt x="634" y="92"/>
                  </a:lnTo>
                  <a:lnTo>
                    <a:pt x="634" y="92"/>
                  </a:lnTo>
                  <a:lnTo>
                    <a:pt x="634" y="92"/>
                  </a:lnTo>
                  <a:lnTo>
                    <a:pt x="634" y="92"/>
                  </a:lnTo>
                  <a:lnTo>
                    <a:pt x="626" y="92"/>
                  </a:lnTo>
                  <a:lnTo>
                    <a:pt x="618" y="92"/>
                  </a:lnTo>
                  <a:lnTo>
                    <a:pt x="618" y="92"/>
                  </a:lnTo>
                  <a:lnTo>
                    <a:pt x="618" y="92"/>
                  </a:lnTo>
                  <a:lnTo>
                    <a:pt x="610" y="92"/>
                  </a:lnTo>
                  <a:lnTo>
                    <a:pt x="610" y="92"/>
                  </a:lnTo>
                  <a:lnTo>
                    <a:pt x="610" y="92"/>
                  </a:lnTo>
                  <a:lnTo>
                    <a:pt x="610" y="92"/>
                  </a:lnTo>
                  <a:lnTo>
                    <a:pt x="602" y="101"/>
                  </a:lnTo>
                  <a:lnTo>
                    <a:pt x="602" y="101"/>
                  </a:lnTo>
                  <a:lnTo>
                    <a:pt x="602" y="101"/>
                  </a:lnTo>
                  <a:lnTo>
                    <a:pt x="602" y="101"/>
                  </a:lnTo>
                  <a:lnTo>
                    <a:pt x="602" y="101"/>
                  </a:lnTo>
                  <a:lnTo>
                    <a:pt x="602" y="101"/>
                  </a:lnTo>
                  <a:lnTo>
                    <a:pt x="602" y="101"/>
                  </a:lnTo>
                  <a:lnTo>
                    <a:pt x="602" y="92"/>
                  </a:lnTo>
                  <a:lnTo>
                    <a:pt x="602" y="84"/>
                  </a:lnTo>
                  <a:lnTo>
                    <a:pt x="602" y="84"/>
                  </a:lnTo>
                  <a:lnTo>
                    <a:pt x="594" y="76"/>
                  </a:lnTo>
                  <a:lnTo>
                    <a:pt x="586" y="67"/>
                  </a:lnTo>
                  <a:lnTo>
                    <a:pt x="577" y="67"/>
                  </a:lnTo>
                  <a:lnTo>
                    <a:pt x="569" y="67"/>
                  </a:lnTo>
                  <a:lnTo>
                    <a:pt x="561" y="67"/>
                  </a:lnTo>
                  <a:lnTo>
                    <a:pt x="561" y="67"/>
                  </a:lnTo>
                  <a:lnTo>
                    <a:pt x="553" y="67"/>
                  </a:lnTo>
                  <a:lnTo>
                    <a:pt x="545" y="67"/>
                  </a:lnTo>
                  <a:lnTo>
                    <a:pt x="545" y="67"/>
                  </a:lnTo>
                  <a:lnTo>
                    <a:pt x="537" y="67"/>
                  </a:lnTo>
                  <a:lnTo>
                    <a:pt x="537" y="67"/>
                  </a:lnTo>
                  <a:lnTo>
                    <a:pt x="537" y="67"/>
                  </a:lnTo>
                  <a:lnTo>
                    <a:pt x="529" y="76"/>
                  </a:lnTo>
                  <a:lnTo>
                    <a:pt x="521" y="76"/>
                  </a:lnTo>
                  <a:lnTo>
                    <a:pt x="512" y="76"/>
                  </a:lnTo>
                  <a:lnTo>
                    <a:pt x="504" y="84"/>
                  </a:lnTo>
                  <a:lnTo>
                    <a:pt x="496" y="92"/>
                  </a:lnTo>
                  <a:lnTo>
                    <a:pt x="488" y="101"/>
                  </a:lnTo>
                  <a:lnTo>
                    <a:pt x="480" y="101"/>
                  </a:lnTo>
                  <a:lnTo>
                    <a:pt x="472" y="109"/>
                  </a:lnTo>
                  <a:lnTo>
                    <a:pt x="455" y="117"/>
                  </a:lnTo>
                  <a:lnTo>
                    <a:pt x="447" y="117"/>
                  </a:lnTo>
                  <a:lnTo>
                    <a:pt x="439" y="126"/>
                  </a:lnTo>
                  <a:lnTo>
                    <a:pt x="439" y="126"/>
                  </a:lnTo>
                  <a:lnTo>
                    <a:pt x="439" y="134"/>
                  </a:lnTo>
                  <a:lnTo>
                    <a:pt x="431" y="134"/>
                  </a:lnTo>
                  <a:lnTo>
                    <a:pt x="423" y="134"/>
                  </a:lnTo>
                  <a:lnTo>
                    <a:pt x="415" y="134"/>
                  </a:lnTo>
                  <a:lnTo>
                    <a:pt x="415" y="134"/>
                  </a:lnTo>
                  <a:lnTo>
                    <a:pt x="407" y="134"/>
                  </a:lnTo>
                  <a:lnTo>
                    <a:pt x="407" y="134"/>
                  </a:lnTo>
                  <a:lnTo>
                    <a:pt x="407" y="134"/>
                  </a:lnTo>
                  <a:lnTo>
                    <a:pt x="390" y="134"/>
                  </a:lnTo>
                  <a:lnTo>
                    <a:pt x="382" y="134"/>
                  </a:lnTo>
                  <a:lnTo>
                    <a:pt x="374" y="134"/>
                  </a:lnTo>
                  <a:lnTo>
                    <a:pt x="366" y="134"/>
                  </a:lnTo>
                  <a:lnTo>
                    <a:pt x="358" y="134"/>
                  </a:lnTo>
                  <a:lnTo>
                    <a:pt x="358" y="134"/>
                  </a:lnTo>
                  <a:lnTo>
                    <a:pt x="358" y="134"/>
                  </a:lnTo>
                  <a:lnTo>
                    <a:pt x="350" y="134"/>
                  </a:lnTo>
                  <a:lnTo>
                    <a:pt x="350" y="134"/>
                  </a:lnTo>
                  <a:lnTo>
                    <a:pt x="350" y="134"/>
                  </a:lnTo>
                  <a:lnTo>
                    <a:pt x="350" y="134"/>
                  </a:lnTo>
                  <a:lnTo>
                    <a:pt x="342" y="126"/>
                  </a:lnTo>
                  <a:lnTo>
                    <a:pt x="342" y="126"/>
                  </a:lnTo>
                  <a:lnTo>
                    <a:pt x="342" y="126"/>
                  </a:lnTo>
                  <a:lnTo>
                    <a:pt x="342" y="117"/>
                  </a:lnTo>
                  <a:lnTo>
                    <a:pt x="342" y="117"/>
                  </a:lnTo>
                  <a:lnTo>
                    <a:pt x="342" y="117"/>
                  </a:lnTo>
                  <a:lnTo>
                    <a:pt x="350" y="117"/>
                  </a:lnTo>
                  <a:lnTo>
                    <a:pt x="350" y="109"/>
                  </a:lnTo>
                  <a:lnTo>
                    <a:pt x="350" y="109"/>
                  </a:lnTo>
                  <a:lnTo>
                    <a:pt x="350" y="109"/>
                  </a:lnTo>
                  <a:lnTo>
                    <a:pt x="350" y="109"/>
                  </a:lnTo>
                  <a:lnTo>
                    <a:pt x="366" y="101"/>
                  </a:lnTo>
                  <a:lnTo>
                    <a:pt x="374" y="101"/>
                  </a:lnTo>
                  <a:lnTo>
                    <a:pt x="374" y="92"/>
                  </a:lnTo>
                  <a:lnTo>
                    <a:pt x="382" y="84"/>
                  </a:lnTo>
                  <a:lnTo>
                    <a:pt x="382" y="84"/>
                  </a:lnTo>
                  <a:lnTo>
                    <a:pt x="390" y="84"/>
                  </a:lnTo>
                  <a:lnTo>
                    <a:pt x="390" y="76"/>
                  </a:lnTo>
                  <a:lnTo>
                    <a:pt x="390" y="76"/>
                  </a:lnTo>
                  <a:lnTo>
                    <a:pt x="390" y="76"/>
                  </a:lnTo>
                  <a:lnTo>
                    <a:pt x="399" y="67"/>
                  </a:lnTo>
                  <a:lnTo>
                    <a:pt x="399" y="67"/>
                  </a:lnTo>
                  <a:lnTo>
                    <a:pt x="399" y="67"/>
                  </a:lnTo>
                  <a:lnTo>
                    <a:pt x="399" y="67"/>
                  </a:lnTo>
                  <a:lnTo>
                    <a:pt x="407" y="50"/>
                  </a:lnTo>
                  <a:lnTo>
                    <a:pt x="407" y="34"/>
                  </a:lnTo>
                  <a:lnTo>
                    <a:pt x="407" y="34"/>
                  </a:lnTo>
                  <a:lnTo>
                    <a:pt x="407" y="34"/>
                  </a:lnTo>
                  <a:lnTo>
                    <a:pt x="407" y="25"/>
                  </a:lnTo>
                  <a:lnTo>
                    <a:pt x="407" y="25"/>
                  </a:lnTo>
                  <a:lnTo>
                    <a:pt x="407" y="25"/>
                  </a:lnTo>
                  <a:lnTo>
                    <a:pt x="407" y="25"/>
                  </a:lnTo>
                  <a:lnTo>
                    <a:pt x="415" y="25"/>
                  </a:lnTo>
                  <a:lnTo>
                    <a:pt x="415" y="25"/>
                  </a:lnTo>
                  <a:lnTo>
                    <a:pt x="415" y="34"/>
                  </a:lnTo>
                  <a:lnTo>
                    <a:pt x="423" y="34"/>
                  </a:lnTo>
                  <a:lnTo>
                    <a:pt x="423" y="34"/>
                  </a:lnTo>
                  <a:lnTo>
                    <a:pt x="423" y="34"/>
                  </a:lnTo>
                  <a:lnTo>
                    <a:pt x="423" y="34"/>
                  </a:lnTo>
                  <a:lnTo>
                    <a:pt x="431" y="34"/>
                  </a:lnTo>
                  <a:lnTo>
                    <a:pt x="431" y="42"/>
                  </a:lnTo>
                  <a:lnTo>
                    <a:pt x="431" y="42"/>
                  </a:lnTo>
                  <a:lnTo>
                    <a:pt x="431" y="42"/>
                  </a:lnTo>
                  <a:lnTo>
                    <a:pt x="431" y="42"/>
                  </a:lnTo>
                  <a:lnTo>
                    <a:pt x="431" y="42"/>
                  </a:lnTo>
                  <a:lnTo>
                    <a:pt x="431" y="42"/>
                  </a:lnTo>
                  <a:lnTo>
                    <a:pt x="423" y="42"/>
                  </a:lnTo>
                  <a:lnTo>
                    <a:pt x="423" y="42"/>
                  </a:lnTo>
                  <a:lnTo>
                    <a:pt x="407" y="50"/>
                  </a:lnTo>
                  <a:lnTo>
                    <a:pt x="407" y="50"/>
                  </a:lnTo>
                  <a:lnTo>
                    <a:pt x="390" y="59"/>
                  </a:lnTo>
                  <a:lnTo>
                    <a:pt x="382" y="59"/>
                  </a:lnTo>
                  <a:lnTo>
                    <a:pt x="374" y="67"/>
                  </a:lnTo>
                  <a:lnTo>
                    <a:pt x="366" y="67"/>
                  </a:lnTo>
                  <a:lnTo>
                    <a:pt x="358" y="67"/>
                  </a:lnTo>
                  <a:lnTo>
                    <a:pt x="342" y="67"/>
                  </a:lnTo>
                  <a:lnTo>
                    <a:pt x="342" y="76"/>
                  </a:lnTo>
                  <a:lnTo>
                    <a:pt x="333" y="76"/>
                  </a:lnTo>
                  <a:lnTo>
                    <a:pt x="309" y="92"/>
                  </a:lnTo>
                  <a:lnTo>
                    <a:pt x="301" y="101"/>
                  </a:lnTo>
                  <a:lnTo>
                    <a:pt x="277" y="101"/>
                  </a:lnTo>
                  <a:lnTo>
                    <a:pt x="252" y="117"/>
                  </a:lnTo>
                  <a:lnTo>
                    <a:pt x="244" y="126"/>
                  </a:lnTo>
                  <a:lnTo>
                    <a:pt x="236" y="134"/>
                  </a:lnTo>
                  <a:lnTo>
                    <a:pt x="220" y="134"/>
                  </a:lnTo>
                  <a:lnTo>
                    <a:pt x="211" y="134"/>
                  </a:lnTo>
                  <a:lnTo>
                    <a:pt x="203" y="143"/>
                  </a:lnTo>
                  <a:lnTo>
                    <a:pt x="187" y="143"/>
                  </a:lnTo>
                  <a:lnTo>
                    <a:pt x="179" y="143"/>
                  </a:lnTo>
                  <a:lnTo>
                    <a:pt x="179" y="143"/>
                  </a:lnTo>
                  <a:lnTo>
                    <a:pt x="179" y="151"/>
                  </a:lnTo>
                  <a:lnTo>
                    <a:pt x="179" y="151"/>
                  </a:lnTo>
                  <a:lnTo>
                    <a:pt x="179" y="143"/>
                  </a:lnTo>
                  <a:lnTo>
                    <a:pt x="179" y="143"/>
                  </a:lnTo>
                  <a:lnTo>
                    <a:pt x="171" y="143"/>
                  </a:lnTo>
                  <a:lnTo>
                    <a:pt x="171" y="143"/>
                  </a:lnTo>
                  <a:lnTo>
                    <a:pt x="171" y="143"/>
                  </a:lnTo>
                  <a:lnTo>
                    <a:pt x="171" y="143"/>
                  </a:lnTo>
                  <a:lnTo>
                    <a:pt x="171" y="143"/>
                  </a:lnTo>
                  <a:lnTo>
                    <a:pt x="171" y="134"/>
                  </a:lnTo>
                  <a:lnTo>
                    <a:pt x="171" y="134"/>
                  </a:lnTo>
                  <a:lnTo>
                    <a:pt x="171" y="134"/>
                  </a:lnTo>
                  <a:lnTo>
                    <a:pt x="171" y="134"/>
                  </a:lnTo>
                  <a:lnTo>
                    <a:pt x="171" y="134"/>
                  </a:lnTo>
                  <a:lnTo>
                    <a:pt x="171" y="134"/>
                  </a:lnTo>
                  <a:lnTo>
                    <a:pt x="171" y="126"/>
                  </a:lnTo>
                  <a:lnTo>
                    <a:pt x="171" y="126"/>
                  </a:lnTo>
                  <a:lnTo>
                    <a:pt x="179" y="117"/>
                  </a:lnTo>
                  <a:lnTo>
                    <a:pt x="179" y="109"/>
                  </a:lnTo>
                  <a:lnTo>
                    <a:pt x="187" y="101"/>
                  </a:lnTo>
                  <a:lnTo>
                    <a:pt x="195" y="92"/>
                  </a:lnTo>
                  <a:lnTo>
                    <a:pt x="211" y="76"/>
                  </a:lnTo>
                  <a:lnTo>
                    <a:pt x="220" y="67"/>
                  </a:lnTo>
                  <a:lnTo>
                    <a:pt x="228" y="67"/>
                  </a:lnTo>
                  <a:lnTo>
                    <a:pt x="228" y="67"/>
                  </a:lnTo>
                  <a:lnTo>
                    <a:pt x="228" y="67"/>
                  </a:lnTo>
                  <a:lnTo>
                    <a:pt x="228" y="59"/>
                  </a:lnTo>
                  <a:lnTo>
                    <a:pt x="228" y="59"/>
                  </a:lnTo>
                  <a:lnTo>
                    <a:pt x="236" y="59"/>
                  </a:lnTo>
                  <a:lnTo>
                    <a:pt x="236" y="59"/>
                  </a:lnTo>
                  <a:lnTo>
                    <a:pt x="236" y="59"/>
                  </a:lnTo>
                  <a:lnTo>
                    <a:pt x="236" y="67"/>
                  </a:lnTo>
                  <a:lnTo>
                    <a:pt x="236" y="67"/>
                  </a:lnTo>
                  <a:lnTo>
                    <a:pt x="236" y="67"/>
                  </a:lnTo>
                  <a:lnTo>
                    <a:pt x="244" y="67"/>
                  </a:lnTo>
                  <a:lnTo>
                    <a:pt x="244" y="67"/>
                  </a:lnTo>
                  <a:lnTo>
                    <a:pt x="244" y="67"/>
                  </a:lnTo>
                  <a:lnTo>
                    <a:pt x="244" y="67"/>
                  </a:lnTo>
                  <a:lnTo>
                    <a:pt x="244" y="67"/>
                  </a:lnTo>
                  <a:lnTo>
                    <a:pt x="244" y="67"/>
                  </a:lnTo>
                  <a:lnTo>
                    <a:pt x="244" y="76"/>
                  </a:lnTo>
                  <a:lnTo>
                    <a:pt x="244" y="76"/>
                  </a:lnTo>
                  <a:lnTo>
                    <a:pt x="244" y="76"/>
                  </a:lnTo>
                  <a:lnTo>
                    <a:pt x="244" y="84"/>
                  </a:lnTo>
                  <a:lnTo>
                    <a:pt x="244" y="84"/>
                  </a:lnTo>
                  <a:lnTo>
                    <a:pt x="244" y="84"/>
                  </a:lnTo>
                  <a:lnTo>
                    <a:pt x="244" y="84"/>
                  </a:lnTo>
                  <a:lnTo>
                    <a:pt x="244" y="84"/>
                  </a:lnTo>
                  <a:lnTo>
                    <a:pt x="244" y="84"/>
                  </a:lnTo>
                  <a:lnTo>
                    <a:pt x="228" y="92"/>
                  </a:lnTo>
                  <a:lnTo>
                    <a:pt x="220" y="92"/>
                  </a:lnTo>
                  <a:lnTo>
                    <a:pt x="211" y="101"/>
                  </a:lnTo>
                  <a:lnTo>
                    <a:pt x="211" y="101"/>
                  </a:lnTo>
                  <a:lnTo>
                    <a:pt x="211" y="101"/>
                  </a:lnTo>
                  <a:lnTo>
                    <a:pt x="203" y="101"/>
                  </a:lnTo>
                  <a:lnTo>
                    <a:pt x="203" y="101"/>
                  </a:lnTo>
                  <a:lnTo>
                    <a:pt x="203" y="101"/>
                  </a:lnTo>
                  <a:lnTo>
                    <a:pt x="195" y="101"/>
                  </a:lnTo>
                  <a:lnTo>
                    <a:pt x="179" y="101"/>
                  </a:lnTo>
                  <a:lnTo>
                    <a:pt x="179" y="92"/>
                  </a:lnTo>
                  <a:lnTo>
                    <a:pt x="163" y="92"/>
                  </a:lnTo>
                  <a:lnTo>
                    <a:pt x="163" y="92"/>
                  </a:lnTo>
                  <a:lnTo>
                    <a:pt x="163" y="92"/>
                  </a:lnTo>
                  <a:lnTo>
                    <a:pt x="163" y="92"/>
                  </a:lnTo>
                  <a:lnTo>
                    <a:pt x="155" y="92"/>
                  </a:lnTo>
                  <a:lnTo>
                    <a:pt x="155" y="84"/>
                  </a:lnTo>
                  <a:lnTo>
                    <a:pt x="155" y="84"/>
                  </a:lnTo>
                  <a:lnTo>
                    <a:pt x="155" y="84"/>
                  </a:lnTo>
                  <a:lnTo>
                    <a:pt x="155" y="84"/>
                  </a:lnTo>
                  <a:lnTo>
                    <a:pt x="155" y="84"/>
                  </a:lnTo>
                  <a:lnTo>
                    <a:pt x="155" y="76"/>
                  </a:lnTo>
                  <a:lnTo>
                    <a:pt x="155" y="76"/>
                  </a:lnTo>
                  <a:lnTo>
                    <a:pt x="155" y="76"/>
                  </a:lnTo>
                  <a:lnTo>
                    <a:pt x="155" y="76"/>
                  </a:lnTo>
                  <a:lnTo>
                    <a:pt x="155" y="67"/>
                  </a:lnTo>
                  <a:lnTo>
                    <a:pt x="155" y="67"/>
                  </a:lnTo>
                  <a:lnTo>
                    <a:pt x="163" y="67"/>
                  </a:lnTo>
                  <a:lnTo>
                    <a:pt x="179" y="59"/>
                  </a:lnTo>
                  <a:lnTo>
                    <a:pt x="203" y="34"/>
                  </a:lnTo>
                  <a:lnTo>
                    <a:pt x="220" y="25"/>
                  </a:lnTo>
                  <a:lnTo>
                    <a:pt x="244" y="9"/>
                  </a:lnTo>
                  <a:lnTo>
                    <a:pt x="244" y="9"/>
                  </a:lnTo>
                  <a:lnTo>
                    <a:pt x="244" y="9"/>
                  </a:lnTo>
                  <a:lnTo>
                    <a:pt x="244" y="9"/>
                  </a:lnTo>
                  <a:lnTo>
                    <a:pt x="244" y="9"/>
                  </a:lnTo>
                  <a:lnTo>
                    <a:pt x="244" y="9"/>
                  </a:lnTo>
                  <a:lnTo>
                    <a:pt x="244" y="9"/>
                  </a:lnTo>
                  <a:lnTo>
                    <a:pt x="244" y="9"/>
                  </a:lnTo>
                  <a:lnTo>
                    <a:pt x="244" y="9"/>
                  </a:lnTo>
                  <a:lnTo>
                    <a:pt x="252" y="9"/>
                  </a:lnTo>
                  <a:lnTo>
                    <a:pt x="252" y="17"/>
                  </a:lnTo>
                  <a:lnTo>
                    <a:pt x="252" y="17"/>
                  </a:lnTo>
                  <a:lnTo>
                    <a:pt x="252" y="17"/>
                  </a:lnTo>
                  <a:lnTo>
                    <a:pt x="252" y="25"/>
                  </a:lnTo>
                  <a:lnTo>
                    <a:pt x="252" y="25"/>
                  </a:lnTo>
                  <a:lnTo>
                    <a:pt x="252" y="25"/>
                  </a:lnTo>
                  <a:lnTo>
                    <a:pt x="252" y="34"/>
                  </a:lnTo>
                  <a:lnTo>
                    <a:pt x="252" y="34"/>
                  </a:lnTo>
                  <a:lnTo>
                    <a:pt x="252" y="34"/>
                  </a:lnTo>
                  <a:lnTo>
                    <a:pt x="252" y="34"/>
                  </a:lnTo>
                  <a:lnTo>
                    <a:pt x="244" y="34"/>
                  </a:lnTo>
                  <a:lnTo>
                    <a:pt x="244" y="34"/>
                  </a:lnTo>
                  <a:lnTo>
                    <a:pt x="220" y="34"/>
                  </a:lnTo>
                  <a:lnTo>
                    <a:pt x="211" y="34"/>
                  </a:lnTo>
                  <a:lnTo>
                    <a:pt x="195" y="42"/>
                  </a:lnTo>
                  <a:lnTo>
                    <a:pt x="179" y="50"/>
                  </a:lnTo>
                  <a:lnTo>
                    <a:pt x="171" y="50"/>
                  </a:lnTo>
                  <a:lnTo>
                    <a:pt x="138" y="67"/>
                  </a:lnTo>
                  <a:lnTo>
                    <a:pt x="122" y="67"/>
                  </a:lnTo>
                  <a:lnTo>
                    <a:pt x="106" y="67"/>
                  </a:lnTo>
                  <a:lnTo>
                    <a:pt x="89" y="76"/>
                  </a:lnTo>
                  <a:lnTo>
                    <a:pt x="81" y="84"/>
                  </a:lnTo>
                  <a:lnTo>
                    <a:pt x="81" y="84"/>
                  </a:lnTo>
                  <a:lnTo>
                    <a:pt x="73" y="92"/>
                  </a:lnTo>
                  <a:lnTo>
                    <a:pt x="65" y="92"/>
                  </a:lnTo>
                  <a:lnTo>
                    <a:pt x="65" y="92"/>
                  </a:lnTo>
                  <a:lnTo>
                    <a:pt x="57" y="101"/>
                  </a:lnTo>
                  <a:lnTo>
                    <a:pt x="49" y="101"/>
                  </a:lnTo>
                  <a:lnTo>
                    <a:pt x="49" y="101"/>
                  </a:lnTo>
                  <a:lnTo>
                    <a:pt x="41" y="101"/>
                  </a:lnTo>
                  <a:lnTo>
                    <a:pt x="33" y="109"/>
                  </a:lnTo>
                  <a:lnTo>
                    <a:pt x="24" y="117"/>
                  </a:lnTo>
                  <a:lnTo>
                    <a:pt x="16" y="117"/>
                  </a:lnTo>
                  <a:lnTo>
                    <a:pt x="16" y="126"/>
                  </a:lnTo>
                  <a:lnTo>
                    <a:pt x="16" y="134"/>
                  </a:lnTo>
                  <a:lnTo>
                    <a:pt x="8" y="134"/>
                  </a:lnTo>
                  <a:lnTo>
                    <a:pt x="8" y="134"/>
                  </a:lnTo>
                  <a:lnTo>
                    <a:pt x="8" y="134"/>
                  </a:lnTo>
                  <a:lnTo>
                    <a:pt x="8" y="134"/>
                  </a:lnTo>
                  <a:lnTo>
                    <a:pt x="8" y="134"/>
                  </a:lnTo>
                  <a:lnTo>
                    <a:pt x="8" y="134"/>
                  </a:lnTo>
                  <a:lnTo>
                    <a:pt x="0" y="134"/>
                  </a:lnTo>
                  <a:lnTo>
                    <a:pt x="0" y="134"/>
                  </a:lnTo>
                  <a:lnTo>
                    <a:pt x="0" y="134"/>
                  </a:lnTo>
                  <a:lnTo>
                    <a:pt x="0" y="134"/>
                  </a:lnTo>
                  <a:lnTo>
                    <a:pt x="0" y="134"/>
                  </a:lnTo>
                  <a:lnTo>
                    <a:pt x="0"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 name="Group 2">
            <a:extLst>
              <a:ext uri="{FF2B5EF4-FFF2-40B4-BE49-F238E27FC236}">
                <a16:creationId xmlns:a16="http://schemas.microsoft.com/office/drawing/2014/main" id="{33048E3D-54A4-4D5C-975C-B2B93EFC0642}"/>
              </a:ext>
            </a:extLst>
          </p:cNvPr>
          <p:cNvGrpSpPr>
            <a:grpSpLocks/>
          </p:cNvGrpSpPr>
          <p:nvPr/>
        </p:nvGrpSpPr>
        <p:grpSpPr bwMode="auto">
          <a:xfrm>
            <a:off x="6392870" y="2495550"/>
            <a:ext cx="2471737" cy="2362200"/>
            <a:chOff x="3912" y="2263"/>
            <a:chExt cx="1848" cy="1820"/>
          </a:xfrm>
        </p:grpSpPr>
        <p:grpSp>
          <p:nvGrpSpPr>
            <p:cNvPr id="38" name="Group 3">
              <a:extLst>
                <a:ext uri="{FF2B5EF4-FFF2-40B4-BE49-F238E27FC236}">
                  <a16:creationId xmlns:a16="http://schemas.microsoft.com/office/drawing/2014/main" id="{DFE05299-4B52-4DDF-A479-F642E9E114C0}"/>
                </a:ext>
              </a:extLst>
            </p:cNvPr>
            <p:cNvGrpSpPr>
              <a:grpSpLocks/>
            </p:cNvGrpSpPr>
            <p:nvPr/>
          </p:nvGrpSpPr>
          <p:grpSpPr bwMode="auto">
            <a:xfrm>
              <a:off x="3912" y="2263"/>
              <a:ext cx="1848" cy="1820"/>
              <a:chOff x="5970" y="2154"/>
              <a:chExt cx="1848" cy="1820"/>
            </a:xfrm>
          </p:grpSpPr>
          <p:sp>
            <p:nvSpPr>
              <p:cNvPr id="41" name="Freeform 4">
                <a:extLst>
                  <a:ext uri="{FF2B5EF4-FFF2-40B4-BE49-F238E27FC236}">
                    <a16:creationId xmlns:a16="http://schemas.microsoft.com/office/drawing/2014/main" id="{16840A09-8735-4B61-BD6A-A0B2722B1BDE}"/>
                  </a:ext>
                </a:extLst>
              </p:cNvPr>
              <p:cNvSpPr>
                <a:spLocks/>
              </p:cNvSpPr>
              <p:nvPr/>
            </p:nvSpPr>
            <p:spPr bwMode="auto">
              <a:xfrm>
                <a:off x="6672" y="2367"/>
                <a:ext cx="1138" cy="1529"/>
              </a:xfrm>
              <a:custGeom>
                <a:avLst/>
                <a:gdLst>
                  <a:gd name="T0" fmla="*/ 2095 w 2108"/>
                  <a:gd name="T1" fmla="*/ 1405 h 2623"/>
                  <a:gd name="T2" fmla="*/ 2064 w 2108"/>
                  <a:gd name="T3" fmla="*/ 1452 h 2623"/>
                  <a:gd name="T4" fmla="*/ 2025 w 2108"/>
                  <a:gd name="T5" fmla="*/ 1484 h 2623"/>
                  <a:gd name="T6" fmla="*/ 1979 w 2108"/>
                  <a:gd name="T7" fmla="*/ 1504 h 2623"/>
                  <a:gd name="T8" fmla="*/ 1931 w 2108"/>
                  <a:gd name="T9" fmla="*/ 1508 h 2623"/>
                  <a:gd name="T10" fmla="*/ 1884 w 2108"/>
                  <a:gd name="T11" fmla="*/ 1501 h 2623"/>
                  <a:gd name="T12" fmla="*/ 1837 w 2108"/>
                  <a:gd name="T13" fmla="*/ 1477 h 2623"/>
                  <a:gd name="T14" fmla="*/ 1795 w 2108"/>
                  <a:gd name="T15" fmla="*/ 1443 h 2623"/>
                  <a:gd name="T16" fmla="*/ 1750 w 2108"/>
                  <a:gd name="T17" fmla="*/ 1383 h 2623"/>
                  <a:gd name="T18" fmla="*/ 1653 w 2108"/>
                  <a:gd name="T19" fmla="*/ 1252 h 2623"/>
                  <a:gd name="T20" fmla="*/ 1516 w 2108"/>
                  <a:gd name="T21" fmla="*/ 1062 h 2623"/>
                  <a:gd name="T22" fmla="*/ 1353 w 2108"/>
                  <a:gd name="T23" fmla="*/ 839 h 2623"/>
                  <a:gd name="T24" fmla="*/ 1182 w 2108"/>
                  <a:gd name="T25" fmla="*/ 603 h 2623"/>
                  <a:gd name="T26" fmla="*/ 1019 w 2108"/>
                  <a:gd name="T27" fmla="*/ 375 h 2623"/>
                  <a:gd name="T28" fmla="*/ 879 w 2108"/>
                  <a:gd name="T29" fmla="*/ 182 h 2623"/>
                  <a:gd name="T30" fmla="*/ 781 w 2108"/>
                  <a:gd name="T31" fmla="*/ 42 h 2623"/>
                  <a:gd name="T32" fmla="*/ 733 w 2108"/>
                  <a:gd name="T33" fmla="*/ 54 h 2623"/>
                  <a:gd name="T34" fmla="*/ 659 w 2108"/>
                  <a:gd name="T35" fmla="*/ 238 h 2623"/>
                  <a:gd name="T36" fmla="*/ 554 w 2108"/>
                  <a:gd name="T37" fmla="*/ 496 h 2623"/>
                  <a:gd name="T38" fmla="*/ 433 w 2108"/>
                  <a:gd name="T39" fmla="*/ 797 h 2623"/>
                  <a:gd name="T40" fmla="*/ 305 w 2108"/>
                  <a:gd name="T41" fmla="*/ 1109 h 2623"/>
                  <a:gd name="T42" fmla="*/ 184 w 2108"/>
                  <a:gd name="T43" fmla="*/ 1402 h 2623"/>
                  <a:gd name="T44" fmla="*/ 83 w 2108"/>
                  <a:gd name="T45" fmla="*/ 1641 h 2623"/>
                  <a:gd name="T46" fmla="*/ 16 w 2108"/>
                  <a:gd name="T47" fmla="*/ 1796 h 2623"/>
                  <a:gd name="T48" fmla="*/ 20 w 2108"/>
                  <a:gd name="T49" fmla="*/ 1843 h 2623"/>
                  <a:gd name="T50" fmla="*/ 74 w 2108"/>
                  <a:gd name="T51" fmla="*/ 1874 h 2623"/>
                  <a:gd name="T52" fmla="*/ 148 w 2108"/>
                  <a:gd name="T53" fmla="*/ 1912 h 2623"/>
                  <a:gd name="T54" fmla="*/ 238 w 2108"/>
                  <a:gd name="T55" fmla="*/ 1961 h 2623"/>
                  <a:gd name="T56" fmla="*/ 339 w 2108"/>
                  <a:gd name="T57" fmla="*/ 2015 h 2623"/>
                  <a:gd name="T58" fmla="*/ 453 w 2108"/>
                  <a:gd name="T59" fmla="*/ 2072 h 2623"/>
                  <a:gd name="T60" fmla="*/ 572 w 2108"/>
                  <a:gd name="T61" fmla="*/ 2136 h 2623"/>
                  <a:gd name="T62" fmla="*/ 697 w 2108"/>
                  <a:gd name="T63" fmla="*/ 2200 h 2623"/>
                  <a:gd name="T64" fmla="*/ 821 w 2108"/>
                  <a:gd name="T65" fmla="*/ 2265 h 2623"/>
                  <a:gd name="T66" fmla="*/ 946 w 2108"/>
                  <a:gd name="T67" fmla="*/ 2329 h 2623"/>
                  <a:gd name="T68" fmla="*/ 1065 w 2108"/>
                  <a:gd name="T69" fmla="*/ 2392 h 2623"/>
                  <a:gd name="T70" fmla="*/ 1176 w 2108"/>
                  <a:gd name="T71" fmla="*/ 2449 h 2623"/>
                  <a:gd name="T72" fmla="*/ 1279 w 2108"/>
                  <a:gd name="T73" fmla="*/ 2502 h 2623"/>
                  <a:gd name="T74" fmla="*/ 1366 w 2108"/>
                  <a:gd name="T75" fmla="*/ 2547 h 2623"/>
                  <a:gd name="T76" fmla="*/ 1438 w 2108"/>
                  <a:gd name="T77" fmla="*/ 2585 h 2623"/>
                  <a:gd name="T78" fmla="*/ 1492 w 2108"/>
                  <a:gd name="T79" fmla="*/ 2614 h 2623"/>
                  <a:gd name="T80" fmla="*/ 1539 w 2108"/>
                  <a:gd name="T81" fmla="*/ 2563 h 2623"/>
                  <a:gd name="T82" fmla="*/ 1611 w 2108"/>
                  <a:gd name="T83" fmla="*/ 2421 h 2623"/>
                  <a:gd name="T84" fmla="*/ 1694 w 2108"/>
                  <a:gd name="T85" fmla="*/ 2255 h 2623"/>
                  <a:gd name="T86" fmla="*/ 1785 w 2108"/>
                  <a:gd name="T87" fmla="*/ 2074 h 2623"/>
                  <a:gd name="T88" fmla="*/ 1875 w 2108"/>
                  <a:gd name="T89" fmla="*/ 1890 h 2623"/>
                  <a:gd name="T90" fmla="*/ 1960 w 2108"/>
                  <a:gd name="T91" fmla="*/ 1715 h 2623"/>
                  <a:gd name="T92" fmla="*/ 2032 w 2108"/>
                  <a:gd name="T93" fmla="*/ 1557 h 2623"/>
                  <a:gd name="T94" fmla="*/ 2088 w 2108"/>
                  <a:gd name="T95" fmla="*/ 1427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8" h="2623">
                    <a:moveTo>
                      <a:pt x="2108" y="1376"/>
                    </a:moveTo>
                    <a:lnTo>
                      <a:pt x="2095" y="1405"/>
                    </a:lnTo>
                    <a:lnTo>
                      <a:pt x="2080" y="1430"/>
                    </a:lnTo>
                    <a:lnTo>
                      <a:pt x="2064" y="1452"/>
                    </a:lnTo>
                    <a:lnTo>
                      <a:pt x="2044" y="1470"/>
                    </a:lnTo>
                    <a:lnTo>
                      <a:pt x="2025" y="1484"/>
                    </a:lnTo>
                    <a:lnTo>
                      <a:pt x="2001" y="1495"/>
                    </a:lnTo>
                    <a:lnTo>
                      <a:pt x="1979" y="1504"/>
                    </a:lnTo>
                    <a:lnTo>
                      <a:pt x="1956" y="1508"/>
                    </a:lnTo>
                    <a:lnTo>
                      <a:pt x="1931" y="1508"/>
                    </a:lnTo>
                    <a:lnTo>
                      <a:pt x="1907" y="1506"/>
                    </a:lnTo>
                    <a:lnTo>
                      <a:pt x="1884" y="1501"/>
                    </a:lnTo>
                    <a:lnTo>
                      <a:pt x="1860" y="1490"/>
                    </a:lnTo>
                    <a:lnTo>
                      <a:pt x="1837" y="1477"/>
                    </a:lnTo>
                    <a:lnTo>
                      <a:pt x="1815" y="1463"/>
                    </a:lnTo>
                    <a:lnTo>
                      <a:pt x="1795" y="1443"/>
                    </a:lnTo>
                    <a:lnTo>
                      <a:pt x="1777" y="1421"/>
                    </a:lnTo>
                    <a:lnTo>
                      <a:pt x="1750" y="1383"/>
                    </a:lnTo>
                    <a:lnTo>
                      <a:pt x="1707" y="1328"/>
                    </a:lnTo>
                    <a:lnTo>
                      <a:pt x="1653" y="1252"/>
                    </a:lnTo>
                    <a:lnTo>
                      <a:pt x="1590" y="1163"/>
                    </a:lnTo>
                    <a:lnTo>
                      <a:pt x="1516" y="1062"/>
                    </a:lnTo>
                    <a:lnTo>
                      <a:pt x="1436" y="954"/>
                    </a:lnTo>
                    <a:lnTo>
                      <a:pt x="1353" y="839"/>
                    </a:lnTo>
                    <a:lnTo>
                      <a:pt x="1268" y="722"/>
                    </a:lnTo>
                    <a:lnTo>
                      <a:pt x="1182" y="603"/>
                    </a:lnTo>
                    <a:lnTo>
                      <a:pt x="1099" y="487"/>
                    </a:lnTo>
                    <a:lnTo>
                      <a:pt x="1019" y="375"/>
                    </a:lnTo>
                    <a:lnTo>
                      <a:pt x="946" y="272"/>
                    </a:lnTo>
                    <a:lnTo>
                      <a:pt x="879" y="182"/>
                    </a:lnTo>
                    <a:lnTo>
                      <a:pt x="825" y="103"/>
                    </a:lnTo>
                    <a:lnTo>
                      <a:pt x="781" y="42"/>
                    </a:lnTo>
                    <a:lnTo>
                      <a:pt x="752" y="0"/>
                    </a:lnTo>
                    <a:lnTo>
                      <a:pt x="733" y="54"/>
                    </a:lnTo>
                    <a:lnTo>
                      <a:pt x="700" y="135"/>
                    </a:lnTo>
                    <a:lnTo>
                      <a:pt x="659" y="238"/>
                    </a:lnTo>
                    <a:lnTo>
                      <a:pt x="610" y="361"/>
                    </a:lnTo>
                    <a:lnTo>
                      <a:pt x="554" y="496"/>
                    </a:lnTo>
                    <a:lnTo>
                      <a:pt x="494" y="644"/>
                    </a:lnTo>
                    <a:lnTo>
                      <a:pt x="433" y="797"/>
                    </a:lnTo>
                    <a:lnTo>
                      <a:pt x="368" y="954"/>
                    </a:lnTo>
                    <a:lnTo>
                      <a:pt x="305" y="1109"/>
                    </a:lnTo>
                    <a:lnTo>
                      <a:pt x="242" y="1261"/>
                    </a:lnTo>
                    <a:lnTo>
                      <a:pt x="184" y="1402"/>
                    </a:lnTo>
                    <a:lnTo>
                      <a:pt x="130" y="1530"/>
                    </a:lnTo>
                    <a:lnTo>
                      <a:pt x="83" y="1641"/>
                    </a:lnTo>
                    <a:lnTo>
                      <a:pt x="45" y="1732"/>
                    </a:lnTo>
                    <a:lnTo>
                      <a:pt x="16" y="1796"/>
                    </a:lnTo>
                    <a:lnTo>
                      <a:pt x="0" y="1833"/>
                    </a:lnTo>
                    <a:lnTo>
                      <a:pt x="20" y="1843"/>
                    </a:lnTo>
                    <a:lnTo>
                      <a:pt x="45" y="1858"/>
                    </a:lnTo>
                    <a:lnTo>
                      <a:pt x="74" y="1874"/>
                    </a:lnTo>
                    <a:lnTo>
                      <a:pt x="108" y="1892"/>
                    </a:lnTo>
                    <a:lnTo>
                      <a:pt x="148" y="1912"/>
                    </a:lnTo>
                    <a:lnTo>
                      <a:pt x="191" y="1935"/>
                    </a:lnTo>
                    <a:lnTo>
                      <a:pt x="238" y="1961"/>
                    </a:lnTo>
                    <a:lnTo>
                      <a:pt x="287" y="1986"/>
                    </a:lnTo>
                    <a:lnTo>
                      <a:pt x="339" y="2015"/>
                    </a:lnTo>
                    <a:lnTo>
                      <a:pt x="395" y="2044"/>
                    </a:lnTo>
                    <a:lnTo>
                      <a:pt x="453" y="2072"/>
                    </a:lnTo>
                    <a:lnTo>
                      <a:pt x="512" y="2103"/>
                    </a:lnTo>
                    <a:lnTo>
                      <a:pt x="572" y="2136"/>
                    </a:lnTo>
                    <a:lnTo>
                      <a:pt x="633" y="2168"/>
                    </a:lnTo>
                    <a:lnTo>
                      <a:pt x="697" y="2200"/>
                    </a:lnTo>
                    <a:lnTo>
                      <a:pt x="760" y="2233"/>
                    </a:lnTo>
                    <a:lnTo>
                      <a:pt x="821" y="2265"/>
                    </a:lnTo>
                    <a:lnTo>
                      <a:pt x="884" y="2298"/>
                    </a:lnTo>
                    <a:lnTo>
                      <a:pt x="946" y="2329"/>
                    </a:lnTo>
                    <a:lnTo>
                      <a:pt x="1007" y="2361"/>
                    </a:lnTo>
                    <a:lnTo>
                      <a:pt x="1065" y="2392"/>
                    </a:lnTo>
                    <a:lnTo>
                      <a:pt x="1122" y="2421"/>
                    </a:lnTo>
                    <a:lnTo>
                      <a:pt x="1176" y="2449"/>
                    </a:lnTo>
                    <a:lnTo>
                      <a:pt x="1229" y="2476"/>
                    </a:lnTo>
                    <a:lnTo>
                      <a:pt x="1279" y="2502"/>
                    </a:lnTo>
                    <a:lnTo>
                      <a:pt x="1324" y="2525"/>
                    </a:lnTo>
                    <a:lnTo>
                      <a:pt x="1366" y="2547"/>
                    </a:lnTo>
                    <a:lnTo>
                      <a:pt x="1406" y="2567"/>
                    </a:lnTo>
                    <a:lnTo>
                      <a:pt x="1438" y="2585"/>
                    </a:lnTo>
                    <a:lnTo>
                      <a:pt x="1469" y="2601"/>
                    </a:lnTo>
                    <a:lnTo>
                      <a:pt x="1492" y="2614"/>
                    </a:lnTo>
                    <a:lnTo>
                      <a:pt x="1510" y="2623"/>
                    </a:lnTo>
                    <a:lnTo>
                      <a:pt x="1539" y="2563"/>
                    </a:lnTo>
                    <a:lnTo>
                      <a:pt x="1573" y="2496"/>
                    </a:lnTo>
                    <a:lnTo>
                      <a:pt x="1611" y="2421"/>
                    </a:lnTo>
                    <a:lnTo>
                      <a:pt x="1653" y="2339"/>
                    </a:lnTo>
                    <a:lnTo>
                      <a:pt x="1694" y="2255"/>
                    </a:lnTo>
                    <a:lnTo>
                      <a:pt x="1739" y="2164"/>
                    </a:lnTo>
                    <a:lnTo>
                      <a:pt x="1785" y="2074"/>
                    </a:lnTo>
                    <a:lnTo>
                      <a:pt x="1830" y="1982"/>
                    </a:lnTo>
                    <a:lnTo>
                      <a:pt x="1875" y="1890"/>
                    </a:lnTo>
                    <a:lnTo>
                      <a:pt x="1918" y="1802"/>
                    </a:lnTo>
                    <a:lnTo>
                      <a:pt x="1960" y="1715"/>
                    </a:lnTo>
                    <a:lnTo>
                      <a:pt x="1997" y="1632"/>
                    </a:lnTo>
                    <a:lnTo>
                      <a:pt x="2032" y="1557"/>
                    </a:lnTo>
                    <a:lnTo>
                      <a:pt x="2062" y="1488"/>
                    </a:lnTo>
                    <a:lnTo>
                      <a:pt x="2088" y="1427"/>
                    </a:lnTo>
                    <a:lnTo>
                      <a:pt x="2108" y="1376"/>
                    </a:lnTo>
                    <a:close/>
                  </a:path>
                </a:pathLst>
              </a:custGeom>
              <a:solidFill>
                <a:srgbClr val="D6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Line 5">
                <a:extLst>
                  <a:ext uri="{FF2B5EF4-FFF2-40B4-BE49-F238E27FC236}">
                    <a16:creationId xmlns:a16="http://schemas.microsoft.com/office/drawing/2014/main" id="{584AC1B7-6346-4AE8-94BD-E261DB2616E9}"/>
                  </a:ext>
                </a:extLst>
              </p:cNvPr>
              <p:cNvSpPr>
                <a:spLocks noChangeShapeType="1"/>
              </p:cNvSpPr>
              <p:nvPr/>
            </p:nvSpPr>
            <p:spPr bwMode="auto">
              <a:xfrm flipV="1">
                <a:off x="7345" y="3176"/>
                <a:ext cx="266" cy="599"/>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6">
                <a:extLst>
                  <a:ext uri="{FF2B5EF4-FFF2-40B4-BE49-F238E27FC236}">
                    <a16:creationId xmlns:a16="http://schemas.microsoft.com/office/drawing/2014/main" id="{296DD2CB-7CD1-43D5-9FC9-4BDA83E34EAA}"/>
                  </a:ext>
                </a:extLst>
              </p:cNvPr>
              <p:cNvSpPr>
                <a:spLocks noChangeShapeType="1"/>
              </p:cNvSpPr>
              <p:nvPr/>
            </p:nvSpPr>
            <p:spPr bwMode="auto">
              <a:xfrm flipV="1">
                <a:off x="7263" y="3081"/>
                <a:ext cx="283" cy="647"/>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7">
                <a:extLst>
                  <a:ext uri="{FF2B5EF4-FFF2-40B4-BE49-F238E27FC236}">
                    <a16:creationId xmlns:a16="http://schemas.microsoft.com/office/drawing/2014/main" id="{C24F7206-EFCB-4A5A-894B-6C27B89D16A7}"/>
                  </a:ext>
                </a:extLst>
              </p:cNvPr>
              <p:cNvSpPr>
                <a:spLocks noChangeShapeType="1"/>
              </p:cNvSpPr>
              <p:nvPr/>
            </p:nvSpPr>
            <p:spPr bwMode="auto">
              <a:xfrm flipV="1">
                <a:off x="7183" y="2982"/>
                <a:ext cx="300" cy="701"/>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8">
                <a:extLst>
                  <a:ext uri="{FF2B5EF4-FFF2-40B4-BE49-F238E27FC236}">
                    <a16:creationId xmlns:a16="http://schemas.microsoft.com/office/drawing/2014/main" id="{2E38FACC-4AA7-489D-95A7-F7A2FEE12A62}"/>
                  </a:ext>
                </a:extLst>
              </p:cNvPr>
              <p:cNvSpPr>
                <a:spLocks noChangeShapeType="1"/>
              </p:cNvSpPr>
              <p:nvPr/>
            </p:nvSpPr>
            <p:spPr bwMode="auto">
              <a:xfrm flipV="1">
                <a:off x="7100" y="2879"/>
                <a:ext cx="318" cy="756"/>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9">
                <a:extLst>
                  <a:ext uri="{FF2B5EF4-FFF2-40B4-BE49-F238E27FC236}">
                    <a16:creationId xmlns:a16="http://schemas.microsoft.com/office/drawing/2014/main" id="{91A225ED-9747-4684-84E5-6D3850A6BE8B}"/>
                  </a:ext>
                </a:extLst>
              </p:cNvPr>
              <p:cNvSpPr>
                <a:spLocks noChangeShapeType="1"/>
              </p:cNvSpPr>
              <p:nvPr/>
            </p:nvSpPr>
            <p:spPr bwMode="auto">
              <a:xfrm flipV="1">
                <a:off x="7019" y="2783"/>
                <a:ext cx="332" cy="808"/>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0">
                <a:extLst>
                  <a:ext uri="{FF2B5EF4-FFF2-40B4-BE49-F238E27FC236}">
                    <a16:creationId xmlns:a16="http://schemas.microsoft.com/office/drawing/2014/main" id="{069A4D3C-0A46-4FD1-B663-DEB8171C1903}"/>
                  </a:ext>
                </a:extLst>
              </p:cNvPr>
              <p:cNvSpPr>
                <a:spLocks noChangeShapeType="1"/>
              </p:cNvSpPr>
              <p:nvPr/>
            </p:nvSpPr>
            <p:spPr bwMode="auto">
              <a:xfrm flipV="1">
                <a:off x="6934" y="2683"/>
                <a:ext cx="350" cy="862"/>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1">
                <a:extLst>
                  <a:ext uri="{FF2B5EF4-FFF2-40B4-BE49-F238E27FC236}">
                    <a16:creationId xmlns:a16="http://schemas.microsoft.com/office/drawing/2014/main" id="{D9944B83-921A-4830-85CE-3C52F8B554F7}"/>
                  </a:ext>
                </a:extLst>
              </p:cNvPr>
              <p:cNvSpPr>
                <a:spLocks noChangeShapeType="1"/>
              </p:cNvSpPr>
              <p:nvPr/>
            </p:nvSpPr>
            <p:spPr bwMode="auto">
              <a:xfrm flipV="1">
                <a:off x="6855" y="2587"/>
                <a:ext cx="359" cy="913"/>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2">
                <a:extLst>
                  <a:ext uri="{FF2B5EF4-FFF2-40B4-BE49-F238E27FC236}">
                    <a16:creationId xmlns:a16="http://schemas.microsoft.com/office/drawing/2014/main" id="{1F1F19D6-1487-44B4-952C-842CB40B1450}"/>
                  </a:ext>
                </a:extLst>
              </p:cNvPr>
              <p:cNvSpPr>
                <a:spLocks noChangeShapeType="1"/>
              </p:cNvSpPr>
              <p:nvPr/>
            </p:nvSpPr>
            <p:spPr bwMode="auto">
              <a:xfrm flipV="1">
                <a:off x="6775" y="2479"/>
                <a:ext cx="373" cy="974"/>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3">
                <a:extLst>
                  <a:ext uri="{FF2B5EF4-FFF2-40B4-BE49-F238E27FC236}">
                    <a16:creationId xmlns:a16="http://schemas.microsoft.com/office/drawing/2014/main" id="{68CA9903-DEAC-4370-B3F1-A82A64C7A54B}"/>
                  </a:ext>
                </a:extLst>
              </p:cNvPr>
              <p:cNvSpPr>
                <a:spLocks noChangeShapeType="1"/>
              </p:cNvSpPr>
              <p:nvPr/>
            </p:nvSpPr>
            <p:spPr bwMode="auto">
              <a:xfrm>
                <a:off x="6743" y="3328"/>
                <a:ext cx="672" cy="382"/>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4">
                <a:extLst>
                  <a:ext uri="{FF2B5EF4-FFF2-40B4-BE49-F238E27FC236}">
                    <a16:creationId xmlns:a16="http://schemas.microsoft.com/office/drawing/2014/main" id="{A01B0F75-B8B0-4198-A4A0-422BCE31510B}"/>
                  </a:ext>
                </a:extLst>
              </p:cNvPr>
              <p:cNvSpPr>
                <a:spLocks noChangeShapeType="1"/>
              </p:cNvSpPr>
              <p:nvPr/>
            </p:nvSpPr>
            <p:spPr bwMode="auto">
              <a:xfrm>
                <a:off x="6795" y="3214"/>
                <a:ext cx="681" cy="387"/>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5">
                <a:extLst>
                  <a:ext uri="{FF2B5EF4-FFF2-40B4-BE49-F238E27FC236}">
                    <a16:creationId xmlns:a16="http://schemas.microsoft.com/office/drawing/2014/main" id="{1111E420-1A1F-4CAB-A8AD-F689A30AC98D}"/>
                  </a:ext>
                </a:extLst>
              </p:cNvPr>
              <p:cNvSpPr>
                <a:spLocks noChangeShapeType="1"/>
              </p:cNvSpPr>
              <p:nvPr/>
            </p:nvSpPr>
            <p:spPr bwMode="auto">
              <a:xfrm>
                <a:off x="6864" y="3104"/>
                <a:ext cx="656" cy="373"/>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6">
                <a:extLst>
                  <a:ext uri="{FF2B5EF4-FFF2-40B4-BE49-F238E27FC236}">
                    <a16:creationId xmlns:a16="http://schemas.microsoft.com/office/drawing/2014/main" id="{E5D163D6-F01F-4304-9B68-F9A3470A9AAF}"/>
                  </a:ext>
                </a:extLst>
              </p:cNvPr>
              <p:cNvSpPr>
                <a:spLocks noChangeShapeType="1"/>
              </p:cNvSpPr>
              <p:nvPr/>
            </p:nvSpPr>
            <p:spPr bwMode="auto">
              <a:xfrm>
                <a:off x="6921" y="2989"/>
                <a:ext cx="657" cy="373"/>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7">
                <a:extLst>
                  <a:ext uri="{FF2B5EF4-FFF2-40B4-BE49-F238E27FC236}">
                    <a16:creationId xmlns:a16="http://schemas.microsoft.com/office/drawing/2014/main" id="{6D1F8A20-4313-492A-88A9-9145A43086AE}"/>
                  </a:ext>
                </a:extLst>
              </p:cNvPr>
              <p:cNvSpPr>
                <a:spLocks noChangeShapeType="1"/>
              </p:cNvSpPr>
              <p:nvPr/>
            </p:nvSpPr>
            <p:spPr bwMode="auto">
              <a:xfrm>
                <a:off x="6937" y="2847"/>
                <a:ext cx="693" cy="394"/>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8">
                <a:extLst>
                  <a:ext uri="{FF2B5EF4-FFF2-40B4-BE49-F238E27FC236}">
                    <a16:creationId xmlns:a16="http://schemas.microsoft.com/office/drawing/2014/main" id="{D4668926-F0E7-4F48-9078-F1A15A3A6C15}"/>
                  </a:ext>
                </a:extLst>
              </p:cNvPr>
              <p:cNvSpPr>
                <a:spLocks noChangeShapeType="1"/>
              </p:cNvSpPr>
              <p:nvPr/>
            </p:nvSpPr>
            <p:spPr bwMode="auto">
              <a:xfrm>
                <a:off x="7000" y="2737"/>
                <a:ext cx="512" cy="291"/>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9">
                <a:extLst>
                  <a:ext uri="{FF2B5EF4-FFF2-40B4-BE49-F238E27FC236}">
                    <a16:creationId xmlns:a16="http://schemas.microsoft.com/office/drawing/2014/main" id="{DC0CFBA9-AA2E-4131-BD41-8A1FD221CBEE}"/>
                  </a:ext>
                </a:extLst>
              </p:cNvPr>
              <p:cNvSpPr>
                <a:spLocks noChangeShapeType="1"/>
              </p:cNvSpPr>
              <p:nvPr/>
            </p:nvSpPr>
            <p:spPr bwMode="auto">
              <a:xfrm>
                <a:off x="7010" y="2585"/>
                <a:ext cx="315" cy="179"/>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20">
                <a:extLst>
                  <a:ext uri="{FF2B5EF4-FFF2-40B4-BE49-F238E27FC236}">
                    <a16:creationId xmlns:a16="http://schemas.microsoft.com/office/drawing/2014/main" id="{88CB1A6A-90E5-4A29-9030-F3C51C82CF27}"/>
                  </a:ext>
                </a:extLst>
              </p:cNvPr>
              <p:cNvSpPr>
                <a:spLocks noChangeShapeType="1"/>
              </p:cNvSpPr>
              <p:nvPr/>
            </p:nvSpPr>
            <p:spPr bwMode="auto">
              <a:xfrm>
                <a:off x="7089" y="2486"/>
                <a:ext cx="120" cy="68"/>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21">
                <a:extLst>
                  <a:ext uri="{FF2B5EF4-FFF2-40B4-BE49-F238E27FC236}">
                    <a16:creationId xmlns:a16="http://schemas.microsoft.com/office/drawing/2014/main" id="{E9B8F126-1D27-42FD-A487-7ED00EDEC64B}"/>
                  </a:ext>
                </a:extLst>
              </p:cNvPr>
              <p:cNvSpPr>
                <a:spLocks/>
              </p:cNvSpPr>
              <p:nvPr/>
            </p:nvSpPr>
            <p:spPr bwMode="auto">
              <a:xfrm>
                <a:off x="6672" y="2367"/>
                <a:ext cx="1138" cy="1529"/>
              </a:xfrm>
              <a:custGeom>
                <a:avLst/>
                <a:gdLst>
                  <a:gd name="T0" fmla="*/ 2108 w 2108"/>
                  <a:gd name="T1" fmla="*/ 1376 h 2623"/>
                  <a:gd name="T2" fmla="*/ 2080 w 2108"/>
                  <a:gd name="T3" fmla="*/ 1430 h 2623"/>
                  <a:gd name="T4" fmla="*/ 2044 w 2108"/>
                  <a:gd name="T5" fmla="*/ 1470 h 2623"/>
                  <a:gd name="T6" fmla="*/ 2001 w 2108"/>
                  <a:gd name="T7" fmla="*/ 1495 h 2623"/>
                  <a:gd name="T8" fmla="*/ 1956 w 2108"/>
                  <a:gd name="T9" fmla="*/ 1508 h 2623"/>
                  <a:gd name="T10" fmla="*/ 1907 w 2108"/>
                  <a:gd name="T11" fmla="*/ 1506 h 2623"/>
                  <a:gd name="T12" fmla="*/ 1860 w 2108"/>
                  <a:gd name="T13" fmla="*/ 1490 h 2623"/>
                  <a:gd name="T14" fmla="*/ 1815 w 2108"/>
                  <a:gd name="T15" fmla="*/ 1463 h 2623"/>
                  <a:gd name="T16" fmla="*/ 1777 w 2108"/>
                  <a:gd name="T17" fmla="*/ 1421 h 2623"/>
                  <a:gd name="T18" fmla="*/ 1750 w 2108"/>
                  <a:gd name="T19" fmla="*/ 1383 h 2623"/>
                  <a:gd name="T20" fmla="*/ 1653 w 2108"/>
                  <a:gd name="T21" fmla="*/ 1252 h 2623"/>
                  <a:gd name="T22" fmla="*/ 1516 w 2108"/>
                  <a:gd name="T23" fmla="*/ 1062 h 2623"/>
                  <a:gd name="T24" fmla="*/ 1353 w 2108"/>
                  <a:gd name="T25" fmla="*/ 839 h 2623"/>
                  <a:gd name="T26" fmla="*/ 1182 w 2108"/>
                  <a:gd name="T27" fmla="*/ 603 h 2623"/>
                  <a:gd name="T28" fmla="*/ 1019 w 2108"/>
                  <a:gd name="T29" fmla="*/ 375 h 2623"/>
                  <a:gd name="T30" fmla="*/ 879 w 2108"/>
                  <a:gd name="T31" fmla="*/ 182 h 2623"/>
                  <a:gd name="T32" fmla="*/ 781 w 2108"/>
                  <a:gd name="T33" fmla="*/ 42 h 2623"/>
                  <a:gd name="T34" fmla="*/ 752 w 2108"/>
                  <a:gd name="T35" fmla="*/ 0 h 2623"/>
                  <a:gd name="T36" fmla="*/ 700 w 2108"/>
                  <a:gd name="T37" fmla="*/ 135 h 2623"/>
                  <a:gd name="T38" fmla="*/ 610 w 2108"/>
                  <a:gd name="T39" fmla="*/ 361 h 2623"/>
                  <a:gd name="T40" fmla="*/ 494 w 2108"/>
                  <a:gd name="T41" fmla="*/ 644 h 2623"/>
                  <a:gd name="T42" fmla="*/ 368 w 2108"/>
                  <a:gd name="T43" fmla="*/ 954 h 2623"/>
                  <a:gd name="T44" fmla="*/ 242 w 2108"/>
                  <a:gd name="T45" fmla="*/ 1261 h 2623"/>
                  <a:gd name="T46" fmla="*/ 130 w 2108"/>
                  <a:gd name="T47" fmla="*/ 1530 h 2623"/>
                  <a:gd name="T48" fmla="*/ 45 w 2108"/>
                  <a:gd name="T49" fmla="*/ 1732 h 2623"/>
                  <a:gd name="T50" fmla="*/ 0 w 2108"/>
                  <a:gd name="T51" fmla="*/ 1833 h 2623"/>
                  <a:gd name="T52" fmla="*/ 20 w 2108"/>
                  <a:gd name="T53" fmla="*/ 1843 h 2623"/>
                  <a:gd name="T54" fmla="*/ 74 w 2108"/>
                  <a:gd name="T55" fmla="*/ 1874 h 2623"/>
                  <a:gd name="T56" fmla="*/ 148 w 2108"/>
                  <a:gd name="T57" fmla="*/ 1912 h 2623"/>
                  <a:gd name="T58" fmla="*/ 238 w 2108"/>
                  <a:gd name="T59" fmla="*/ 1961 h 2623"/>
                  <a:gd name="T60" fmla="*/ 339 w 2108"/>
                  <a:gd name="T61" fmla="*/ 2015 h 2623"/>
                  <a:gd name="T62" fmla="*/ 453 w 2108"/>
                  <a:gd name="T63" fmla="*/ 2072 h 2623"/>
                  <a:gd name="T64" fmla="*/ 572 w 2108"/>
                  <a:gd name="T65" fmla="*/ 2136 h 2623"/>
                  <a:gd name="T66" fmla="*/ 697 w 2108"/>
                  <a:gd name="T67" fmla="*/ 2200 h 2623"/>
                  <a:gd name="T68" fmla="*/ 821 w 2108"/>
                  <a:gd name="T69" fmla="*/ 2265 h 2623"/>
                  <a:gd name="T70" fmla="*/ 946 w 2108"/>
                  <a:gd name="T71" fmla="*/ 2329 h 2623"/>
                  <a:gd name="T72" fmla="*/ 1065 w 2108"/>
                  <a:gd name="T73" fmla="*/ 2392 h 2623"/>
                  <a:gd name="T74" fmla="*/ 1176 w 2108"/>
                  <a:gd name="T75" fmla="*/ 2449 h 2623"/>
                  <a:gd name="T76" fmla="*/ 1279 w 2108"/>
                  <a:gd name="T77" fmla="*/ 2502 h 2623"/>
                  <a:gd name="T78" fmla="*/ 1366 w 2108"/>
                  <a:gd name="T79" fmla="*/ 2547 h 2623"/>
                  <a:gd name="T80" fmla="*/ 1438 w 2108"/>
                  <a:gd name="T81" fmla="*/ 2585 h 2623"/>
                  <a:gd name="T82" fmla="*/ 1492 w 2108"/>
                  <a:gd name="T83" fmla="*/ 2614 h 2623"/>
                  <a:gd name="T84" fmla="*/ 1510 w 2108"/>
                  <a:gd name="T85" fmla="*/ 2623 h 2623"/>
                  <a:gd name="T86" fmla="*/ 1573 w 2108"/>
                  <a:gd name="T87" fmla="*/ 2496 h 2623"/>
                  <a:gd name="T88" fmla="*/ 1653 w 2108"/>
                  <a:gd name="T89" fmla="*/ 2339 h 2623"/>
                  <a:gd name="T90" fmla="*/ 1739 w 2108"/>
                  <a:gd name="T91" fmla="*/ 2164 h 2623"/>
                  <a:gd name="T92" fmla="*/ 1830 w 2108"/>
                  <a:gd name="T93" fmla="*/ 1982 h 2623"/>
                  <a:gd name="T94" fmla="*/ 1918 w 2108"/>
                  <a:gd name="T95" fmla="*/ 1802 h 2623"/>
                  <a:gd name="T96" fmla="*/ 1997 w 2108"/>
                  <a:gd name="T97" fmla="*/ 1632 h 2623"/>
                  <a:gd name="T98" fmla="*/ 2062 w 2108"/>
                  <a:gd name="T99" fmla="*/ 1488 h 2623"/>
                  <a:gd name="T100" fmla="*/ 2108 w 2108"/>
                  <a:gd name="T101" fmla="*/ 1376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8" h="2623">
                    <a:moveTo>
                      <a:pt x="2108" y="1376"/>
                    </a:moveTo>
                    <a:lnTo>
                      <a:pt x="2108" y="1376"/>
                    </a:lnTo>
                    <a:lnTo>
                      <a:pt x="2095" y="1405"/>
                    </a:lnTo>
                    <a:lnTo>
                      <a:pt x="2080" y="1430"/>
                    </a:lnTo>
                    <a:lnTo>
                      <a:pt x="2064" y="1452"/>
                    </a:lnTo>
                    <a:lnTo>
                      <a:pt x="2044" y="1470"/>
                    </a:lnTo>
                    <a:lnTo>
                      <a:pt x="2025" y="1484"/>
                    </a:lnTo>
                    <a:lnTo>
                      <a:pt x="2001" y="1495"/>
                    </a:lnTo>
                    <a:lnTo>
                      <a:pt x="1979" y="1504"/>
                    </a:lnTo>
                    <a:lnTo>
                      <a:pt x="1956" y="1508"/>
                    </a:lnTo>
                    <a:lnTo>
                      <a:pt x="1931" y="1508"/>
                    </a:lnTo>
                    <a:lnTo>
                      <a:pt x="1907" y="1506"/>
                    </a:lnTo>
                    <a:lnTo>
                      <a:pt x="1884" y="1501"/>
                    </a:lnTo>
                    <a:lnTo>
                      <a:pt x="1860" y="1490"/>
                    </a:lnTo>
                    <a:lnTo>
                      <a:pt x="1837" y="1477"/>
                    </a:lnTo>
                    <a:lnTo>
                      <a:pt x="1815" y="1463"/>
                    </a:lnTo>
                    <a:lnTo>
                      <a:pt x="1795" y="1443"/>
                    </a:lnTo>
                    <a:lnTo>
                      <a:pt x="1777" y="1421"/>
                    </a:lnTo>
                    <a:lnTo>
                      <a:pt x="1777" y="1421"/>
                    </a:lnTo>
                    <a:lnTo>
                      <a:pt x="1750" y="1383"/>
                    </a:lnTo>
                    <a:lnTo>
                      <a:pt x="1707" y="1328"/>
                    </a:lnTo>
                    <a:lnTo>
                      <a:pt x="1653" y="1252"/>
                    </a:lnTo>
                    <a:lnTo>
                      <a:pt x="1590" y="1163"/>
                    </a:lnTo>
                    <a:lnTo>
                      <a:pt x="1516" y="1062"/>
                    </a:lnTo>
                    <a:lnTo>
                      <a:pt x="1436" y="954"/>
                    </a:lnTo>
                    <a:lnTo>
                      <a:pt x="1353" y="839"/>
                    </a:lnTo>
                    <a:lnTo>
                      <a:pt x="1268" y="722"/>
                    </a:lnTo>
                    <a:lnTo>
                      <a:pt x="1182" y="603"/>
                    </a:lnTo>
                    <a:lnTo>
                      <a:pt x="1099" y="487"/>
                    </a:lnTo>
                    <a:lnTo>
                      <a:pt x="1019" y="375"/>
                    </a:lnTo>
                    <a:lnTo>
                      <a:pt x="946" y="272"/>
                    </a:lnTo>
                    <a:lnTo>
                      <a:pt x="879" y="182"/>
                    </a:lnTo>
                    <a:lnTo>
                      <a:pt x="825" y="103"/>
                    </a:lnTo>
                    <a:lnTo>
                      <a:pt x="781" y="42"/>
                    </a:lnTo>
                    <a:lnTo>
                      <a:pt x="752" y="0"/>
                    </a:lnTo>
                    <a:lnTo>
                      <a:pt x="752" y="0"/>
                    </a:lnTo>
                    <a:lnTo>
                      <a:pt x="733" y="54"/>
                    </a:lnTo>
                    <a:lnTo>
                      <a:pt x="700" y="135"/>
                    </a:lnTo>
                    <a:lnTo>
                      <a:pt x="659" y="238"/>
                    </a:lnTo>
                    <a:lnTo>
                      <a:pt x="610" y="361"/>
                    </a:lnTo>
                    <a:lnTo>
                      <a:pt x="554" y="496"/>
                    </a:lnTo>
                    <a:lnTo>
                      <a:pt x="494" y="644"/>
                    </a:lnTo>
                    <a:lnTo>
                      <a:pt x="433" y="797"/>
                    </a:lnTo>
                    <a:lnTo>
                      <a:pt x="368" y="954"/>
                    </a:lnTo>
                    <a:lnTo>
                      <a:pt x="305" y="1109"/>
                    </a:lnTo>
                    <a:lnTo>
                      <a:pt x="242" y="1261"/>
                    </a:lnTo>
                    <a:lnTo>
                      <a:pt x="184" y="1402"/>
                    </a:lnTo>
                    <a:lnTo>
                      <a:pt x="130" y="1530"/>
                    </a:lnTo>
                    <a:lnTo>
                      <a:pt x="83" y="1641"/>
                    </a:lnTo>
                    <a:lnTo>
                      <a:pt x="45" y="1732"/>
                    </a:lnTo>
                    <a:lnTo>
                      <a:pt x="16" y="1796"/>
                    </a:lnTo>
                    <a:lnTo>
                      <a:pt x="0" y="1833"/>
                    </a:lnTo>
                    <a:lnTo>
                      <a:pt x="0" y="1833"/>
                    </a:lnTo>
                    <a:lnTo>
                      <a:pt x="20" y="1843"/>
                    </a:lnTo>
                    <a:lnTo>
                      <a:pt x="45" y="1858"/>
                    </a:lnTo>
                    <a:lnTo>
                      <a:pt x="74" y="1874"/>
                    </a:lnTo>
                    <a:lnTo>
                      <a:pt x="108" y="1892"/>
                    </a:lnTo>
                    <a:lnTo>
                      <a:pt x="148" y="1912"/>
                    </a:lnTo>
                    <a:lnTo>
                      <a:pt x="191" y="1935"/>
                    </a:lnTo>
                    <a:lnTo>
                      <a:pt x="238" y="1961"/>
                    </a:lnTo>
                    <a:lnTo>
                      <a:pt x="287" y="1986"/>
                    </a:lnTo>
                    <a:lnTo>
                      <a:pt x="339" y="2015"/>
                    </a:lnTo>
                    <a:lnTo>
                      <a:pt x="395" y="2044"/>
                    </a:lnTo>
                    <a:lnTo>
                      <a:pt x="453" y="2072"/>
                    </a:lnTo>
                    <a:lnTo>
                      <a:pt x="512" y="2103"/>
                    </a:lnTo>
                    <a:lnTo>
                      <a:pt x="572" y="2136"/>
                    </a:lnTo>
                    <a:lnTo>
                      <a:pt x="633" y="2168"/>
                    </a:lnTo>
                    <a:lnTo>
                      <a:pt x="697" y="2200"/>
                    </a:lnTo>
                    <a:lnTo>
                      <a:pt x="760" y="2233"/>
                    </a:lnTo>
                    <a:lnTo>
                      <a:pt x="821" y="2265"/>
                    </a:lnTo>
                    <a:lnTo>
                      <a:pt x="884" y="2298"/>
                    </a:lnTo>
                    <a:lnTo>
                      <a:pt x="946" y="2329"/>
                    </a:lnTo>
                    <a:lnTo>
                      <a:pt x="1007" y="2361"/>
                    </a:lnTo>
                    <a:lnTo>
                      <a:pt x="1065" y="2392"/>
                    </a:lnTo>
                    <a:lnTo>
                      <a:pt x="1122" y="2421"/>
                    </a:lnTo>
                    <a:lnTo>
                      <a:pt x="1176" y="2449"/>
                    </a:lnTo>
                    <a:lnTo>
                      <a:pt x="1229" y="2476"/>
                    </a:lnTo>
                    <a:lnTo>
                      <a:pt x="1279" y="2502"/>
                    </a:lnTo>
                    <a:lnTo>
                      <a:pt x="1324" y="2525"/>
                    </a:lnTo>
                    <a:lnTo>
                      <a:pt x="1366" y="2547"/>
                    </a:lnTo>
                    <a:lnTo>
                      <a:pt x="1406" y="2567"/>
                    </a:lnTo>
                    <a:lnTo>
                      <a:pt x="1438" y="2585"/>
                    </a:lnTo>
                    <a:lnTo>
                      <a:pt x="1469" y="2601"/>
                    </a:lnTo>
                    <a:lnTo>
                      <a:pt x="1492" y="2614"/>
                    </a:lnTo>
                    <a:lnTo>
                      <a:pt x="1510" y="2623"/>
                    </a:lnTo>
                    <a:lnTo>
                      <a:pt x="1510" y="2623"/>
                    </a:lnTo>
                    <a:lnTo>
                      <a:pt x="1539" y="2563"/>
                    </a:lnTo>
                    <a:lnTo>
                      <a:pt x="1573" y="2496"/>
                    </a:lnTo>
                    <a:lnTo>
                      <a:pt x="1611" y="2421"/>
                    </a:lnTo>
                    <a:lnTo>
                      <a:pt x="1653" y="2339"/>
                    </a:lnTo>
                    <a:lnTo>
                      <a:pt x="1694" y="2255"/>
                    </a:lnTo>
                    <a:lnTo>
                      <a:pt x="1739" y="2164"/>
                    </a:lnTo>
                    <a:lnTo>
                      <a:pt x="1785" y="2074"/>
                    </a:lnTo>
                    <a:lnTo>
                      <a:pt x="1830" y="1982"/>
                    </a:lnTo>
                    <a:lnTo>
                      <a:pt x="1875" y="1890"/>
                    </a:lnTo>
                    <a:lnTo>
                      <a:pt x="1918" y="1802"/>
                    </a:lnTo>
                    <a:lnTo>
                      <a:pt x="1960" y="1715"/>
                    </a:lnTo>
                    <a:lnTo>
                      <a:pt x="1997" y="1632"/>
                    </a:lnTo>
                    <a:lnTo>
                      <a:pt x="2032" y="1557"/>
                    </a:lnTo>
                    <a:lnTo>
                      <a:pt x="2062" y="1488"/>
                    </a:lnTo>
                    <a:lnTo>
                      <a:pt x="2088" y="1427"/>
                    </a:lnTo>
                    <a:lnTo>
                      <a:pt x="2108" y="137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22">
                <a:extLst>
                  <a:ext uri="{FF2B5EF4-FFF2-40B4-BE49-F238E27FC236}">
                    <a16:creationId xmlns:a16="http://schemas.microsoft.com/office/drawing/2014/main" id="{41ED092F-8A55-403A-ABFF-ED37CA89CB79}"/>
                  </a:ext>
                </a:extLst>
              </p:cNvPr>
              <p:cNvSpPr>
                <a:spLocks/>
              </p:cNvSpPr>
              <p:nvPr/>
            </p:nvSpPr>
            <p:spPr bwMode="auto">
              <a:xfrm>
                <a:off x="7079" y="2322"/>
                <a:ext cx="739" cy="924"/>
              </a:xfrm>
              <a:custGeom>
                <a:avLst/>
                <a:gdLst>
                  <a:gd name="T0" fmla="*/ 101 w 1370"/>
                  <a:gd name="T1" fmla="*/ 1 h 1585"/>
                  <a:gd name="T2" fmla="*/ 64 w 1370"/>
                  <a:gd name="T3" fmla="*/ 3 h 1585"/>
                  <a:gd name="T4" fmla="*/ 29 w 1370"/>
                  <a:gd name="T5" fmla="*/ 23 h 1585"/>
                  <a:gd name="T6" fmla="*/ 8 w 1370"/>
                  <a:gd name="T7" fmla="*/ 57 h 1585"/>
                  <a:gd name="T8" fmla="*/ 29 w 1370"/>
                  <a:gd name="T9" fmla="*/ 119 h 1585"/>
                  <a:gd name="T10" fmla="*/ 129 w 1370"/>
                  <a:gd name="T11" fmla="*/ 257 h 1585"/>
                  <a:gd name="T12" fmla="*/ 267 w 1370"/>
                  <a:gd name="T13" fmla="*/ 452 h 1585"/>
                  <a:gd name="T14" fmla="*/ 432 w 1370"/>
                  <a:gd name="T15" fmla="*/ 680 h 1585"/>
                  <a:gd name="T16" fmla="*/ 603 w 1370"/>
                  <a:gd name="T17" fmla="*/ 916 h 1585"/>
                  <a:gd name="T18" fmla="*/ 765 w 1370"/>
                  <a:gd name="T19" fmla="*/ 1139 h 1585"/>
                  <a:gd name="T20" fmla="*/ 903 w 1370"/>
                  <a:gd name="T21" fmla="*/ 1329 h 1585"/>
                  <a:gd name="T22" fmla="*/ 998 w 1370"/>
                  <a:gd name="T23" fmla="*/ 1460 h 1585"/>
                  <a:gd name="T24" fmla="*/ 1045 w 1370"/>
                  <a:gd name="T25" fmla="*/ 1524 h 1585"/>
                  <a:gd name="T26" fmla="*/ 1094 w 1370"/>
                  <a:gd name="T27" fmla="*/ 1561 h 1585"/>
                  <a:gd name="T28" fmla="*/ 1146 w 1370"/>
                  <a:gd name="T29" fmla="*/ 1581 h 1585"/>
                  <a:gd name="T30" fmla="*/ 1204 w 1370"/>
                  <a:gd name="T31" fmla="*/ 1585 h 1585"/>
                  <a:gd name="T32" fmla="*/ 1258 w 1370"/>
                  <a:gd name="T33" fmla="*/ 1570 h 1585"/>
                  <a:gd name="T34" fmla="*/ 1305 w 1370"/>
                  <a:gd name="T35" fmla="*/ 1536 h 1585"/>
                  <a:gd name="T36" fmla="*/ 1343 w 1370"/>
                  <a:gd name="T37" fmla="*/ 1484 h 1585"/>
                  <a:gd name="T38" fmla="*/ 1365 w 1370"/>
                  <a:gd name="T39" fmla="*/ 1410 h 1585"/>
                  <a:gd name="T40" fmla="*/ 1370 w 1370"/>
                  <a:gd name="T41" fmla="*/ 1363 h 1585"/>
                  <a:gd name="T42" fmla="*/ 1348 w 1370"/>
                  <a:gd name="T43" fmla="*/ 1334 h 1585"/>
                  <a:gd name="T44" fmla="*/ 1307 w 1370"/>
                  <a:gd name="T45" fmla="*/ 1284 h 1585"/>
                  <a:gd name="T46" fmla="*/ 1244 w 1370"/>
                  <a:gd name="T47" fmla="*/ 1213 h 1585"/>
                  <a:gd name="T48" fmla="*/ 1166 w 1370"/>
                  <a:gd name="T49" fmla="*/ 1127 h 1585"/>
                  <a:gd name="T50" fmla="*/ 1074 w 1370"/>
                  <a:gd name="T51" fmla="*/ 1026 h 1585"/>
                  <a:gd name="T52" fmla="*/ 973 w 1370"/>
                  <a:gd name="T53" fmla="*/ 916 h 1585"/>
                  <a:gd name="T54" fmla="*/ 867 w 1370"/>
                  <a:gd name="T55" fmla="*/ 800 h 1585"/>
                  <a:gd name="T56" fmla="*/ 755 w 1370"/>
                  <a:gd name="T57" fmla="*/ 680 h 1585"/>
                  <a:gd name="T58" fmla="*/ 643 w 1370"/>
                  <a:gd name="T59" fmla="*/ 560 h 1585"/>
                  <a:gd name="T60" fmla="*/ 535 w 1370"/>
                  <a:gd name="T61" fmla="*/ 443 h 1585"/>
                  <a:gd name="T62" fmla="*/ 432 w 1370"/>
                  <a:gd name="T63" fmla="*/ 333 h 1585"/>
                  <a:gd name="T64" fmla="*/ 336 w 1370"/>
                  <a:gd name="T65" fmla="*/ 234 h 1585"/>
                  <a:gd name="T66" fmla="*/ 255 w 1370"/>
                  <a:gd name="T67" fmla="*/ 147 h 1585"/>
                  <a:gd name="T68" fmla="*/ 188 w 1370"/>
                  <a:gd name="T69" fmla="*/ 77 h 1585"/>
                  <a:gd name="T70" fmla="*/ 139 w 1370"/>
                  <a:gd name="T71" fmla="*/ 27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0" h="1585">
                    <a:moveTo>
                      <a:pt x="123" y="10"/>
                    </a:moveTo>
                    <a:lnTo>
                      <a:pt x="101" y="1"/>
                    </a:lnTo>
                    <a:lnTo>
                      <a:pt x="82" y="0"/>
                    </a:lnTo>
                    <a:lnTo>
                      <a:pt x="64" y="3"/>
                    </a:lnTo>
                    <a:lnTo>
                      <a:pt x="46" y="10"/>
                    </a:lnTo>
                    <a:lnTo>
                      <a:pt x="29" y="23"/>
                    </a:lnTo>
                    <a:lnTo>
                      <a:pt x="17" y="39"/>
                    </a:lnTo>
                    <a:lnTo>
                      <a:pt x="8" y="57"/>
                    </a:lnTo>
                    <a:lnTo>
                      <a:pt x="0" y="77"/>
                    </a:lnTo>
                    <a:lnTo>
                      <a:pt x="29" y="119"/>
                    </a:lnTo>
                    <a:lnTo>
                      <a:pt x="73" y="180"/>
                    </a:lnTo>
                    <a:lnTo>
                      <a:pt x="129" y="257"/>
                    </a:lnTo>
                    <a:lnTo>
                      <a:pt x="194" y="349"/>
                    </a:lnTo>
                    <a:lnTo>
                      <a:pt x="267" y="452"/>
                    </a:lnTo>
                    <a:lnTo>
                      <a:pt x="347" y="562"/>
                    </a:lnTo>
                    <a:lnTo>
                      <a:pt x="432" y="680"/>
                    </a:lnTo>
                    <a:lnTo>
                      <a:pt x="516" y="797"/>
                    </a:lnTo>
                    <a:lnTo>
                      <a:pt x="603" y="916"/>
                    </a:lnTo>
                    <a:lnTo>
                      <a:pt x="686" y="1029"/>
                    </a:lnTo>
                    <a:lnTo>
                      <a:pt x="765" y="1139"/>
                    </a:lnTo>
                    <a:lnTo>
                      <a:pt x="838" y="1240"/>
                    </a:lnTo>
                    <a:lnTo>
                      <a:pt x="903" y="1329"/>
                    </a:lnTo>
                    <a:lnTo>
                      <a:pt x="957" y="1403"/>
                    </a:lnTo>
                    <a:lnTo>
                      <a:pt x="998" y="1460"/>
                    </a:lnTo>
                    <a:lnTo>
                      <a:pt x="1025" y="1498"/>
                    </a:lnTo>
                    <a:lnTo>
                      <a:pt x="1045" y="1524"/>
                    </a:lnTo>
                    <a:lnTo>
                      <a:pt x="1069" y="1543"/>
                    </a:lnTo>
                    <a:lnTo>
                      <a:pt x="1094" y="1561"/>
                    </a:lnTo>
                    <a:lnTo>
                      <a:pt x="1119" y="1574"/>
                    </a:lnTo>
                    <a:lnTo>
                      <a:pt x="1146" y="1581"/>
                    </a:lnTo>
                    <a:lnTo>
                      <a:pt x="1175" y="1585"/>
                    </a:lnTo>
                    <a:lnTo>
                      <a:pt x="1204" y="1585"/>
                    </a:lnTo>
                    <a:lnTo>
                      <a:pt x="1231" y="1580"/>
                    </a:lnTo>
                    <a:lnTo>
                      <a:pt x="1258" y="1570"/>
                    </a:lnTo>
                    <a:lnTo>
                      <a:pt x="1282" y="1556"/>
                    </a:lnTo>
                    <a:lnTo>
                      <a:pt x="1305" y="1536"/>
                    </a:lnTo>
                    <a:lnTo>
                      <a:pt x="1325" y="1513"/>
                    </a:lnTo>
                    <a:lnTo>
                      <a:pt x="1343" y="1484"/>
                    </a:lnTo>
                    <a:lnTo>
                      <a:pt x="1356" y="1450"/>
                    </a:lnTo>
                    <a:lnTo>
                      <a:pt x="1365" y="1410"/>
                    </a:lnTo>
                    <a:lnTo>
                      <a:pt x="1370" y="1367"/>
                    </a:lnTo>
                    <a:lnTo>
                      <a:pt x="1370" y="1363"/>
                    </a:lnTo>
                    <a:lnTo>
                      <a:pt x="1363" y="1352"/>
                    </a:lnTo>
                    <a:lnTo>
                      <a:pt x="1348" y="1334"/>
                    </a:lnTo>
                    <a:lnTo>
                      <a:pt x="1330" y="1313"/>
                    </a:lnTo>
                    <a:lnTo>
                      <a:pt x="1307" y="1284"/>
                    </a:lnTo>
                    <a:lnTo>
                      <a:pt x="1278" y="1251"/>
                    </a:lnTo>
                    <a:lnTo>
                      <a:pt x="1244" y="1213"/>
                    </a:lnTo>
                    <a:lnTo>
                      <a:pt x="1208" y="1172"/>
                    </a:lnTo>
                    <a:lnTo>
                      <a:pt x="1166" y="1127"/>
                    </a:lnTo>
                    <a:lnTo>
                      <a:pt x="1121" y="1078"/>
                    </a:lnTo>
                    <a:lnTo>
                      <a:pt x="1074" y="1026"/>
                    </a:lnTo>
                    <a:lnTo>
                      <a:pt x="1025" y="972"/>
                    </a:lnTo>
                    <a:lnTo>
                      <a:pt x="973" y="916"/>
                    </a:lnTo>
                    <a:lnTo>
                      <a:pt x="921" y="858"/>
                    </a:lnTo>
                    <a:lnTo>
                      <a:pt x="867" y="800"/>
                    </a:lnTo>
                    <a:lnTo>
                      <a:pt x="811" y="739"/>
                    </a:lnTo>
                    <a:lnTo>
                      <a:pt x="755" y="680"/>
                    </a:lnTo>
                    <a:lnTo>
                      <a:pt x="699" y="620"/>
                    </a:lnTo>
                    <a:lnTo>
                      <a:pt x="643" y="560"/>
                    </a:lnTo>
                    <a:lnTo>
                      <a:pt x="589" y="501"/>
                    </a:lnTo>
                    <a:lnTo>
                      <a:pt x="535" y="443"/>
                    </a:lnTo>
                    <a:lnTo>
                      <a:pt x="482" y="387"/>
                    </a:lnTo>
                    <a:lnTo>
                      <a:pt x="432" y="333"/>
                    </a:lnTo>
                    <a:lnTo>
                      <a:pt x="383" y="283"/>
                    </a:lnTo>
                    <a:lnTo>
                      <a:pt x="336" y="234"/>
                    </a:lnTo>
                    <a:lnTo>
                      <a:pt x="295" y="189"/>
                    </a:lnTo>
                    <a:lnTo>
                      <a:pt x="255" y="147"/>
                    </a:lnTo>
                    <a:lnTo>
                      <a:pt x="219" y="110"/>
                    </a:lnTo>
                    <a:lnTo>
                      <a:pt x="188" y="77"/>
                    </a:lnTo>
                    <a:lnTo>
                      <a:pt x="161" y="50"/>
                    </a:lnTo>
                    <a:lnTo>
                      <a:pt x="139" y="27"/>
                    </a:lnTo>
                    <a:lnTo>
                      <a:pt x="123" y="10"/>
                    </a:lnTo>
                    <a:close/>
                  </a:path>
                </a:pathLst>
              </a:custGeom>
              <a:solidFill>
                <a:srgbClr val="D6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23">
                <a:extLst>
                  <a:ext uri="{FF2B5EF4-FFF2-40B4-BE49-F238E27FC236}">
                    <a16:creationId xmlns:a16="http://schemas.microsoft.com/office/drawing/2014/main" id="{5B566F79-5A11-408E-B7FD-6A595987C018}"/>
                  </a:ext>
                </a:extLst>
              </p:cNvPr>
              <p:cNvSpPr>
                <a:spLocks/>
              </p:cNvSpPr>
              <p:nvPr/>
            </p:nvSpPr>
            <p:spPr bwMode="auto">
              <a:xfrm>
                <a:off x="7079" y="2322"/>
                <a:ext cx="739" cy="924"/>
              </a:xfrm>
              <a:custGeom>
                <a:avLst/>
                <a:gdLst>
                  <a:gd name="T0" fmla="*/ 123 w 1370"/>
                  <a:gd name="T1" fmla="*/ 10 h 1585"/>
                  <a:gd name="T2" fmla="*/ 82 w 1370"/>
                  <a:gd name="T3" fmla="*/ 0 h 1585"/>
                  <a:gd name="T4" fmla="*/ 46 w 1370"/>
                  <a:gd name="T5" fmla="*/ 10 h 1585"/>
                  <a:gd name="T6" fmla="*/ 17 w 1370"/>
                  <a:gd name="T7" fmla="*/ 39 h 1585"/>
                  <a:gd name="T8" fmla="*/ 0 w 1370"/>
                  <a:gd name="T9" fmla="*/ 77 h 1585"/>
                  <a:gd name="T10" fmla="*/ 29 w 1370"/>
                  <a:gd name="T11" fmla="*/ 119 h 1585"/>
                  <a:gd name="T12" fmla="*/ 129 w 1370"/>
                  <a:gd name="T13" fmla="*/ 257 h 1585"/>
                  <a:gd name="T14" fmla="*/ 267 w 1370"/>
                  <a:gd name="T15" fmla="*/ 452 h 1585"/>
                  <a:gd name="T16" fmla="*/ 432 w 1370"/>
                  <a:gd name="T17" fmla="*/ 680 h 1585"/>
                  <a:gd name="T18" fmla="*/ 603 w 1370"/>
                  <a:gd name="T19" fmla="*/ 916 h 1585"/>
                  <a:gd name="T20" fmla="*/ 765 w 1370"/>
                  <a:gd name="T21" fmla="*/ 1139 h 1585"/>
                  <a:gd name="T22" fmla="*/ 903 w 1370"/>
                  <a:gd name="T23" fmla="*/ 1329 h 1585"/>
                  <a:gd name="T24" fmla="*/ 998 w 1370"/>
                  <a:gd name="T25" fmla="*/ 1460 h 1585"/>
                  <a:gd name="T26" fmla="*/ 1025 w 1370"/>
                  <a:gd name="T27" fmla="*/ 1498 h 1585"/>
                  <a:gd name="T28" fmla="*/ 1069 w 1370"/>
                  <a:gd name="T29" fmla="*/ 1543 h 1585"/>
                  <a:gd name="T30" fmla="*/ 1119 w 1370"/>
                  <a:gd name="T31" fmla="*/ 1574 h 1585"/>
                  <a:gd name="T32" fmla="*/ 1175 w 1370"/>
                  <a:gd name="T33" fmla="*/ 1585 h 1585"/>
                  <a:gd name="T34" fmla="*/ 1231 w 1370"/>
                  <a:gd name="T35" fmla="*/ 1580 h 1585"/>
                  <a:gd name="T36" fmla="*/ 1282 w 1370"/>
                  <a:gd name="T37" fmla="*/ 1556 h 1585"/>
                  <a:gd name="T38" fmla="*/ 1325 w 1370"/>
                  <a:gd name="T39" fmla="*/ 1513 h 1585"/>
                  <a:gd name="T40" fmla="*/ 1356 w 1370"/>
                  <a:gd name="T41" fmla="*/ 1450 h 1585"/>
                  <a:gd name="T42" fmla="*/ 1370 w 1370"/>
                  <a:gd name="T43" fmla="*/ 1367 h 1585"/>
                  <a:gd name="T44" fmla="*/ 1370 w 1370"/>
                  <a:gd name="T45" fmla="*/ 1363 h 1585"/>
                  <a:gd name="T46" fmla="*/ 1348 w 1370"/>
                  <a:gd name="T47" fmla="*/ 1334 h 1585"/>
                  <a:gd name="T48" fmla="*/ 1307 w 1370"/>
                  <a:gd name="T49" fmla="*/ 1284 h 1585"/>
                  <a:gd name="T50" fmla="*/ 1244 w 1370"/>
                  <a:gd name="T51" fmla="*/ 1213 h 1585"/>
                  <a:gd name="T52" fmla="*/ 1166 w 1370"/>
                  <a:gd name="T53" fmla="*/ 1127 h 1585"/>
                  <a:gd name="T54" fmla="*/ 1074 w 1370"/>
                  <a:gd name="T55" fmla="*/ 1026 h 1585"/>
                  <a:gd name="T56" fmla="*/ 973 w 1370"/>
                  <a:gd name="T57" fmla="*/ 916 h 1585"/>
                  <a:gd name="T58" fmla="*/ 867 w 1370"/>
                  <a:gd name="T59" fmla="*/ 800 h 1585"/>
                  <a:gd name="T60" fmla="*/ 755 w 1370"/>
                  <a:gd name="T61" fmla="*/ 680 h 1585"/>
                  <a:gd name="T62" fmla="*/ 643 w 1370"/>
                  <a:gd name="T63" fmla="*/ 560 h 1585"/>
                  <a:gd name="T64" fmla="*/ 535 w 1370"/>
                  <a:gd name="T65" fmla="*/ 443 h 1585"/>
                  <a:gd name="T66" fmla="*/ 432 w 1370"/>
                  <a:gd name="T67" fmla="*/ 333 h 1585"/>
                  <a:gd name="T68" fmla="*/ 336 w 1370"/>
                  <a:gd name="T69" fmla="*/ 234 h 1585"/>
                  <a:gd name="T70" fmla="*/ 255 w 1370"/>
                  <a:gd name="T71" fmla="*/ 147 h 1585"/>
                  <a:gd name="T72" fmla="*/ 188 w 1370"/>
                  <a:gd name="T73" fmla="*/ 77 h 1585"/>
                  <a:gd name="T74" fmla="*/ 139 w 1370"/>
                  <a:gd name="T75" fmla="*/ 27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0" h="1585">
                    <a:moveTo>
                      <a:pt x="123" y="10"/>
                    </a:moveTo>
                    <a:lnTo>
                      <a:pt x="123" y="10"/>
                    </a:lnTo>
                    <a:lnTo>
                      <a:pt x="101" y="1"/>
                    </a:lnTo>
                    <a:lnTo>
                      <a:pt x="82" y="0"/>
                    </a:lnTo>
                    <a:lnTo>
                      <a:pt x="64" y="3"/>
                    </a:lnTo>
                    <a:lnTo>
                      <a:pt x="46" y="10"/>
                    </a:lnTo>
                    <a:lnTo>
                      <a:pt x="29" y="23"/>
                    </a:lnTo>
                    <a:lnTo>
                      <a:pt x="17" y="39"/>
                    </a:lnTo>
                    <a:lnTo>
                      <a:pt x="8" y="57"/>
                    </a:lnTo>
                    <a:lnTo>
                      <a:pt x="0" y="77"/>
                    </a:lnTo>
                    <a:lnTo>
                      <a:pt x="0" y="77"/>
                    </a:lnTo>
                    <a:lnTo>
                      <a:pt x="29" y="119"/>
                    </a:lnTo>
                    <a:lnTo>
                      <a:pt x="73" y="180"/>
                    </a:lnTo>
                    <a:lnTo>
                      <a:pt x="129" y="257"/>
                    </a:lnTo>
                    <a:lnTo>
                      <a:pt x="194" y="349"/>
                    </a:lnTo>
                    <a:lnTo>
                      <a:pt x="267" y="452"/>
                    </a:lnTo>
                    <a:lnTo>
                      <a:pt x="347" y="562"/>
                    </a:lnTo>
                    <a:lnTo>
                      <a:pt x="432" y="680"/>
                    </a:lnTo>
                    <a:lnTo>
                      <a:pt x="516" y="797"/>
                    </a:lnTo>
                    <a:lnTo>
                      <a:pt x="603" y="916"/>
                    </a:lnTo>
                    <a:lnTo>
                      <a:pt x="686" y="1029"/>
                    </a:lnTo>
                    <a:lnTo>
                      <a:pt x="765" y="1139"/>
                    </a:lnTo>
                    <a:lnTo>
                      <a:pt x="838" y="1240"/>
                    </a:lnTo>
                    <a:lnTo>
                      <a:pt x="903" y="1329"/>
                    </a:lnTo>
                    <a:lnTo>
                      <a:pt x="957" y="1403"/>
                    </a:lnTo>
                    <a:lnTo>
                      <a:pt x="998" y="1460"/>
                    </a:lnTo>
                    <a:lnTo>
                      <a:pt x="1025" y="1498"/>
                    </a:lnTo>
                    <a:lnTo>
                      <a:pt x="1025" y="1498"/>
                    </a:lnTo>
                    <a:lnTo>
                      <a:pt x="1045" y="1524"/>
                    </a:lnTo>
                    <a:lnTo>
                      <a:pt x="1069" y="1543"/>
                    </a:lnTo>
                    <a:lnTo>
                      <a:pt x="1094" y="1561"/>
                    </a:lnTo>
                    <a:lnTo>
                      <a:pt x="1119" y="1574"/>
                    </a:lnTo>
                    <a:lnTo>
                      <a:pt x="1146" y="1581"/>
                    </a:lnTo>
                    <a:lnTo>
                      <a:pt x="1175" y="1585"/>
                    </a:lnTo>
                    <a:lnTo>
                      <a:pt x="1204" y="1585"/>
                    </a:lnTo>
                    <a:lnTo>
                      <a:pt x="1231" y="1580"/>
                    </a:lnTo>
                    <a:lnTo>
                      <a:pt x="1258" y="1570"/>
                    </a:lnTo>
                    <a:lnTo>
                      <a:pt x="1282" y="1556"/>
                    </a:lnTo>
                    <a:lnTo>
                      <a:pt x="1305" y="1536"/>
                    </a:lnTo>
                    <a:lnTo>
                      <a:pt x="1325" y="1513"/>
                    </a:lnTo>
                    <a:lnTo>
                      <a:pt x="1343" y="1484"/>
                    </a:lnTo>
                    <a:lnTo>
                      <a:pt x="1356" y="1450"/>
                    </a:lnTo>
                    <a:lnTo>
                      <a:pt x="1365" y="1410"/>
                    </a:lnTo>
                    <a:lnTo>
                      <a:pt x="1370" y="1367"/>
                    </a:lnTo>
                    <a:lnTo>
                      <a:pt x="1370" y="1367"/>
                    </a:lnTo>
                    <a:lnTo>
                      <a:pt x="1370" y="1363"/>
                    </a:lnTo>
                    <a:lnTo>
                      <a:pt x="1363" y="1352"/>
                    </a:lnTo>
                    <a:lnTo>
                      <a:pt x="1348" y="1334"/>
                    </a:lnTo>
                    <a:lnTo>
                      <a:pt x="1330" y="1313"/>
                    </a:lnTo>
                    <a:lnTo>
                      <a:pt x="1307" y="1284"/>
                    </a:lnTo>
                    <a:lnTo>
                      <a:pt x="1278" y="1251"/>
                    </a:lnTo>
                    <a:lnTo>
                      <a:pt x="1244" y="1213"/>
                    </a:lnTo>
                    <a:lnTo>
                      <a:pt x="1208" y="1172"/>
                    </a:lnTo>
                    <a:lnTo>
                      <a:pt x="1166" y="1127"/>
                    </a:lnTo>
                    <a:lnTo>
                      <a:pt x="1121" y="1078"/>
                    </a:lnTo>
                    <a:lnTo>
                      <a:pt x="1074" y="1026"/>
                    </a:lnTo>
                    <a:lnTo>
                      <a:pt x="1025" y="972"/>
                    </a:lnTo>
                    <a:lnTo>
                      <a:pt x="973" y="916"/>
                    </a:lnTo>
                    <a:lnTo>
                      <a:pt x="921" y="858"/>
                    </a:lnTo>
                    <a:lnTo>
                      <a:pt x="867" y="800"/>
                    </a:lnTo>
                    <a:lnTo>
                      <a:pt x="811" y="739"/>
                    </a:lnTo>
                    <a:lnTo>
                      <a:pt x="755" y="680"/>
                    </a:lnTo>
                    <a:lnTo>
                      <a:pt x="699" y="620"/>
                    </a:lnTo>
                    <a:lnTo>
                      <a:pt x="643" y="560"/>
                    </a:lnTo>
                    <a:lnTo>
                      <a:pt x="589" y="501"/>
                    </a:lnTo>
                    <a:lnTo>
                      <a:pt x="535" y="443"/>
                    </a:lnTo>
                    <a:lnTo>
                      <a:pt x="482" y="387"/>
                    </a:lnTo>
                    <a:lnTo>
                      <a:pt x="432" y="333"/>
                    </a:lnTo>
                    <a:lnTo>
                      <a:pt x="383" y="283"/>
                    </a:lnTo>
                    <a:lnTo>
                      <a:pt x="336" y="234"/>
                    </a:lnTo>
                    <a:lnTo>
                      <a:pt x="295" y="189"/>
                    </a:lnTo>
                    <a:lnTo>
                      <a:pt x="255" y="147"/>
                    </a:lnTo>
                    <a:lnTo>
                      <a:pt x="219" y="110"/>
                    </a:lnTo>
                    <a:lnTo>
                      <a:pt x="188" y="77"/>
                    </a:lnTo>
                    <a:lnTo>
                      <a:pt x="161" y="50"/>
                    </a:lnTo>
                    <a:lnTo>
                      <a:pt x="139" y="27"/>
                    </a:lnTo>
                    <a:lnTo>
                      <a:pt x="123"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24">
                <a:extLst>
                  <a:ext uri="{FF2B5EF4-FFF2-40B4-BE49-F238E27FC236}">
                    <a16:creationId xmlns:a16="http://schemas.microsoft.com/office/drawing/2014/main" id="{0646C13C-165D-4241-BB3C-C432A409814C}"/>
                  </a:ext>
                </a:extLst>
              </p:cNvPr>
              <p:cNvSpPr>
                <a:spLocks/>
              </p:cNvSpPr>
              <p:nvPr/>
            </p:nvSpPr>
            <p:spPr bwMode="auto">
              <a:xfrm>
                <a:off x="7632" y="3072"/>
                <a:ext cx="186" cy="174"/>
              </a:xfrm>
              <a:custGeom>
                <a:avLst/>
                <a:gdLst>
                  <a:gd name="T0" fmla="*/ 345 w 345"/>
                  <a:gd name="T1" fmla="*/ 82 h 299"/>
                  <a:gd name="T2" fmla="*/ 325 w 345"/>
                  <a:gd name="T3" fmla="*/ 52 h 299"/>
                  <a:gd name="T4" fmla="*/ 303 w 345"/>
                  <a:gd name="T5" fmla="*/ 28 h 299"/>
                  <a:gd name="T6" fmla="*/ 280 w 345"/>
                  <a:gd name="T7" fmla="*/ 12 h 299"/>
                  <a:gd name="T8" fmla="*/ 253 w 345"/>
                  <a:gd name="T9" fmla="*/ 3 h 299"/>
                  <a:gd name="T10" fmla="*/ 226 w 345"/>
                  <a:gd name="T11" fmla="*/ 0 h 299"/>
                  <a:gd name="T12" fmla="*/ 197 w 345"/>
                  <a:gd name="T13" fmla="*/ 1 h 299"/>
                  <a:gd name="T14" fmla="*/ 168 w 345"/>
                  <a:gd name="T15" fmla="*/ 9 h 299"/>
                  <a:gd name="T16" fmla="*/ 139 w 345"/>
                  <a:gd name="T17" fmla="*/ 19 h 299"/>
                  <a:gd name="T18" fmla="*/ 112 w 345"/>
                  <a:gd name="T19" fmla="*/ 36 h 299"/>
                  <a:gd name="T20" fmla="*/ 87 w 345"/>
                  <a:gd name="T21" fmla="*/ 55 h 299"/>
                  <a:gd name="T22" fmla="*/ 65 w 345"/>
                  <a:gd name="T23" fmla="*/ 77 h 299"/>
                  <a:gd name="T24" fmla="*/ 44 w 345"/>
                  <a:gd name="T25" fmla="*/ 102 h 299"/>
                  <a:gd name="T26" fmla="*/ 27 w 345"/>
                  <a:gd name="T27" fmla="*/ 129 h 299"/>
                  <a:gd name="T28" fmla="*/ 15 w 345"/>
                  <a:gd name="T29" fmla="*/ 156 h 299"/>
                  <a:gd name="T30" fmla="*/ 8 w 345"/>
                  <a:gd name="T31" fmla="*/ 187 h 299"/>
                  <a:gd name="T32" fmla="*/ 4 w 345"/>
                  <a:gd name="T33" fmla="*/ 216 h 299"/>
                  <a:gd name="T34" fmla="*/ 0 w 345"/>
                  <a:gd name="T35" fmla="*/ 212 h 299"/>
                  <a:gd name="T36" fmla="*/ 20 w 345"/>
                  <a:gd name="T37" fmla="*/ 238 h 299"/>
                  <a:gd name="T38" fmla="*/ 44 w 345"/>
                  <a:gd name="T39" fmla="*/ 257 h 299"/>
                  <a:gd name="T40" fmla="*/ 69 w 345"/>
                  <a:gd name="T41" fmla="*/ 275 h 299"/>
                  <a:gd name="T42" fmla="*/ 94 w 345"/>
                  <a:gd name="T43" fmla="*/ 288 h 299"/>
                  <a:gd name="T44" fmla="*/ 121 w 345"/>
                  <a:gd name="T45" fmla="*/ 295 h 299"/>
                  <a:gd name="T46" fmla="*/ 150 w 345"/>
                  <a:gd name="T47" fmla="*/ 299 h 299"/>
                  <a:gd name="T48" fmla="*/ 179 w 345"/>
                  <a:gd name="T49" fmla="*/ 299 h 299"/>
                  <a:gd name="T50" fmla="*/ 206 w 345"/>
                  <a:gd name="T51" fmla="*/ 294 h 299"/>
                  <a:gd name="T52" fmla="*/ 233 w 345"/>
                  <a:gd name="T53" fmla="*/ 284 h 299"/>
                  <a:gd name="T54" fmla="*/ 257 w 345"/>
                  <a:gd name="T55" fmla="*/ 270 h 299"/>
                  <a:gd name="T56" fmla="*/ 280 w 345"/>
                  <a:gd name="T57" fmla="*/ 250 h 299"/>
                  <a:gd name="T58" fmla="*/ 300 w 345"/>
                  <a:gd name="T59" fmla="*/ 227 h 299"/>
                  <a:gd name="T60" fmla="*/ 318 w 345"/>
                  <a:gd name="T61" fmla="*/ 198 h 299"/>
                  <a:gd name="T62" fmla="*/ 331 w 345"/>
                  <a:gd name="T63" fmla="*/ 164 h 299"/>
                  <a:gd name="T64" fmla="*/ 340 w 345"/>
                  <a:gd name="T65" fmla="*/ 124 h 299"/>
                  <a:gd name="T66" fmla="*/ 345 w 345"/>
                  <a:gd name="T67" fmla="*/ 81 h 299"/>
                  <a:gd name="T68" fmla="*/ 345 w 345"/>
                  <a:gd name="T69"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5" h="299">
                    <a:moveTo>
                      <a:pt x="345" y="82"/>
                    </a:moveTo>
                    <a:lnTo>
                      <a:pt x="325" y="52"/>
                    </a:lnTo>
                    <a:lnTo>
                      <a:pt x="303" y="28"/>
                    </a:lnTo>
                    <a:lnTo>
                      <a:pt x="280" y="12"/>
                    </a:lnTo>
                    <a:lnTo>
                      <a:pt x="253" y="3"/>
                    </a:lnTo>
                    <a:lnTo>
                      <a:pt x="226" y="0"/>
                    </a:lnTo>
                    <a:lnTo>
                      <a:pt x="197" y="1"/>
                    </a:lnTo>
                    <a:lnTo>
                      <a:pt x="168" y="9"/>
                    </a:lnTo>
                    <a:lnTo>
                      <a:pt x="139" y="19"/>
                    </a:lnTo>
                    <a:lnTo>
                      <a:pt x="112" y="36"/>
                    </a:lnTo>
                    <a:lnTo>
                      <a:pt x="87" y="55"/>
                    </a:lnTo>
                    <a:lnTo>
                      <a:pt x="65" y="77"/>
                    </a:lnTo>
                    <a:lnTo>
                      <a:pt x="44" y="102"/>
                    </a:lnTo>
                    <a:lnTo>
                      <a:pt x="27" y="129"/>
                    </a:lnTo>
                    <a:lnTo>
                      <a:pt x="15" y="156"/>
                    </a:lnTo>
                    <a:lnTo>
                      <a:pt x="8" y="187"/>
                    </a:lnTo>
                    <a:lnTo>
                      <a:pt x="4" y="216"/>
                    </a:lnTo>
                    <a:lnTo>
                      <a:pt x="0" y="212"/>
                    </a:lnTo>
                    <a:lnTo>
                      <a:pt x="20" y="238"/>
                    </a:lnTo>
                    <a:lnTo>
                      <a:pt x="44" y="257"/>
                    </a:lnTo>
                    <a:lnTo>
                      <a:pt x="69" y="275"/>
                    </a:lnTo>
                    <a:lnTo>
                      <a:pt x="94" y="288"/>
                    </a:lnTo>
                    <a:lnTo>
                      <a:pt x="121" y="295"/>
                    </a:lnTo>
                    <a:lnTo>
                      <a:pt x="150" y="299"/>
                    </a:lnTo>
                    <a:lnTo>
                      <a:pt x="179" y="299"/>
                    </a:lnTo>
                    <a:lnTo>
                      <a:pt x="206" y="294"/>
                    </a:lnTo>
                    <a:lnTo>
                      <a:pt x="233" y="284"/>
                    </a:lnTo>
                    <a:lnTo>
                      <a:pt x="257" y="270"/>
                    </a:lnTo>
                    <a:lnTo>
                      <a:pt x="280" y="250"/>
                    </a:lnTo>
                    <a:lnTo>
                      <a:pt x="300" y="227"/>
                    </a:lnTo>
                    <a:lnTo>
                      <a:pt x="318" y="198"/>
                    </a:lnTo>
                    <a:lnTo>
                      <a:pt x="331" y="164"/>
                    </a:lnTo>
                    <a:lnTo>
                      <a:pt x="340" y="124"/>
                    </a:lnTo>
                    <a:lnTo>
                      <a:pt x="345" y="81"/>
                    </a:lnTo>
                    <a:lnTo>
                      <a:pt x="345" y="82"/>
                    </a:lnTo>
                    <a:close/>
                  </a:path>
                </a:pathLst>
              </a:custGeom>
              <a:solidFill>
                <a:srgbClr val="AD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25">
                <a:extLst>
                  <a:ext uri="{FF2B5EF4-FFF2-40B4-BE49-F238E27FC236}">
                    <a16:creationId xmlns:a16="http://schemas.microsoft.com/office/drawing/2014/main" id="{359A76E6-4C78-4706-B7C7-07776515320D}"/>
                  </a:ext>
                </a:extLst>
              </p:cNvPr>
              <p:cNvSpPr>
                <a:spLocks/>
              </p:cNvSpPr>
              <p:nvPr/>
            </p:nvSpPr>
            <p:spPr bwMode="auto">
              <a:xfrm>
                <a:off x="7632" y="3072"/>
                <a:ext cx="186" cy="174"/>
              </a:xfrm>
              <a:custGeom>
                <a:avLst/>
                <a:gdLst>
                  <a:gd name="T0" fmla="*/ 345 w 345"/>
                  <a:gd name="T1" fmla="*/ 82 h 299"/>
                  <a:gd name="T2" fmla="*/ 345 w 345"/>
                  <a:gd name="T3" fmla="*/ 82 h 299"/>
                  <a:gd name="T4" fmla="*/ 325 w 345"/>
                  <a:gd name="T5" fmla="*/ 52 h 299"/>
                  <a:gd name="T6" fmla="*/ 303 w 345"/>
                  <a:gd name="T7" fmla="*/ 28 h 299"/>
                  <a:gd name="T8" fmla="*/ 280 w 345"/>
                  <a:gd name="T9" fmla="*/ 12 h 299"/>
                  <a:gd name="T10" fmla="*/ 253 w 345"/>
                  <a:gd name="T11" fmla="*/ 3 h 299"/>
                  <a:gd name="T12" fmla="*/ 226 w 345"/>
                  <a:gd name="T13" fmla="*/ 0 h 299"/>
                  <a:gd name="T14" fmla="*/ 197 w 345"/>
                  <a:gd name="T15" fmla="*/ 1 h 299"/>
                  <a:gd name="T16" fmla="*/ 168 w 345"/>
                  <a:gd name="T17" fmla="*/ 9 h 299"/>
                  <a:gd name="T18" fmla="*/ 139 w 345"/>
                  <a:gd name="T19" fmla="*/ 19 h 299"/>
                  <a:gd name="T20" fmla="*/ 112 w 345"/>
                  <a:gd name="T21" fmla="*/ 36 h 299"/>
                  <a:gd name="T22" fmla="*/ 87 w 345"/>
                  <a:gd name="T23" fmla="*/ 55 h 299"/>
                  <a:gd name="T24" fmla="*/ 65 w 345"/>
                  <a:gd name="T25" fmla="*/ 77 h 299"/>
                  <a:gd name="T26" fmla="*/ 44 w 345"/>
                  <a:gd name="T27" fmla="*/ 102 h 299"/>
                  <a:gd name="T28" fmla="*/ 27 w 345"/>
                  <a:gd name="T29" fmla="*/ 129 h 299"/>
                  <a:gd name="T30" fmla="*/ 15 w 345"/>
                  <a:gd name="T31" fmla="*/ 156 h 299"/>
                  <a:gd name="T32" fmla="*/ 8 w 345"/>
                  <a:gd name="T33" fmla="*/ 187 h 299"/>
                  <a:gd name="T34" fmla="*/ 4 w 345"/>
                  <a:gd name="T35" fmla="*/ 216 h 299"/>
                  <a:gd name="T36" fmla="*/ 0 w 345"/>
                  <a:gd name="T37" fmla="*/ 212 h 299"/>
                  <a:gd name="T38" fmla="*/ 0 w 345"/>
                  <a:gd name="T39" fmla="*/ 212 h 299"/>
                  <a:gd name="T40" fmla="*/ 20 w 345"/>
                  <a:gd name="T41" fmla="*/ 238 h 299"/>
                  <a:gd name="T42" fmla="*/ 44 w 345"/>
                  <a:gd name="T43" fmla="*/ 257 h 299"/>
                  <a:gd name="T44" fmla="*/ 69 w 345"/>
                  <a:gd name="T45" fmla="*/ 275 h 299"/>
                  <a:gd name="T46" fmla="*/ 94 w 345"/>
                  <a:gd name="T47" fmla="*/ 288 h 299"/>
                  <a:gd name="T48" fmla="*/ 121 w 345"/>
                  <a:gd name="T49" fmla="*/ 295 h 299"/>
                  <a:gd name="T50" fmla="*/ 150 w 345"/>
                  <a:gd name="T51" fmla="*/ 299 h 299"/>
                  <a:gd name="T52" fmla="*/ 179 w 345"/>
                  <a:gd name="T53" fmla="*/ 299 h 299"/>
                  <a:gd name="T54" fmla="*/ 206 w 345"/>
                  <a:gd name="T55" fmla="*/ 294 h 299"/>
                  <a:gd name="T56" fmla="*/ 233 w 345"/>
                  <a:gd name="T57" fmla="*/ 284 h 299"/>
                  <a:gd name="T58" fmla="*/ 257 w 345"/>
                  <a:gd name="T59" fmla="*/ 270 h 299"/>
                  <a:gd name="T60" fmla="*/ 280 w 345"/>
                  <a:gd name="T61" fmla="*/ 250 h 299"/>
                  <a:gd name="T62" fmla="*/ 300 w 345"/>
                  <a:gd name="T63" fmla="*/ 227 h 299"/>
                  <a:gd name="T64" fmla="*/ 318 w 345"/>
                  <a:gd name="T65" fmla="*/ 198 h 299"/>
                  <a:gd name="T66" fmla="*/ 331 w 345"/>
                  <a:gd name="T67" fmla="*/ 164 h 299"/>
                  <a:gd name="T68" fmla="*/ 340 w 345"/>
                  <a:gd name="T69" fmla="*/ 124 h 299"/>
                  <a:gd name="T70" fmla="*/ 345 w 345"/>
                  <a:gd name="T71" fmla="*/ 81 h 299"/>
                  <a:gd name="T72" fmla="*/ 345 w 345"/>
                  <a:gd name="T73" fmla="*/ 8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5" h="299">
                    <a:moveTo>
                      <a:pt x="345" y="82"/>
                    </a:moveTo>
                    <a:lnTo>
                      <a:pt x="345" y="82"/>
                    </a:lnTo>
                    <a:lnTo>
                      <a:pt x="325" y="52"/>
                    </a:lnTo>
                    <a:lnTo>
                      <a:pt x="303" y="28"/>
                    </a:lnTo>
                    <a:lnTo>
                      <a:pt x="280" y="12"/>
                    </a:lnTo>
                    <a:lnTo>
                      <a:pt x="253" y="3"/>
                    </a:lnTo>
                    <a:lnTo>
                      <a:pt x="226" y="0"/>
                    </a:lnTo>
                    <a:lnTo>
                      <a:pt x="197" y="1"/>
                    </a:lnTo>
                    <a:lnTo>
                      <a:pt x="168" y="9"/>
                    </a:lnTo>
                    <a:lnTo>
                      <a:pt x="139" y="19"/>
                    </a:lnTo>
                    <a:lnTo>
                      <a:pt x="112" y="36"/>
                    </a:lnTo>
                    <a:lnTo>
                      <a:pt x="87" y="55"/>
                    </a:lnTo>
                    <a:lnTo>
                      <a:pt x="65" y="77"/>
                    </a:lnTo>
                    <a:lnTo>
                      <a:pt x="44" y="102"/>
                    </a:lnTo>
                    <a:lnTo>
                      <a:pt x="27" y="129"/>
                    </a:lnTo>
                    <a:lnTo>
                      <a:pt x="15" y="156"/>
                    </a:lnTo>
                    <a:lnTo>
                      <a:pt x="8" y="187"/>
                    </a:lnTo>
                    <a:lnTo>
                      <a:pt x="4" y="216"/>
                    </a:lnTo>
                    <a:lnTo>
                      <a:pt x="0" y="212"/>
                    </a:lnTo>
                    <a:lnTo>
                      <a:pt x="0" y="212"/>
                    </a:lnTo>
                    <a:lnTo>
                      <a:pt x="20" y="238"/>
                    </a:lnTo>
                    <a:lnTo>
                      <a:pt x="44" y="257"/>
                    </a:lnTo>
                    <a:lnTo>
                      <a:pt x="69" y="275"/>
                    </a:lnTo>
                    <a:lnTo>
                      <a:pt x="94" y="288"/>
                    </a:lnTo>
                    <a:lnTo>
                      <a:pt x="121" y="295"/>
                    </a:lnTo>
                    <a:lnTo>
                      <a:pt x="150" y="299"/>
                    </a:lnTo>
                    <a:lnTo>
                      <a:pt x="179" y="299"/>
                    </a:lnTo>
                    <a:lnTo>
                      <a:pt x="206" y="294"/>
                    </a:lnTo>
                    <a:lnTo>
                      <a:pt x="233" y="284"/>
                    </a:lnTo>
                    <a:lnTo>
                      <a:pt x="257" y="270"/>
                    </a:lnTo>
                    <a:lnTo>
                      <a:pt x="280" y="250"/>
                    </a:lnTo>
                    <a:lnTo>
                      <a:pt x="300" y="227"/>
                    </a:lnTo>
                    <a:lnTo>
                      <a:pt x="318" y="198"/>
                    </a:lnTo>
                    <a:lnTo>
                      <a:pt x="331" y="164"/>
                    </a:lnTo>
                    <a:lnTo>
                      <a:pt x="340" y="124"/>
                    </a:lnTo>
                    <a:lnTo>
                      <a:pt x="345" y="81"/>
                    </a:lnTo>
                    <a:lnTo>
                      <a:pt x="345"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26">
                <a:extLst>
                  <a:ext uri="{FF2B5EF4-FFF2-40B4-BE49-F238E27FC236}">
                    <a16:creationId xmlns:a16="http://schemas.microsoft.com/office/drawing/2014/main" id="{CA2C807F-A313-428B-AB3A-329C9E5DC382}"/>
                  </a:ext>
                </a:extLst>
              </p:cNvPr>
              <p:cNvSpPr>
                <a:spLocks/>
              </p:cNvSpPr>
              <p:nvPr/>
            </p:nvSpPr>
            <p:spPr bwMode="auto">
              <a:xfrm>
                <a:off x="7634" y="3072"/>
                <a:ext cx="184" cy="151"/>
              </a:xfrm>
              <a:custGeom>
                <a:avLst/>
                <a:gdLst>
                  <a:gd name="T0" fmla="*/ 0 w 341"/>
                  <a:gd name="T1" fmla="*/ 216 h 259"/>
                  <a:gd name="T2" fmla="*/ 0 w 341"/>
                  <a:gd name="T3" fmla="*/ 216 h 259"/>
                  <a:gd name="T4" fmla="*/ 4 w 341"/>
                  <a:gd name="T5" fmla="*/ 187 h 259"/>
                  <a:gd name="T6" fmla="*/ 11 w 341"/>
                  <a:gd name="T7" fmla="*/ 156 h 259"/>
                  <a:gd name="T8" fmla="*/ 23 w 341"/>
                  <a:gd name="T9" fmla="*/ 129 h 259"/>
                  <a:gd name="T10" fmla="*/ 40 w 341"/>
                  <a:gd name="T11" fmla="*/ 102 h 259"/>
                  <a:gd name="T12" fmla="*/ 59 w 341"/>
                  <a:gd name="T13" fmla="*/ 77 h 259"/>
                  <a:gd name="T14" fmla="*/ 83 w 341"/>
                  <a:gd name="T15" fmla="*/ 55 h 259"/>
                  <a:gd name="T16" fmla="*/ 108 w 341"/>
                  <a:gd name="T17" fmla="*/ 36 h 259"/>
                  <a:gd name="T18" fmla="*/ 135 w 341"/>
                  <a:gd name="T19" fmla="*/ 21 h 259"/>
                  <a:gd name="T20" fmla="*/ 164 w 341"/>
                  <a:gd name="T21" fmla="*/ 9 h 259"/>
                  <a:gd name="T22" fmla="*/ 191 w 341"/>
                  <a:gd name="T23" fmla="*/ 1 h 259"/>
                  <a:gd name="T24" fmla="*/ 220 w 341"/>
                  <a:gd name="T25" fmla="*/ 0 h 259"/>
                  <a:gd name="T26" fmla="*/ 249 w 341"/>
                  <a:gd name="T27" fmla="*/ 3 h 259"/>
                  <a:gd name="T28" fmla="*/ 274 w 341"/>
                  <a:gd name="T29" fmla="*/ 12 h 259"/>
                  <a:gd name="T30" fmla="*/ 299 w 341"/>
                  <a:gd name="T31" fmla="*/ 28 h 259"/>
                  <a:gd name="T32" fmla="*/ 321 w 341"/>
                  <a:gd name="T33" fmla="*/ 52 h 259"/>
                  <a:gd name="T34" fmla="*/ 341 w 341"/>
                  <a:gd name="T35" fmla="*/ 82 h 259"/>
                  <a:gd name="T36" fmla="*/ 341 w 341"/>
                  <a:gd name="T37" fmla="*/ 82 h 259"/>
                  <a:gd name="T38" fmla="*/ 337 w 341"/>
                  <a:gd name="T39" fmla="*/ 102 h 259"/>
                  <a:gd name="T40" fmla="*/ 327 w 341"/>
                  <a:gd name="T41" fmla="*/ 128 h 259"/>
                  <a:gd name="T42" fmla="*/ 312 w 341"/>
                  <a:gd name="T43" fmla="*/ 155 h 259"/>
                  <a:gd name="T44" fmla="*/ 292 w 341"/>
                  <a:gd name="T45" fmla="*/ 183 h 259"/>
                  <a:gd name="T46" fmla="*/ 271 w 341"/>
                  <a:gd name="T47" fmla="*/ 209 h 259"/>
                  <a:gd name="T48" fmla="*/ 247 w 341"/>
                  <a:gd name="T49" fmla="*/ 232 h 259"/>
                  <a:gd name="T50" fmla="*/ 224 w 341"/>
                  <a:gd name="T51" fmla="*/ 248 h 259"/>
                  <a:gd name="T52" fmla="*/ 202 w 341"/>
                  <a:gd name="T53" fmla="*/ 257 h 259"/>
                  <a:gd name="T54" fmla="*/ 202 w 341"/>
                  <a:gd name="T55" fmla="*/ 257 h 259"/>
                  <a:gd name="T56" fmla="*/ 180 w 341"/>
                  <a:gd name="T57" fmla="*/ 259 h 259"/>
                  <a:gd name="T58" fmla="*/ 161 w 341"/>
                  <a:gd name="T59" fmla="*/ 259 h 259"/>
                  <a:gd name="T60" fmla="*/ 139 w 341"/>
                  <a:gd name="T61" fmla="*/ 256 h 259"/>
                  <a:gd name="T62" fmla="*/ 121 w 341"/>
                  <a:gd name="T63" fmla="*/ 250 h 259"/>
                  <a:gd name="T64" fmla="*/ 103 w 341"/>
                  <a:gd name="T65" fmla="*/ 243 h 259"/>
                  <a:gd name="T66" fmla="*/ 88 w 341"/>
                  <a:gd name="T67" fmla="*/ 232 h 259"/>
                  <a:gd name="T68" fmla="*/ 76 w 341"/>
                  <a:gd name="T69" fmla="*/ 220 h 259"/>
                  <a:gd name="T70" fmla="*/ 68 w 341"/>
                  <a:gd name="T71" fmla="*/ 207 h 259"/>
                  <a:gd name="T72" fmla="*/ 68 w 341"/>
                  <a:gd name="T73" fmla="*/ 207 h 259"/>
                  <a:gd name="T74" fmla="*/ 65 w 341"/>
                  <a:gd name="T75" fmla="*/ 189 h 259"/>
                  <a:gd name="T76" fmla="*/ 63 w 341"/>
                  <a:gd name="T77" fmla="*/ 169 h 259"/>
                  <a:gd name="T78" fmla="*/ 67 w 341"/>
                  <a:gd name="T79" fmla="*/ 146 h 259"/>
                  <a:gd name="T80" fmla="*/ 76 w 341"/>
                  <a:gd name="T81" fmla="*/ 122 h 259"/>
                  <a:gd name="T82" fmla="*/ 88 w 341"/>
                  <a:gd name="T83" fmla="*/ 99 h 259"/>
                  <a:gd name="T84" fmla="*/ 106 w 341"/>
                  <a:gd name="T85" fmla="*/ 79 h 259"/>
                  <a:gd name="T86" fmla="*/ 128 w 341"/>
                  <a:gd name="T87" fmla="*/ 63 h 259"/>
                  <a:gd name="T88" fmla="*/ 157 w 341"/>
                  <a:gd name="T89" fmla="*/ 54 h 259"/>
                  <a:gd name="T90" fmla="*/ 157 w 341"/>
                  <a:gd name="T91" fmla="*/ 54 h 259"/>
                  <a:gd name="T92" fmla="*/ 182 w 341"/>
                  <a:gd name="T93" fmla="*/ 52 h 259"/>
                  <a:gd name="T94" fmla="*/ 206 w 341"/>
                  <a:gd name="T95" fmla="*/ 55 h 259"/>
                  <a:gd name="T96" fmla="*/ 229 w 341"/>
                  <a:gd name="T97" fmla="*/ 64 h 259"/>
                  <a:gd name="T98" fmla="*/ 249 w 341"/>
                  <a:gd name="T99" fmla="*/ 79 h 259"/>
                  <a:gd name="T100" fmla="*/ 263 w 341"/>
                  <a:gd name="T101" fmla="*/ 95 h 259"/>
                  <a:gd name="T102" fmla="*/ 269 w 341"/>
                  <a:gd name="T103" fmla="*/ 115 h 259"/>
                  <a:gd name="T104" fmla="*/ 267 w 341"/>
                  <a:gd name="T105" fmla="*/ 138 h 259"/>
                  <a:gd name="T106" fmla="*/ 253 w 341"/>
                  <a:gd name="T107" fmla="*/ 162 h 259"/>
                  <a:gd name="T108" fmla="*/ 253 w 341"/>
                  <a:gd name="T109" fmla="*/ 162 h 259"/>
                  <a:gd name="T110" fmla="*/ 234 w 341"/>
                  <a:gd name="T111" fmla="*/ 149 h 259"/>
                  <a:gd name="T112" fmla="*/ 216 w 341"/>
                  <a:gd name="T113" fmla="*/ 135 h 259"/>
                  <a:gd name="T114" fmla="*/ 198 w 341"/>
                  <a:gd name="T115" fmla="*/ 122 h 259"/>
                  <a:gd name="T116" fmla="*/ 182 w 341"/>
                  <a:gd name="T117" fmla="*/ 111 h 259"/>
                  <a:gd name="T118" fmla="*/ 168 w 341"/>
                  <a:gd name="T119" fmla="*/ 99 h 259"/>
                  <a:gd name="T120" fmla="*/ 153 w 341"/>
                  <a:gd name="T121" fmla="*/ 88 h 259"/>
                  <a:gd name="T122" fmla="*/ 139 w 341"/>
                  <a:gd name="T123" fmla="*/ 77 h 259"/>
                  <a:gd name="T124" fmla="*/ 126 w 341"/>
                  <a:gd name="T125" fmla="*/ 6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259">
                    <a:moveTo>
                      <a:pt x="0" y="216"/>
                    </a:moveTo>
                    <a:lnTo>
                      <a:pt x="0" y="216"/>
                    </a:lnTo>
                    <a:lnTo>
                      <a:pt x="4" y="187"/>
                    </a:lnTo>
                    <a:lnTo>
                      <a:pt x="11" y="156"/>
                    </a:lnTo>
                    <a:lnTo>
                      <a:pt x="23" y="129"/>
                    </a:lnTo>
                    <a:lnTo>
                      <a:pt x="40" y="102"/>
                    </a:lnTo>
                    <a:lnTo>
                      <a:pt x="59" y="77"/>
                    </a:lnTo>
                    <a:lnTo>
                      <a:pt x="83" y="55"/>
                    </a:lnTo>
                    <a:lnTo>
                      <a:pt x="108" y="36"/>
                    </a:lnTo>
                    <a:lnTo>
                      <a:pt x="135" y="21"/>
                    </a:lnTo>
                    <a:lnTo>
                      <a:pt x="164" y="9"/>
                    </a:lnTo>
                    <a:lnTo>
                      <a:pt x="191" y="1"/>
                    </a:lnTo>
                    <a:lnTo>
                      <a:pt x="220" y="0"/>
                    </a:lnTo>
                    <a:lnTo>
                      <a:pt x="249" y="3"/>
                    </a:lnTo>
                    <a:lnTo>
                      <a:pt x="274" y="12"/>
                    </a:lnTo>
                    <a:lnTo>
                      <a:pt x="299" y="28"/>
                    </a:lnTo>
                    <a:lnTo>
                      <a:pt x="321" y="52"/>
                    </a:lnTo>
                    <a:lnTo>
                      <a:pt x="341" y="82"/>
                    </a:lnTo>
                    <a:lnTo>
                      <a:pt x="341" y="82"/>
                    </a:lnTo>
                    <a:lnTo>
                      <a:pt x="337" y="102"/>
                    </a:lnTo>
                    <a:lnTo>
                      <a:pt x="327" y="128"/>
                    </a:lnTo>
                    <a:lnTo>
                      <a:pt x="312" y="155"/>
                    </a:lnTo>
                    <a:lnTo>
                      <a:pt x="292" y="183"/>
                    </a:lnTo>
                    <a:lnTo>
                      <a:pt x="271" y="209"/>
                    </a:lnTo>
                    <a:lnTo>
                      <a:pt x="247" y="232"/>
                    </a:lnTo>
                    <a:lnTo>
                      <a:pt x="224" y="248"/>
                    </a:lnTo>
                    <a:lnTo>
                      <a:pt x="202" y="257"/>
                    </a:lnTo>
                    <a:lnTo>
                      <a:pt x="202" y="257"/>
                    </a:lnTo>
                    <a:lnTo>
                      <a:pt x="180" y="259"/>
                    </a:lnTo>
                    <a:lnTo>
                      <a:pt x="161" y="259"/>
                    </a:lnTo>
                    <a:lnTo>
                      <a:pt x="139" y="256"/>
                    </a:lnTo>
                    <a:lnTo>
                      <a:pt x="121" y="250"/>
                    </a:lnTo>
                    <a:lnTo>
                      <a:pt x="103" y="243"/>
                    </a:lnTo>
                    <a:lnTo>
                      <a:pt x="88" y="232"/>
                    </a:lnTo>
                    <a:lnTo>
                      <a:pt x="76" y="220"/>
                    </a:lnTo>
                    <a:lnTo>
                      <a:pt x="68" y="207"/>
                    </a:lnTo>
                    <a:lnTo>
                      <a:pt x="68" y="207"/>
                    </a:lnTo>
                    <a:lnTo>
                      <a:pt x="65" y="189"/>
                    </a:lnTo>
                    <a:lnTo>
                      <a:pt x="63" y="169"/>
                    </a:lnTo>
                    <a:lnTo>
                      <a:pt x="67" y="146"/>
                    </a:lnTo>
                    <a:lnTo>
                      <a:pt x="76" y="122"/>
                    </a:lnTo>
                    <a:lnTo>
                      <a:pt x="88" y="99"/>
                    </a:lnTo>
                    <a:lnTo>
                      <a:pt x="106" y="79"/>
                    </a:lnTo>
                    <a:lnTo>
                      <a:pt x="128" y="63"/>
                    </a:lnTo>
                    <a:lnTo>
                      <a:pt x="157" y="54"/>
                    </a:lnTo>
                    <a:lnTo>
                      <a:pt x="157" y="54"/>
                    </a:lnTo>
                    <a:lnTo>
                      <a:pt x="182" y="52"/>
                    </a:lnTo>
                    <a:lnTo>
                      <a:pt x="206" y="55"/>
                    </a:lnTo>
                    <a:lnTo>
                      <a:pt x="229" y="64"/>
                    </a:lnTo>
                    <a:lnTo>
                      <a:pt x="249" y="79"/>
                    </a:lnTo>
                    <a:lnTo>
                      <a:pt x="263" y="95"/>
                    </a:lnTo>
                    <a:lnTo>
                      <a:pt x="269" y="115"/>
                    </a:lnTo>
                    <a:lnTo>
                      <a:pt x="267" y="138"/>
                    </a:lnTo>
                    <a:lnTo>
                      <a:pt x="253" y="162"/>
                    </a:lnTo>
                    <a:lnTo>
                      <a:pt x="253" y="162"/>
                    </a:lnTo>
                    <a:lnTo>
                      <a:pt x="234" y="149"/>
                    </a:lnTo>
                    <a:lnTo>
                      <a:pt x="216" y="135"/>
                    </a:lnTo>
                    <a:lnTo>
                      <a:pt x="198" y="122"/>
                    </a:lnTo>
                    <a:lnTo>
                      <a:pt x="182" y="111"/>
                    </a:lnTo>
                    <a:lnTo>
                      <a:pt x="168" y="99"/>
                    </a:lnTo>
                    <a:lnTo>
                      <a:pt x="153" y="88"/>
                    </a:lnTo>
                    <a:lnTo>
                      <a:pt x="139" y="77"/>
                    </a:lnTo>
                    <a:lnTo>
                      <a:pt x="126"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27">
                <a:extLst>
                  <a:ext uri="{FF2B5EF4-FFF2-40B4-BE49-F238E27FC236}">
                    <a16:creationId xmlns:a16="http://schemas.microsoft.com/office/drawing/2014/main" id="{1E9C6D3E-3C01-4D9F-A06C-70B7A49434A5}"/>
                  </a:ext>
                </a:extLst>
              </p:cNvPr>
              <p:cNvSpPr>
                <a:spLocks/>
              </p:cNvSpPr>
              <p:nvPr/>
            </p:nvSpPr>
            <p:spPr bwMode="auto">
              <a:xfrm rot="72578">
                <a:off x="7459" y="3274"/>
                <a:ext cx="233" cy="457"/>
              </a:xfrm>
              <a:custGeom>
                <a:avLst/>
                <a:gdLst>
                  <a:gd name="T0" fmla="*/ 0 w 431"/>
                  <a:gd name="T1" fmla="*/ 744 h 782"/>
                  <a:gd name="T2" fmla="*/ 350 w 431"/>
                  <a:gd name="T3" fmla="*/ 0 h 782"/>
                  <a:gd name="T4" fmla="*/ 431 w 431"/>
                  <a:gd name="T5" fmla="*/ 37 h 782"/>
                  <a:gd name="T6" fmla="*/ 81 w 431"/>
                  <a:gd name="T7" fmla="*/ 782 h 782"/>
                  <a:gd name="T8" fmla="*/ 0 w 431"/>
                  <a:gd name="T9" fmla="*/ 744 h 782"/>
                </a:gdLst>
                <a:ahLst/>
                <a:cxnLst>
                  <a:cxn ang="0">
                    <a:pos x="T0" y="T1"/>
                  </a:cxn>
                  <a:cxn ang="0">
                    <a:pos x="T2" y="T3"/>
                  </a:cxn>
                  <a:cxn ang="0">
                    <a:pos x="T4" y="T5"/>
                  </a:cxn>
                  <a:cxn ang="0">
                    <a:pos x="T6" y="T7"/>
                  </a:cxn>
                  <a:cxn ang="0">
                    <a:pos x="T8" y="T9"/>
                  </a:cxn>
                </a:cxnLst>
                <a:rect l="0" t="0" r="r" b="b"/>
                <a:pathLst>
                  <a:path w="431" h="782">
                    <a:moveTo>
                      <a:pt x="0" y="744"/>
                    </a:moveTo>
                    <a:lnTo>
                      <a:pt x="350" y="0"/>
                    </a:lnTo>
                    <a:lnTo>
                      <a:pt x="431" y="37"/>
                    </a:lnTo>
                    <a:lnTo>
                      <a:pt x="81" y="782"/>
                    </a:lnTo>
                    <a:lnTo>
                      <a:pt x="0" y="7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Line 28">
                <a:extLst>
                  <a:ext uri="{FF2B5EF4-FFF2-40B4-BE49-F238E27FC236}">
                    <a16:creationId xmlns:a16="http://schemas.microsoft.com/office/drawing/2014/main" id="{9DA4CD83-83E3-40B1-AD64-B17B3F962607}"/>
                  </a:ext>
                </a:extLst>
              </p:cNvPr>
              <p:cNvSpPr>
                <a:spLocks noChangeShapeType="1"/>
              </p:cNvSpPr>
              <p:nvPr/>
            </p:nvSpPr>
            <p:spPr bwMode="auto">
              <a:xfrm flipH="1" flipV="1">
                <a:off x="7728" y="3074"/>
                <a:ext cx="39"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29">
                <a:extLst>
                  <a:ext uri="{FF2B5EF4-FFF2-40B4-BE49-F238E27FC236}">
                    <a16:creationId xmlns:a16="http://schemas.microsoft.com/office/drawing/2014/main" id="{7948C59C-D89F-49F2-8F0A-4142310591F3}"/>
                  </a:ext>
                </a:extLst>
              </p:cNvPr>
              <p:cNvSpPr>
                <a:spLocks noChangeShapeType="1"/>
              </p:cNvSpPr>
              <p:nvPr/>
            </p:nvSpPr>
            <p:spPr bwMode="auto">
              <a:xfrm flipH="1" flipV="1">
                <a:off x="7642" y="3154"/>
                <a:ext cx="28"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30">
                <a:extLst>
                  <a:ext uri="{FF2B5EF4-FFF2-40B4-BE49-F238E27FC236}">
                    <a16:creationId xmlns:a16="http://schemas.microsoft.com/office/drawing/2014/main" id="{11B6FF5D-1534-405D-B83C-11FA0DC2DEA5}"/>
                  </a:ext>
                </a:extLst>
              </p:cNvPr>
              <p:cNvSpPr>
                <a:spLocks noChangeShapeType="1"/>
              </p:cNvSpPr>
              <p:nvPr/>
            </p:nvSpPr>
            <p:spPr bwMode="auto">
              <a:xfrm>
                <a:off x="6691" y="2154"/>
                <a:ext cx="1" cy="18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Freeform 31">
                <a:extLst>
                  <a:ext uri="{FF2B5EF4-FFF2-40B4-BE49-F238E27FC236}">
                    <a16:creationId xmlns:a16="http://schemas.microsoft.com/office/drawing/2014/main" id="{F0693D9E-2497-44AE-98AE-F30B9A171787}"/>
                  </a:ext>
                </a:extLst>
              </p:cNvPr>
              <p:cNvSpPr>
                <a:spLocks/>
              </p:cNvSpPr>
              <p:nvPr/>
            </p:nvSpPr>
            <p:spPr bwMode="auto">
              <a:xfrm>
                <a:off x="5970" y="2266"/>
                <a:ext cx="721" cy="1113"/>
              </a:xfrm>
              <a:custGeom>
                <a:avLst/>
                <a:gdLst>
                  <a:gd name="T0" fmla="*/ 1321 w 1333"/>
                  <a:gd name="T1" fmla="*/ 283 h 1908"/>
                  <a:gd name="T2" fmla="*/ 1301 w 1333"/>
                  <a:gd name="T3" fmla="*/ 276 h 1908"/>
                  <a:gd name="T4" fmla="*/ 1285 w 1333"/>
                  <a:gd name="T5" fmla="*/ 271 h 1908"/>
                  <a:gd name="T6" fmla="*/ 1270 w 1333"/>
                  <a:gd name="T7" fmla="*/ 265 h 1908"/>
                  <a:gd name="T8" fmla="*/ 1247 w 1333"/>
                  <a:gd name="T9" fmla="*/ 254 h 1908"/>
                  <a:gd name="T10" fmla="*/ 1203 w 1333"/>
                  <a:gd name="T11" fmla="*/ 233 h 1908"/>
                  <a:gd name="T12" fmla="*/ 1155 w 1333"/>
                  <a:gd name="T13" fmla="*/ 209 h 1908"/>
                  <a:gd name="T14" fmla="*/ 1101 w 1333"/>
                  <a:gd name="T15" fmla="*/ 184 h 1908"/>
                  <a:gd name="T16" fmla="*/ 1045 w 1333"/>
                  <a:gd name="T17" fmla="*/ 157 h 1908"/>
                  <a:gd name="T18" fmla="*/ 991 w 1333"/>
                  <a:gd name="T19" fmla="*/ 128 h 1908"/>
                  <a:gd name="T20" fmla="*/ 940 w 1333"/>
                  <a:gd name="T21" fmla="*/ 103 h 1908"/>
                  <a:gd name="T22" fmla="*/ 895 w 1333"/>
                  <a:gd name="T23" fmla="*/ 78 h 1908"/>
                  <a:gd name="T24" fmla="*/ 861 w 1333"/>
                  <a:gd name="T25" fmla="*/ 58 h 1908"/>
                  <a:gd name="T26" fmla="*/ 825 w 1333"/>
                  <a:gd name="T27" fmla="*/ 38 h 1908"/>
                  <a:gd name="T28" fmla="*/ 785 w 1333"/>
                  <a:gd name="T29" fmla="*/ 20 h 1908"/>
                  <a:gd name="T30" fmla="*/ 738 w 1333"/>
                  <a:gd name="T31" fmla="*/ 7 h 1908"/>
                  <a:gd name="T32" fmla="*/ 687 w 1333"/>
                  <a:gd name="T33" fmla="*/ 0 h 1908"/>
                  <a:gd name="T34" fmla="*/ 630 w 1333"/>
                  <a:gd name="T35" fmla="*/ 5 h 1908"/>
                  <a:gd name="T36" fmla="*/ 568 w 1333"/>
                  <a:gd name="T37" fmla="*/ 25 h 1908"/>
                  <a:gd name="T38" fmla="*/ 502 w 1333"/>
                  <a:gd name="T39" fmla="*/ 61 h 1908"/>
                  <a:gd name="T40" fmla="*/ 402 w 1333"/>
                  <a:gd name="T41" fmla="*/ 144 h 1908"/>
                  <a:gd name="T42" fmla="*/ 289 w 1333"/>
                  <a:gd name="T43" fmla="*/ 287 h 1908"/>
                  <a:gd name="T44" fmla="*/ 191 w 1333"/>
                  <a:gd name="T45" fmla="*/ 454 h 1908"/>
                  <a:gd name="T46" fmla="*/ 114 w 1333"/>
                  <a:gd name="T47" fmla="*/ 637 h 1908"/>
                  <a:gd name="T48" fmla="*/ 56 w 1333"/>
                  <a:gd name="T49" fmla="*/ 824 h 1908"/>
                  <a:gd name="T50" fmla="*/ 18 w 1333"/>
                  <a:gd name="T51" fmla="*/ 1006 h 1908"/>
                  <a:gd name="T52" fmla="*/ 0 w 1333"/>
                  <a:gd name="T53" fmla="*/ 1171 h 1908"/>
                  <a:gd name="T54" fmla="*/ 5 w 1333"/>
                  <a:gd name="T55" fmla="*/ 1311 h 1908"/>
                  <a:gd name="T56" fmla="*/ 25 w 1333"/>
                  <a:gd name="T57" fmla="*/ 1400 h 1908"/>
                  <a:gd name="T58" fmla="*/ 50 w 1333"/>
                  <a:gd name="T59" fmla="*/ 1457 h 1908"/>
                  <a:gd name="T60" fmla="*/ 79 w 1333"/>
                  <a:gd name="T61" fmla="*/ 1506 h 1908"/>
                  <a:gd name="T62" fmla="*/ 115 w 1333"/>
                  <a:gd name="T63" fmla="*/ 1546 h 1908"/>
                  <a:gd name="T64" fmla="*/ 157 w 1333"/>
                  <a:gd name="T65" fmla="*/ 1576 h 1908"/>
                  <a:gd name="T66" fmla="*/ 202 w 1333"/>
                  <a:gd name="T67" fmla="*/ 1600 h 1908"/>
                  <a:gd name="T68" fmla="*/ 253 w 1333"/>
                  <a:gd name="T69" fmla="*/ 1618 h 1908"/>
                  <a:gd name="T70" fmla="*/ 307 w 1333"/>
                  <a:gd name="T71" fmla="*/ 1627 h 1908"/>
                  <a:gd name="T72" fmla="*/ 355 w 1333"/>
                  <a:gd name="T73" fmla="*/ 1632 h 1908"/>
                  <a:gd name="T74" fmla="*/ 402 w 1333"/>
                  <a:gd name="T75" fmla="*/ 1639 h 1908"/>
                  <a:gd name="T76" fmla="*/ 456 w 1333"/>
                  <a:gd name="T77" fmla="*/ 1648 h 1908"/>
                  <a:gd name="T78" fmla="*/ 514 w 1333"/>
                  <a:gd name="T79" fmla="*/ 1659 h 1908"/>
                  <a:gd name="T80" fmla="*/ 576 w 1333"/>
                  <a:gd name="T81" fmla="*/ 1672 h 1908"/>
                  <a:gd name="T82" fmla="*/ 637 w 1333"/>
                  <a:gd name="T83" fmla="*/ 1685 h 1908"/>
                  <a:gd name="T84" fmla="*/ 696 w 1333"/>
                  <a:gd name="T85" fmla="*/ 1699 h 1908"/>
                  <a:gd name="T86" fmla="*/ 751 w 1333"/>
                  <a:gd name="T87" fmla="*/ 1712 h 1908"/>
                  <a:gd name="T88" fmla="*/ 794 w 1333"/>
                  <a:gd name="T89" fmla="*/ 1724 h 1908"/>
                  <a:gd name="T90" fmla="*/ 839 w 1333"/>
                  <a:gd name="T91" fmla="*/ 1739 h 1908"/>
                  <a:gd name="T92" fmla="*/ 898 w 1333"/>
                  <a:gd name="T93" fmla="*/ 1757 h 1908"/>
                  <a:gd name="T94" fmla="*/ 967 w 1333"/>
                  <a:gd name="T95" fmla="*/ 1780 h 1908"/>
                  <a:gd name="T96" fmla="*/ 1045 w 1333"/>
                  <a:gd name="T97" fmla="*/ 1807 h 1908"/>
                  <a:gd name="T98" fmla="*/ 1126 w 1333"/>
                  <a:gd name="T99" fmla="*/ 1834 h 1908"/>
                  <a:gd name="T100" fmla="*/ 1209 w 1333"/>
                  <a:gd name="T101" fmla="*/ 1865 h 1908"/>
                  <a:gd name="T102" fmla="*/ 1292 w 1333"/>
                  <a:gd name="T103" fmla="*/ 1894 h 1908"/>
                  <a:gd name="T104" fmla="*/ 1333 w 1333"/>
                  <a:gd name="T105" fmla="*/ 1652 h 1908"/>
                  <a:gd name="T106" fmla="*/ 1333 w 1333"/>
                  <a:gd name="T107" fmla="*/ 55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3" h="1908">
                    <a:moveTo>
                      <a:pt x="1333" y="289"/>
                    </a:moveTo>
                    <a:lnTo>
                      <a:pt x="1321" y="283"/>
                    </a:lnTo>
                    <a:lnTo>
                      <a:pt x="1310" y="280"/>
                    </a:lnTo>
                    <a:lnTo>
                      <a:pt x="1301" y="276"/>
                    </a:lnTo>
                    <a:lnTo>
                      <a:pt x="1292" y="272"/>
                    </a:lnTo>
                    <a:lnTo>
                      <a:pt x="1285" y="271"/>
                    </a:lnTo>
                    <a:lnTo>
                      <a:pt x="1277" y="269"/>
                    </a:lnTo>
                    <a:lnTo>
                      <a:pt x="1270" y="265"/>
                    </a:lnTo>
                    <a:lnTo>
                      <a:pt x="1265" y="263"/>
                    </a:lnTo>
                    <a:lnTo>
                      <a:pt x="1247" y="254"/>
                    </a:lnTo>
                    <a:lnTo>
                      <a:pt x="1227" y="243"/>
                    </a:lnTo>
                    <a:lnTo>
                      <a:pt x="1203" y="233"/>
                    </a:lnTo>
                    <a:lnTo>
                      <a:pt x="1180" y="222"/>
                    </a:lnTo>
                    <a:lnTo>
                      <a:pt x="1155" y="209"/>
                    </a:lnTo>
                    <a:lnTo>
                      <a:pt x="1128" y="197"/>
                    </a:lnTo>
                    <a:lnTo>
                      <a:pt x="1101" y="184"/>
                    </a:lnTo>
                    <a:lnTo>
                      <a:pt x="1074" y="170"/>
                    </a:lnTo>
                    <a:lnTo>
                      <a:pt x="1045" y="157"/>
                    </a:lnTo>
                    <a:lnTo>
                      <a:pt x="1018" y="142"/>
                    </a:lnTo>
                    <a:lnTo>
                      <a:pt x="991" y="128"/>
                    </a:lnTo>
                    <a:lnTo>
                      <a:pt x="965" y="115"/>
                    </a:lnTo>
                    <a:lnTo>
                      <a:pt x="940" y="103"/>
                    </a:lnTo>
                    <a:lnTo>
                      <a:pt x="917" y="90"/>
                    </a:lnTo>
                    <a:lnTo>
                      <a:pt x="895" y="78"/>
                    </a:lnTo>
                    <a:lnTo>
                      <a:pt x="875" y="67"/>
                    </a:lnTo>
                    <a:lnTo>
                      <a:pt x="861" y="58"/>
                    </a:lnTo>
                    <a:lnTo>
                      <a:pt x="843" y="49"/>
                    </a:lnTo>
                    <a:lnTo>
                      <a:pt x="825" y="38"/>
                    </a:lnTo>
                    <a:lnTo>
                      <a:pt x="805" y="29"/>
                    </a:lnTo>
                    <a:lnTo>
                      <a:pt x="785" y="20"/>
                    </a:lnTo>
                    <a:lnTo>
                      <a:pt x="761" y="13"/>
                    </a:lnTo>
                    <a:lnTo>
                      <a:pt x="738" y="7"/>
                    </a:lnTo>
                    <a:lnTo>
                      <a:pt x="713" y="2"/>
                    </a:lnTo>
                    <a:lnTo>
                      <a:pt x="687" y="0"/>
                    </a:lnTo>
                    <a:lnTo>
                      <a:pt x="659" y="2"/>
                    </a:lnTo>
                    <a:lnTo>
                      <a:pt x="630" y="5"/>
                    </a:lnTo>
                    <a:lnTo>
                      <a:pt x="601" y="13"/>
                    </a:lnTo>
                    <a:lnTo>
                      <a:pt x="568" y="25"/>
                    </a:lnTo>
                    <a:lnTo>
                      <a:pt x="536" y="40"/>
                    </a:lnTo>
                    <a:lnTo>
                      <a:pt x="502" y="61"/>
                    </a:lnTo>
                    <a:lnTo>
                      <a:pt x="467" y="87"/>
                    </a:lnTo>
                    <a:lnTo>
                      <a:pt x="402" y="144"/>
                    </a:lnTo>
                    <a:lnTo>
                      <a:pt x="343" y="211"/>
                    </a:lnTo>
                    <a:lnTo>
                      <a:pt x="289" y="287"/>
                    </a:lnTo>
                    <a:lnTo>
                      <a:pt x="238" y="368"/>
                    </a:lnTo>
                    <a:lnTo>
                      <a:pt x="191" y="454"/>
                    </a:lnTo>
                    <a:lnTo>
                      <a:pt x="150" y="545"/>
                    </a:lnTo>
                    <a:lnTo>
                      <a:pt x="114" y="637"/>
                    </a:lnTo>
                    <a:lnTo>
                      <a:pt x="83" y="730"/>
                    </a:lnTo>
                    <a:lnTo>
                      <a:pt x="56" y="824"/>
                    </a:lnTo>
                    <a:lnTo>
                      <a:pt x="34" y="916"/>
                    </a:lnTo>
                    <a:lnTo>
                      <a:pt x="18" y="1006"/>
                    </a:lnTo>
                    <a:lnTo>
                      <a:pt x="7" y="1091"/>
                    </a:lnTo>
                    <a:lnTo>
                      <a:pt x="0" y="1171"/>
                    </a:lnTo>
                    <a:lnTo>
                      <a:pt x="0" y="1244"/>
                    </a:lnTo>
                    <a:lnTo>
                      <a:pt x="5" y="1311"/>
                    </a:lnTo>
                    <a:lnTo>
                      <a:pt x="16" y="1367"/>
                    </a:lnTo>
                    <a:lnTo>
                      <a:pt x="25" y="1400"/>
                    </a:lnTo>
                    <a:lnTo>
                      <a:pt x="38" y="1430"/>
                    </a:lnTo>
                    <a:lnTo>
                      <a:pt x="50" y="1457"/>
                    </a:lnTo>
                    <a:lnTo>
                      <a:pt x="65" y="1483"/>
                    </a:lnTo>
                    <a:lnTo>
                      <a:pt x="79" y="1506"/>
                    </a:lnTo>
                    <a:lnTo>
                      <a:pt x="97" y="1528"/>
                    </a:lnTo>
                    <a:lnTo>
                      <a:pt x="115" y="1546"/>
                    </a:lnTo>
                    <a:lnTo>
                      <a:pt x="135" y="1562"/>
                    </a:lnTo>
                    <a:lnTo>
                      <a:pt x="157" y="1576"/>
                    </a:lnTo>
                    <a:lnTo>
                      <a:pt x="179" y="1589"/>
                    </a:lnTo>
                    <a:lnTo>
                      <a:pt x="202" y="1600"/>
                    </a:lnTo>
                    <a:lnTo>
                      <a:pt x="227" y="1609"/>
                    </a:lnTo>
                    <a:lnTo>
                      <a:pt x="253" y="1618"/>
                    </a:lnTo>
                    <a:lnTo>
                      <a:pt x="280" y="1623"/>
                    </a:lnTo>
                    <a:lnTo>
                      <a:pt x="307" y="1627"/>
                    </a:lnTo>
                    <a:lnTo>
                      <a:pt x="336" y="1630"/>
                    </a:lnTo>
                    <a:lnTo>
                      <a:pt x="355" y="1632"/>
                    </a:lnTo>
                    <a:lnTo>
                      <a:pt x="379" y="1636"/>
                    </a:lnTo>
                    <a:lnTo>
                      <a:pt x="402" y="1639"/>
                    </a:lnTo>
                    <a:lnTo>
                      <a:pt x="429" y="1643"/>
                    </a:lnTo>
                    <a:lnTo>
                      <a:pt x="456" y="1648"/>
                    </a:lnTo>
                    <a:lnTo>
                      <a:pt x="485" y="1654"/>
                    </a:lnTo>
                    <a:lnTo>
                      <a:pt x="514" y="1659"/>
                    </a:lnTo>
                    <a:lnTo>
                      <a:pt x="545" y="1665"/>
                    </a:lnTo>
                    <a:lnTo>
                      <a:pt x="576" y="1672"/>
                    </a:lnTo>
                    <a:lnTo>
                      <a:pt x="606" y="1677"/>
                    </a:lnTo>
                    <a:lnTo>
                      <a:pt x="637" y="1685"/>
                    </a:lnTo>
                    <a:lnTo>
                      <a:pt x="666" y="1692"/>
                    </a:lnTo>
                    <a:lnTo>
                      <a:pt x="696" y="1699"/>
                    </a:lnTo>
                    <a:lnTo>
                      <a:pt x="723" y="1706"/>
                    </a:lnTo>
                    <a:lnTo>
                      <a:pt x="751" y="1712"/>
                    </a:lnTo>
                    <a:lnTo>
                      <a:pt x="776" y="1719"/>
                    </a:lnTo>
                    <a:lnTo>
                      <a:pt x="794" y="1724"/>
                    </a:lnTo>
                    <a:lnTo>
                      <a:pt x="815" y="1730"/>
                    </a:lnTo>
                    <a:lnTo>
                      <a:pt x="839" y="1739"/>
                    </a:lnTo>
                    <a:lnTo>
                      <a:pt x="868" y="1748"/>
                    </a:lnTo>
                    <a:lnTo>
                      <a:pt x="898" y="1757"/>
                    </a:lnTo>
                    <a:lnTo>
                      <a:pt x="933" y="1767"/>
                    </a:lnTo>
                    <a:lnTo>
                      <a:pt x="967" y="1780"/>
                    </a:lnTo>
                    <a:lnTo>
                      <a:pt x="1005" y="1793"/>
                    </a:lnTo>
                    <a:lnTo>
                      <a:pt x="1045" y="1807"/>
                    </a:lnTo>
                    <a:lnTo>
                      <a:pt x="1084" y="1820"/>
                    </a:lnTo>
                    <a:lnTo>
                      <a:pt x="1126" y="1834"/>
                    </a:lnTo>
                    <a:lnTo>
                      <a:pt x="1167" y="1850"/>
                    </a:lnTo>
                    <a:lnTo>
                      <a:pt x="1209" y="1865"/>
                    </a:lnTo>
                    <a:lnTo>
                      <a:pt x="1250" y="1879"/>
                    </a:lnTo>
                    <a:lnTo>
                      <a:pt x="1292" y="1894"/>
                    </a:lnTo>
                    <a:lnTo>
                      <a:pt x="1333" y="1908"/>
                    </a:lnTo>
                    <a:lnTo>
                      <a:pt x="1333" y="1652"/>
                    </a:lnTo>
                    <a:lnTo>
                      <a:pt x="1333" y="1102"/>
                    </a:lnTo>
                    <a:lnTo>
                      <a:pt x="1333" y="550"/>
                    </a:lnTo>
                    <a:lnTo>
                      <a:pt x="1333" y="289"/>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32">
                <a:extLst>
                  <a:ext uri="{FF2B5EF4-FFF2-40B4-BE49-F238E27FC236}">
                    <a16:creationId xmlns:a16="http://schemas.microsoft.com/office/drawing/2014/main" id="{66B140FC-9132-49A8-9004-CA952CE5D1DB}"/>
                  </a:ext>
                </a:extLst>
              </p:cNvPr>
              <p:cNvSpPr>
                <a:spLocks/>
              </p:cNvSpPr>
              <p:nvPr/>
            </p:nvSpPr>
            <p:spPr bwMode="auto">
              <a:xfrm>
                <a:off x="5970" y="2266"/>
                <a:ext cx="721" cy="1113"/>
              </a:xfrm>
              <a:custGeom>
                <a:avLst/>
                <a:gdLst>
                  <a:gd name="T0" fmla="*/ 1333 w 1333"/>
                  <a:gd name="T1" fmla="*/ 289 h 1908"/>
                  <a:gd name="T2" fmla="*/ 1310 w 1333"/>
                  <a:gd name="T3" fmla="*/ 280 h 1908"/>
                  <a:gd name="T4" fmla="*/ 1292 w 1333"/>
                  <a:gd name="T5" fmla="*/ 272 h 1908"/>
                  <a:gd name="T6" fmla="*/ 1277 w 1333"/>
                  <a:gd name="T7" fmla="*/ 269 h 1908"/>
                  <a:gd name="T8" fmla="*/ 1265 w 1333"/>
                  <a:gd name="T9" fmla="*/ 263 h 1908"/>
                  <a:gd name="T10" fmla="*/ 1247 w 1333"/>
                  <a:gd name="T11" fmla="*/ 254 h 1908"/>
                  <a:gd name="T12" fmla="*/ 1203 w 1333"/>
                  <a:gd name="T13" fmla="*/ 233 h 1908"/>
                  <a:gd name="T14" fmla="*/ 1155 w 1333"/>
                  <a:gd name="T15" fmla="*/ 209 h 1908"/>
                  <a:gd name="T16" fmla="*/ 1101 w 1333"/>
                  <a:gd name="T17" fmla="*/ 184 h 1908"/>
                  <a:gd name="T18" fmla="*/ 1045 w 1333"/>
                  <a:gd name="T19" fmla="*/ 157 h 1908"/>
                  <a:gd name="T20" fmla="*/ 991 w 1333"/>
                  <a:gd name="T21" fmla="*/ 128 h 1908"/>
                  <a:gd name="T22" fmla="*/ 940 w 1333"/>
                  <a:gd name="T23" fmla="*/ 103 h 1908"/>
                  <a:gd name="T24" fmla="*/ 895 w 1333"/>
                  <a:gd name="T25" fmla="*/ 78 h 1908"/>
                  <a:gd name="T26" fmla="*/ 875 w 1333"/>
                  <a:gd name="T27" fmla="*/ 67 h 1908"/>
                  <a:gd name="T28" fmla="*/ 843 w 1333"/>
                  <a:gd name="T29" fmla="*/ 49 h 1908"/>
                  <a:gd name="T30" fmla="*/ 805 w 1333"/>
                  <a:gd name="T31" fmla="*/ 29 h 1908"/>
                  <a:gd name="T32" fmla="*/ 761 w 1333"/>
                  <a:gd name="T33" fmla="*/ 13 h 1908"/>
                  <a:gd name="T34" fmla="*/ 713 w 1333"/>
                  <a:gd name="T35" fmla="*/ 2 h 1908"/>
                  <a:gd name="T36" fmla="*/ 659 w 1333"/>
                  <a:gd name="T37" fmla="*/ 2 h 1908"/>
                  <a:gd name="T38" fmla="*/ 601 w 1333"/>
                  <a:gd name="T39" fmla="*/ 13 h 1908"/>
                  <a:gd name="T40" fmla="*/ 536 w 1333"/>
                  <a:gd name="T41" fmla="*/ 40 h 1908"/>
                  <a:gd name="T42" fmla="*/ 467 w 1333"/>
                  <a:gd name="T43" fmla="*/ 87 h 1908"/>
                  <a:gd name="T44" fmla="*/ 402 w 1333"/>
                  <a:gd name="T45" fmla="*/ 144 h 1908"/>
                  <a:gd name="T46" fmla="*/ 289 w 1333"/>
                  <a:gd name="T47" fmla="*/ 287 h 1908"/>
                  <a:gd name="T48" fmla="*/ 191 w 1333"/>
                  <a:gd name="T49" fmla="*/ 454 h 1908"/>
                  <a:gd name="T50" fmla="*/ 114 w 1333"/>
                  <a:gd name="T51" fmla="*/ 637 h 1908"/>
                  <a:gd name="T52" fmla="*/ 56 w 1333"/>
                  <a:gd name="T53" fmla="*/ 824 h 1908"/>
                  <a:gd name="T54" fmla="*/ 18 w 1333"/>
                  <a:gd name="T55" fmla="*/ 1006 h 1908"/>
                  <a:gd name="T56" fmla="*/ 0 w 1333"/>
                  <a:gd name="T57" fmla="*/ 1171 h 1908"/>
                  <a:gd name="T58" fmla="*/ 5 w 1333"/>
                  <a:gd name="T59" fmla="*/ 1311 h 1908"/>
                  <a:gd name="T60" fmla="*/ 16 w 1333"/>
                  <a:gd name="T61" fmla="*/ 1367 h 1908"/>
                  <a:gd name="T62" fmla="*/ 38 w 1333"/>
                  <a:gd name="T63" fmla="*/ 1430 h 1908"/>
                  <a:gd name="T64" fmla="*/ 65 w 1333"/>
                  <a:gd name="T65" fmla="*/ 1483 h 1908"/>
                  <a:gd name="T66" fmla="*/ 97 w 1333"/>
                  <a:gd name="T67" fmla="*/ 1528 h 1908"/>
                  <a:gd name="T68" fmla="*/ 135 w 1333"/>
                  <a:gd name="T69" fmla="*/ 1562 h 1908"/>
                  <a:gd name="T70" fmla="*/ 179 w 1333"/>
                  <a:gd name="T71" fmla="*/ 1589 h 1908"/>
                  <a:gd name="T72" fmla="*/ 227 w 1333"/>
                  <a:gd name="T73" fmla="*/ 1609 h 1908"/>
                  <a:gd name="T74" fmla="*/ 280 w 1333"/>
                  <a:gd name="T75" fmla="*/ 1623 h 1908"/>
                  <a:gd name="T76" fmla="*/ 336 w 1333"/>
                  <a:gd name="T77" fmla="*/ 1630 h 1908"/>
                  <a:gd name="T78" fmla="*/ 355 w 1333"/>
                  <a:gd name="T79" fmla="*/ 1632 h 1908"/>
                  <a:gd name="T80" fmla="*/ 402 w 1333"/>
                  <a:gd name="T81" fmla="*/ 1639 h 1908"/>
                  <a:gd name="T82" fmla="*/ 456 w 1333"/>
                  <a:gd name="T83" fmla="*/ 1648 h 1908"/>
                  <a:gd name="T84" fmla="*/ 514 w 1333"/>
                  <a:gd name="T85" fmla="*/ 1659 h 1908"/>
                  <a:gd name="T86" fmla="*/ 576 w 1333"/>
                  <a:gd name="T87" fmla="*/ 1672 h 1908"/>
                  <a:gd name="T88" fmla="*/ 637 w 1333"/>
                  <a:gd name="T89" fmla="*/ 1685 h 1908"/>
                  <a:gd name="T90" fmla="*/ 696 w 1333"/>
                  <a:gd name="T91" fmla="*/ 1699 h 1908"/>
                  <a:gd name="T92" fmla="*/ 751 w 1333"/>
                  <a:gd name="T93" fmla="*/ 1712 h 1908"/>
                  <a:gd name="T94" fmla="*/ 776 w 1333"/>
                  <a:gd name="T95" fmla="*/ 1719 h 1908"/>
                  <a:gd name="T96" fmla="*/ 815 w 1333"/>
                  <a:gd name="T97" fmla="*/ 1730 h 1908"/>
                  <a:gd name="T98" fmla="*/ 868 w 1333"/>
                  <a:gd name="T99" fmla="*/ 1748 h 1908"/>
                  <a:gd name="T100" fmla="*/ 933 w 1333"/>
                  <a:gd name="T101" fmla="*/ 1767 h 1908"/>
                  <a:gd name="T102" fmla="*/ 1005 w 1333"/>
                  <a:gd name="T103" fmla="*/ 1793 h 1908"/>
                  <a:gd name="T104" fmla="*/ 1084 w 1333"/>
                  <a:gd name="T105" fmla="*/ 1820 h 1908"/>
                  <a:gd name="T106" fmla="*/ 1167 w 1333"/>
                  <a:gd name="T107" fmla="*/ 1850 h 1908"/>
                  <a:gd name="T108" fmla="*/ 1250 w 1333"/>
                  <a:gd name="T109" fmla="*/ 1879 h 1908"/>
                  <a:gd name="T110" fmla="*/ 1333 w 1333"/>
                  <a:gd name="T111" fmla="*/ 1908 h 1908"/>
                  <a:gd name="T112" fmla="*/ 1333 w 1333"/>
                  <a:gd name="T113" fmla="*/ 1652 h 1908"/>
                  <a:gd name="T114" fmla="*/ 1333 w 1333"/>
                  <a:gd name="T115" fmla="*/ 55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3" h="1908">
                    <a:moveTo>
                      <a:pt x="1333" y="289"/>
                    </a:moveTo>
                    <a:lnTo>
                      <a:pt x="1333" y="289"/>
                    </a:lnTo>
                    <a:lnTo>
                      <a:pt x="1321" y="283"/>
                    </a:lnTo>
                    <a:lnTo>
                      <a:pt x="1310" y="280"/>
                    </a:lnTo>
                    <a:lnTo>
                      <a:pt x="1301" y="276"/>
                    </a:lnTo>
                    <a:lnTo>
                      <a:pt x="1292" y="272"/>
                    </a:lnTo>
                    <a:lnTo>
                      <a:pt x="1285" y="271"/>
                    </a:lnTo>
                    <a:lnTo>
                      <a:pt x="1277" y="269"/>
                    </a:lnTo>
                    <a:lnTo>
                      <a:pt x="1270" y="265"/>
                    </a:lnTo>
                    <a:lnTo>
                      <a:pt x="1265" y="263"/>
                    </a:lnTo>
                    <a:lnTo>
                      <a:pt x="1265" y="263"/>
                    </a:lnTo>
                    <a:lnTo>
                      <a:pt x="1247" y="254"/>
                    </a:lnTo>
                    <a:lnTo>
                      <a:pt x="1227" y="243"/>
                    </a:lnTo>
                    <a:lnTo>
                      <a:pt x="1203" y="233"/>
                    </a:lnTo>
                    <a:lnTo>
                      <a:pt x="1180" y="222"/>
                    </a:lnTo>
                    <a:lnTo>
                      <a:pt x="1155" y="209"/>
                    </a:lnTo>
                    <a:lnTo>
                      <a:pt x="1128" y="197"/>
                    </a:lnTo>
                    <a:lnTo>
                      <a:pt x="1101" y="184"/>
                    </a:lnTo>
                    <a:lnTo>
                      <a:pt x="1074" y="170"/>
                    </a:lnTo>
                    <a:lnTo>
                      <a:pt x="1045" y="157"/>
                    </a:lnTo>
                    <a:lnTo>
                      <a:pt x="1018" y="142"/>
                    </a:lnTo>
                    <a:lnTo>
                      <a:pt x="991" y="128"/>
                    </a:lnTo>
                    <a:lnTo>
                      <a:pt x="965" y="115"/>
                    </a:lnTo>
                    <a:lnTo>
                      <a:pt x="940" y="103"/>
                    </a:lnTo>
                    <a:lnTo>
                      <a:pt x="917" y="90"/>
                    </a:lnTo>
                    <a:lnTo>
                      <a:pt x="895" y="78"/>
                    </a:lnTo>
                    <a:lnTo>
                      <a:pt x="875" y="67"/>
                    </a:lnTo>
                    <a:lnTo>
                      <a:pt x="875" y="67"/>
                    </a:lnTo>
                    <a:lnTo>
                      <a:pt x="861" y="58"/>
                    </a:lnTo>
                    <a:lnTo>
                      <a:pt x="843" y="49"/>
                    </a:lnTo>
                    <a:lnTo>
                      <a:pt x="825" y="38"/>
                    </a:lnTo>
                    <a:lnTo>
                      <a:pt x="805" y="29"/>
                    </a:lnTo>
                    <a:lnTo>
                      <a:pt x="785" y="20"/>
                    </a:lnTo>
                    <a:lnTo>
                      <a:pt x="761" y="13"/>
                    </a:lnTo>
                    <a:lnTo>
                      <a:pt x="738" y="7"/>
                    </a:lnTo>
                    <a:lnTo>
                      <a:pt x="713" y="2"/>
                    </a:lnTo>
                    <a:lnTo>
                      <a:pt x="687" y="0"/>
                    </a:lnTo>
                    <a:lnTo>
                      <a:pt x="659" y="2"/>
                    </a:lnTo>
                    <a:lnTo>
                      <a:pt x="630" y="5"/>
                    </a:lnTo>
                    <a:lnTo>
                      <a:pt x="601" y="13"/>
                    </a:lnTo>
                    <a:lnTo>
                      <a:pt x="568" y="25"/>
                    </a:lnTo>
                    <a:lnTo>
                      <a:pt x="536" y="40"/>
                    </a:lnTo>
                    <a:lnTo>
                      <a:pt x="502" y="61"/>
                    </a:lnTo>
                    <a:lnTo>
                      <a:pt x="467" y="87"/>
                    </a:lnTo>
                    <a:lnTo>
                      <a:pt x="467" y="87"/>
                    </a:lnTo>
                    <a:lnTo>
                      <a:pt x="402" y="144"/>
                    </a:lnTo>
                    <a:lnTo>
                      <a:pt x="343" y="211"/>
                    </a:lnTo>
                    <a:lnTo>
                      <a:pt x="289" y="287"/>
                    </a:lnTo>
                    <a:lnTo>
                      <a:pt x="238" y="368"/>
                    </a:lnTo>
                    <a:lnTo>
                      <a:pt x="191" y="454"/>
                    </a:lnTo>
                    <a:lnTo>
                      <a:pt x="150" y="545"/>
                    </a:lnTo>
                    <a:lnTo>
                      <a:pt x="114" y="637"/>
                    </a:lnTo>
                    <a:lnTo>
                      <a:pt x="83" y="730"/>
                    </a:lnTo>
                    <a:lnTo>
                      <a:pt x="56" y="824"/>
                    </a:lnTo>
                    <a:lnTo>
                      <a:pt x="34" y="916"/>
                    </a:lnTo>
                    <a:lnTo>
                      <a:pt x="18" y="1006"/>
                    </a:lnTo>
                    <a:lnTo>
                      <a:pt x="7" y="1091"/>
                    </a:lnTo>
                    <a:lnTo>
                      <a:pt x="0" y="1171"/>
                    </a:lnTo>
                    <a:lnTo>
                      <a:pt x="0" y="1244"/>
                    </a:lnTo>
                    <a:lnTo>
                      <a:pt x="5" y="1311"/>
                    </a:lnTo>
                    <a:lnTo>
                      <a:pt x="16" y="1367"/>
                    </a:lnTo>
                    <a:lnTo>
                      <a:pt x="16" y="1367"/>
                    </a:lnTo>
                    <a:lnTo>
                      <a:pt x="25" y="1400"/>
                    </a:lnTo>
                    <a:lnTo>
                      <a:pt x="38" y="1430"/>
                    </a:lnTo>
                    <a:lnTo>
                      <a:pt x="50" y="1457"/>
                    </a:lnTo>
                    <a:lnTo>
                      <a:pt x="65" y="1483"/>
                    </a:lnTo>
                    <a:lnTo>
                      <a:pt x="79" y="1506"/>
                    </a:lnTo>
                    <a:lnTo>
                      <a:pt x="97" y="1528"/>
                    </a:lnTo>
                    <a:lnTo>
                      <a:pt x="115" y="1546"/>
                    </a:lnTo>
                    <a:lnTo>
                      <a:pt x="135" y="1562"/>
                    </a:lnTo>
                    <a:lnTo>
                      <a:pt x="157" y="1576"/>
                    </a:lnTo>
                    <a:lnTo>
                      <a:pt x="179" y="1589"/>
                    </a:lnTo>
                    <a:lnTo>
                      <a:pt x="202" y="1600"/>
                    </a:lnTo>
                    <a:lnTo>
                      <a:pt x="227" y="1609"/>
                    </a:lnTo>
                    <a:lnTo>
                      <a:pt x="253" y="1618"/>
                    </a:lnTo>
                    <a:lnTo>
                      <a:pt x="280" y="1623"/>
                    </a:lnTo>
                    <a:lnTo>
                      <a:pt x="307" y="1627"/>
                    </a:lnTo>
                    <a:lnTo>
                      <a:pt x="336" y="1630"/>
                    </a:lnTo>
                    <a:lnTo>
                      <a:pt x="336" y="1630"/>
                    </a:lnTo>
                    <a:lnTo>
                      <a:pt x="355" y="1632"/>
                    </a:lnTo>
                    <a:lnTo>
                      <a:pt x="379" y="1636"/>
                    </a:lnTo>
                    <a:lnTo>
                      <a:pt x="402" y="1639"/>
                    </a:lnTo>
                    <a:lnTo>
                      <a:pt x="429" y="1643"/>
                    </a:lnTo>
                    <a:lnTo>
                      <a:pt x="456" y="1648"/>
                    </a:lnTo>
                    <a:lnTo>
                      <a:pt x="485" y="1654"/>
                    </a:lnTo>
                    <a:lnTo>
                      <a:pt x="514" y="1659"/>
                    </a:lnTo>
                    <a:lnTo>
                      <a:pt x="545" y="1665"/>
                    </a:lnTo>
                    <a:lnTo>
                      <a:pt x="576" y="1672"/>
                    </a:lnTo>
                    <a:lnTo>
                      <a:pt x="606" y="1677"/>
                    </a:lnTo>
                    <a:lnTo>
                      <a:pt x="637" y="1685"/>
                    </a:lnTo>
                    <a:lnTo>
                      <a:pt x="666" y="1692"/>
                    </a:lnTo>
                    <a:lnTo>
                      <a:pt x="696" y="1699"/>
                    </a:lnTo>
                    <a:lnTo>
                      <a:pt x="723" y="1706"/>
                    </a:lnTo>
                    <a:lnTo>
                      <a:pt x="751" y="1712"/>
                    </a:lnTo>
                    <a:lnTo>
                      <a:pt x="776" y="1719"/>
                    </a:lnTo>
                    <a:lnTo>
                      <a:pt x="776" y="1719"/>
                    </a:lnTo>
                    <a:lnTo>
                      <a:pt x="794" y="1724"/>
                    </a:lnTo>
                    <a:lnTo>
                      <a:pt x="815" y="1730"/>
                    </a:lnTo>
                    <a:lnTo>
                      <a:pt x="839" y="1739"/>
                    </a:lnTo>
                    <a:lnTo>
                      <a:pt x="868" y="1748"/>
                    </a:lnTo>
                    <a:lnTo>
                      <a:pt x="898" y="1757"/>
                    </a:lnTo>
                    <a:lnTo>
                      <a:pt x="933" y="1767"/>
                    </a:lnTo>
                    <a:lnTo>
                      <a:pt x="967" y="1780"/>
                    </a:lnTo>
                    <a:lnTo>
                      <a:pt x="1005" y="1793"/>
                    </a:lnTo>
                    <a:lnTo>
                      <a:pt x="1045" y="1807"/>
                    </a:lnTo>
                    <a:lnTo>
                      <a:pt x="1084" y="1820"/>
                    </a:lnTo>
                    <a:lnTo>
                      <a:pt x="1126" y="1834"/>
                    </a:lnTo>
                    <a:lnTo>
                      <a:pt x="1167" y="1850"/>
                    </a:lnTo>
                    <a:lnTo>
                      <a:pt x="1209" y="1865"/>
                    </a:lnTo>
                    <a:lnTo>
                      <a:pt x="1250" y="1879"/>
                    </a:lnTo>
                    <a:lnTo>
                      <a:pt x="1292" y="1894"/>
                    </a:lnTo>
                    <a:lnTo>
                      <a:pt x="1333" y="1908"/>
                    </a:lnTo>
                    <a:lnTo>
                      <a:pt x="1333" y="1908"/>
                    </a:lnTo>
                    <a:lnTo>
                      <a:pt x="1333" y="1652"/>
                    </a:lnTo>
                    <a:lnTo>
                      <a:pt x="1333" y="1102"/>
                    </a:lnTo>
                    <a:lnTo>
                      <a:pt x="1333" y="550"/>
                    </a:lnTo>
                    <a:lnTo>
                      <a:pt x="1333" y="2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33">
                <a:extLst>
                  <a:ext uri="{FF2B5EF4-FFF2-40B4-BE49-F238E27FC236}">
                    <a16:creationId xmlns:a16="http://schemas.microsoft.com/office/drawing/2014/main" id="{C4B3EBB3-5056-4E18-B9FC-163176B2959F}"/>
                  </a:ext>
                </a:extLst>
              </p:cNvPr>
              <p:cNvSpPr>
                <a:spLocks/>
              </p:cNvSpPr>
              <p:nvPr/>
            </p:nvSpPr>
            <p:spPr bwMode="auto">
              <a:xfrm>
                <a:off x="6167" y="3248"/>
                <a:ext cx="512" cy="264"/>
              </a:xfrm>
              <a:custGeom>
                <a:avLst/>
                <a:gdLst>
                  <a:gd name="T0" fmla="*/ 830 w 948"/>
                  <a:gd name="T1" fmla="*/ 451 h 454"/>
                  <a:gd name="T2" fmla="*/ 847 w 948"/>
                  <a:gd name="T3" fmla="*/ 454 h 454"/>
                  <a:gd name="T4" fmla="*/ 863 w 948"/>
                  <a:gd name="T5" fmla="*/ 454 h 454"/>
                  <a:gd name="T6" fmla="*/ 879 w 948"/>
                  <a:gd name="T7" fmla="*/ 452 h 454"/>
                  <a:gd name="T8" fmla="*/ 894 w 948"/>
                  <a:gd name="T9" fmla="*/ 447 h 454"/>
                  <a:gd name="T10" fmla="*/ 908 w 948"/>
                  <a:gd name="T11" fmla="*/ 440 h 454"/>
                  <a:gd name="T12" fmla="*/ 919 w 948"/>
                  <a:gd name="T13" fmla="*/ 429 h 454"/>
                  <a:gd name="T14" fmla="*/ 930 w 948"/>
                  <a:gd name="T15" fmla="*/ 416 h 454"/>
                  <a:gd name="T16" fmla="*/ 937 w 948"/>
                  <a:gd name="T17" fmla="*/ 402 h 454"/>
                  <a:gd name="T18" fmla="*/ 944 w 948"/>
                  <a:gd name="T19" fmla="*/ 380 h 454"/>
                  <a:gd name="T20" fmla="*/ 948 w 948"/>
                  <a:gd name="T21" fmla="*/ 364 h 454"/>
                  <a:gd name="T22" fmla="*/ 948 w 948"/>
                  <a:gd name="T23" fmla="*/ 350 h 454"/>
                  <a:gd name="T24" fmla="*/ 946 w 948"/>
                  <a:gd name="T25" fmla="*/ 333 h 454"/>
                  <a:gd name="T26" fmla="*/ 940 w 948"/>
                  <a:gd name="T27" fmla="*/ 319 h 454"/>
                  <a:gd name="T28" fmla="*/ 931 w 948"/>
                  <a:gd name="T29" fmla="*/ 305 h 454"/>
                  <a:gd name="T30" fmla="*/ 921 w 948"/>
                  <a:gd name="T31" fmla="*/ 294 h 454"/>
                  <a:gd name="T32" fmla="*/ 906 w 948"/>
                  <a:gd name="T33" fmla="*/ 285 h 454"/>
                  <a:gd name="T34" fmla="*/ 892 w 948"/>
                  <a:gd name="T35" fmla="*/ 277 h 454"/>
                  <a:gd name="T36" fmla="*/ 118 w 948"/>
                  <a:gd name="T37" fmla="*/ 5 h 454"/>
                  <a:gd name="T38" fmla="*/ 101 w 948"/>
                  <a:gd name="T39" fmla="*/ 2 h 454"/>
                  <a:gd name="T40" fmla="*/ 83 w 948"/>
                  <a:gd name="T41" fmla="*/ 0 h 454"/>
                  <a:gd name="T42" fmla="*/ 67 w 948"/>
                  <a:gd name="T43" fmla="*/ 2 h 454"/>
                  <a:gd name="T44" fmla="*/ 53 w 948"/>
                  <a:gd name="T45" fmla="*/ 7 h 454"/>
                  <a:gd name="T46" fmla="*/ 40 w 948"/>
                  <a:gd name="T47" fmla="*/ 14 h 454"/>
                  <a:gd name="T48" fmla="*/ 27 w 948"/>
                  <a:gd name="T49" fmla="*/ 25 h 454"/>
                  <a:gd name="T50" fmla="*/ 18 w 948"/>
                  <a:gd name="T51" fmla="*/ 38 h 454"/>
                  <a:gd name="T52" fmla="*/ 11 w 948"/>
                  <a:gd name="T53" fmla="*/ 52 h 454"/>
                  <a:gd name="T54" fmla="*/ 4 w 948"/>
                  <a:gd name="T55" fmla="*/ 74 h 454"/>
                  <a:gd name="T56" fmla="*/ 0 w 948"/>
                  <a:gd name="T57" fmla="*/ 90 h 454"/>
                  <a:gd name="T58" fmla="*/ 0 w 948"/>
                  <a:gd name="T59" fmla="*/ 106 h 454"/>
                  <a:gd name="T60" fmla="*/ 2 w 948"/>
                  <a:gd name="T61" fmla="*/ 122 h 454"/>
                  <a:gd name="T62" fmla="*/ 9 w 948"/>
                  <a:gd name="T63" fmla="*/ 137 h 454"/>
                  <a:gd name="T64" fmla="*/ 17 w 948"/>
                  <a:gd name="T65" fmla="*/ 149 h 454"/>
                  <a:gd name="T66" fmla="*/ 27 w 948"/>
                  <a:gd name="T67" fmla="*/ 162 h 454"/>
                  <a:gd name="T68" fmla="*/ 42 w 948"/>
                  <a:gd name="T69" fmla="*/ 171 h 454"/>
                  <a:gd name="T70" fmla="*/ 56 w 948"/>
                  <a:gd name="T71" fmla="*/ 178 h 454"/>
                  <a:gd name="T72" fmla="*/ 830 w 948"/>
                  <a:gd name="T73" fmla="*/ 45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454">
                    <a:moveTo>
                      <a:pt x="830" y="451"/>
                    </a:moveTo>
                    <a:lnTo>
                      <a:pt x="847" y="454"/>
                    </a:lnTo>
                    <a:lnTo>
                      <a:pt x="863" y="454"/>
                    </a:lnTo>
                    <a:lnTo>
                      <a:pt x="879" y="452"/>
                    </a:lnTo>
                    <a:lnTo>
                      <a:pt x="894" y="447"/>
                    </a:lnTo>
                    <a:lnTo>
                      <a:pt x="908" y="440"/>
                    </a:lnTo>
                    <a:lnTo>
                      <a:pt x="919" y="429"/>
                    </a:lnTo>
                    <a:lnTo>
                      <a:pt x="930" y="416"/>
                    </a:lnTo>
                    <a:lnTo>
                      <a:pt x="937" y="402"/>
                    </a:lnTo>
                    <a:lnTo>
                      <a:pt x="944" y="380"/>
                    </a:lnTo>
                    <a:lnTo>
                      <a:pt x="948" y="364"/>
                    </a:lnTo>
                    <a:lnTo>
                      <a:pt x="948" y="350"/>
                    </a:lnTo>
                    <a:lnTo>
                      <a:pt x="946" y="333"/>
                    </a:lnTo>
                    <a:lnTo>
                      <a:pt x="940" y="319"/>
                    </a:lnTo>
                    <a:lnTo>
                      <a:pt x="931" y="305"/>
                    </a:lnTo>
                    <a:lnTo>
                      <a:pt x="921" y="294"/>
                    </a:lnTo>
                    <a:lnTo>
                      <a:pt x="906" y="285"/>
                    </a:lnTo>
                    <a:lnTo>
                      <a:pt x="892" y="277"/>
                    </a:lnTo>
                    <a:lnTo>
                      <a:pt x="118" y="5"/>
                    </a:lnTo>
                    <a:lnTo>
                      <a:pt x="101" y="2"/>
                    </a:lnTo>
                    <a:lnTo>
                      <a:pt x="83" y="0"/>
                    </a:lnTo>
                    <a:lnTo>
                      <a:pt x="67" y="2"/>
                    </a:lnTo>
                    <a:lnTo>
                      <a:pt x="53" y="7"/>
                    </a:lnTo>
                    <a:lnTo>
                      <a:pt x="40" y="14"/>
                    </a:lnTo>
                    <a:lnTo>
                      <a:pt x="27" y="25"/>
                    </a:lnTo>
                    <a:lnTo>
                      <a:pt x="18" y="38"/>
                    </a:lnTo>
                    <a:lnTo>
                      <a:pt x="11" y="52"/>
                    </a:lnTo>
                    <a:lnTo>
                      <a:pt x="4" y="74"/>
                    </a:lnTo>
                    <a:lnTo>
                      <a:pt x="0" y="90"/>
                    </a:lnTo>
                    <a:lnTo>
                      <a:pt x="0" y="106"/>
                    </a:lnTo>
                    <a:lnTo>
                      <a:pt x="2" y="122"/>
                    </a:lnTo>
                    <a:lnTo>
                      <a:pt x="9" y="137"/>
                    </a:lnTo>
                    <a:lnTo>
                      <a:pt x="17" y="149"/>
                    </a:lnTo>
                    <a:lnTo>
                      <a:pt x="27" y="162"/>
                    </a:lnTo>
                    <a:lnTo>
                      <a:pt x="42" y="171"/>
                    </a:lnTo>
                    <a:lnTo>
                      <a:pt x="56" y="178"/>
                    </a:lnTo>
                    <a:lnTo>
                      <a:pt x="830" y="451"/>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34">
                <a:extLst>
                  <a:ext uri="{FF2B5EF4-FFF2-40B4-BE49-F238E27FC236}">
                    <a16:creationId xmlns:a16="http://schemas.microsoft.com/office/drawing/2014/main" id="{BCBE9922-FBFD-4C97-85B6-DDB973D72DF2}"/>
                  </a:ext>
                </a:extLst>
              </p:cNvPr>
              <p:cNvSpPr>
                <a:spLocks/>
              </p:cNvSpPr>
              <p:nvPr/>
            </p:nvSpPr>
            <p:spPr bwMode="auto">
              <a:xfrm>
                <a:off x="6167" y="3248"/>
                <a:ext cx="512" cy="264"/>
              </a:xfrm>
              <a:custGeom>
                <a:avLst/>
                <a:gdLst>
                  <a:gd name="T0" fmla="*/ 830 w 948"/>
                  <a:gd name="T1" fmla="*/ 451 h 454"/>
                  <a:gd name="T2" fmla="*/ 830 w 948"/>
                  <a:gd name="T3" fmla="*/ 451 h 454"/>
                  <a:gd name="T4" fmla="*/ 847 w 948"/>
                  <a:gd name="T5" fmla="*/ 454 h 454"/>
                  <a:gd name="T6" fmla="*/ 863 w 948"/>
                  <a:gd name="T7" fmla="*/ 454 h 454"/>
                  <a:gd name="T8" fmla="*/ 879 w 948"/>
                  <a:gd name="T9" fmla="*/ 452 h 454"/>
                  <a:gd name="T10" fmla="*/ 894 w 948"/>
                  <a:gd name="T11" fmla="*/ 447 h 454"/>
                  <a:gd name="T12" fmla="*/ 908 w 948"/>
                  <a:gd name="T13" fmla="*/ 440 h 454"/>
                  <a:gd name="T14" fmla="*/ 919 w 948"/>
                  <a:gd name="T15" fmla="*/ 429 h 454"/>
                  <a:gd name="T16" fmla="*/ 930 w 948"/>
                  <a:gd name="T17" fmla="*/ 416 h 454"/>
                  <a:gd name="T18" fmla="*/ 937 w 948"/>
                  <a:gd name="T19" fmla="*/ 402 h 454"/>
                  <a:gd name="T20" fmla="*/ 944 w 948"/>
                  <a:gd name="T21" fmla="*/ 380 h 454"/>
                  <a:gd name="T22" fmla="*/ 944 w 948"/>
                  <a:gd name="T23" fmla="*/ 380 h 454"/>
                  <a:gd name="T24" fmla="*/ 948 w 948"/>
                  <a:gd name="T25" fmla="*/ 364 h 454"/>
                  <a:gd name="T26" fmla="*/ 948 w 948"/>
                  <a:gd name="T27" fmla="*/ 350 h 454"/>
                  <a:gd name="T28" fmla="*/ 946 w 948"/>
                  <a:gd name="T29" fmla="*/ 333 h 454"/>
                  <a:gd name="T30" fmla="*/ 940 w 948"/>
                  <a:gd name="T31" fmla="*/ 319 h 454"/>
                  <a:gd name="T32" fmla="*/ 931 w 948"/>
                  <a:gd name="T33" fmla="*/ 305 h 454"/>
                  <a:gd name="T34" fmla="*/ 921 w 948"/>
                  <a:gd name="T35" fmla="*/ 294 h 454"/>
                  <a:gd name="T36" fmla="*/ 906 w 948"/>
                  <a:gd name="T37" fmla="*/ 285 h 454"/>
                  <a:gd name="T38" fmla="*/ 892 w 948"/>
                  <a:gd name="T39" fmla="*/ 277 h 454"/>
                  <a:gd name="T40" fmla="*/ 118 w 948"/>
                  <a:gd name="T41" fmla="*/ 5 h 454"/>
                  <a:gd name="T42" fmla="*/ 118 w 948"/>
                  <a:gd name="T43" fmla="*/ 5 h 454"/>
                  <a:gd name="T44" fmla="*/ 101 w 948"/>
                  <a:gd name="T45" fmla="*/ 2 h 454"/>
                  <a:gd name="T46" fmla="*/ 83 w 948"/>
                  <a:gd name="T47" fmla="*/ 0 h 454"/>
                  <a:gd name="T48" fmla="*/ 67 w 948"/>
                  <a:gd name="T49" fmla="*/ 2 h 454"/>
                  <a:gd name="T50" fmla="*/ 53 w 948"/>
                  <a:gd name="T51" fmla="*/ 7 h 454"/>
                  <a:gd name="T52" fmla="*/ 40 w 948"/>
                  <a:gd name="T53" fmla="*/ 14 h 454"/>
                  <a:gd name="T54" fmla="*/ 27 w 948"/>
                  <a:gd name="T55" fmla="*/ 25 h 454"/>
                  <a:gd name="T56" fmla="*/ 18 w 948"/>
                  <a:gd name="T57" fmla="*/ 38 h 454"/>
                  <a:gd name="T58" fmla="*/ 11 w 948"/>
                  <a:gd name="T59" fmla="*/ 52 h 454"/>
                  <a:gd name="T60" fmla="*/ 4 w 948"/>
                  <a:gd name="T61" fmla="*/ 74 h 454"/>
                  <a:gd name="T62" fmla="*/ 4 w 948"/>
                  <a:gd name="T63" fmla="*/ 74 h 454"/>
                  <a:gd name="T64" fmla="*/ 0 w 948"/>
                  <a:gd name="T65" fmla="*/ 90 h 454"/>
                  <a:gd name="T66" fmla="*/ 0 w 948"/>
                  <a:gd name="T67" fmla="*/ 106 h 454"/>
                  <a:gd name="T68" fmla="*/ 2 w 948"/>
                  <a:gd name="T69" fmla="*/ 122 h 454"/>
                  <a:gd name="T70" fmla="*/ 9 w 948"/>
                  <a:gd name="T71" fmla="*/ 137 h 454"/>
                  <a:gd name="T72" fmla="*/ 17 w 948"/>
                  <a:gd name="T73" fmla="*/ 149 h 454"/>
                  <a:gd name="T74" fmla="*/ 27 w 948"/>
                  <a:gd name="T75" fmla="*/ 162 h 454"/>
                  <a:gd name="T76" fmla="*/ 42 w 948"/>
                  <a:gd name="T77" fmla="*/ 171 h 454"/>
                  <a:gd name="T78" fmla="*/ 56 w 948"/>
                  <a:gd name="T79" fmla="*/ 178 h 454"/>
                  <a:gd name="T80" fmla="*/ 830 w 948"/>
                  <a:gd name="T81" fmla="*/ 45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8" h="454">
                    <a:moveTo>
                      <a:pt x="830" y="451"/>
                    </a:moveTo>
                    <a:lnTo>
                      <a:pt x="830" y="451"/>
                    </a:lnTo>
                    <a:lnTo>
                      <a:pt x="847" y="454"/>
                    </a:lnTo>
                    <a:lnTo>
                      <a:pt x="863" y="454"/>
                    </a:lnTo>
                    <a:lnTo>
                      <a:pt x="879" y="452"/>
                    </a:lnTo>
                    <a:lnTo>
                      <a:pt x="894" y="447"/>
                    </a:lnTo>
                    <a:lnTo>
                      <a:pt x="908" y="440"/>
                    </a:lnTo>
                    <a:lnTo>
                      <a:pt x="919" y="429"/>
                    </a:lnTo>
                    <a:lnTo>
                      <a:pt x="930" y="416"/>
                    </a:lnTo>
                    <a:lnTo>
                      <a:pt x="937" y="402"/>
                    </a:lnTo>
                    <a:lnTo>
                      <a:pt x="944" y="380"/>
                    </a:lnTo>
                    <a:lnTo>
                      <a:pt x="944" y="380"/>
                    </a:lnTo>
                    <a:lnTo>
                      <a:pt x="948" y="364"/>
                    </a:lnTo>
                    <a:lnTo>
                      <a:pt x="948" y="350"/>
                    </a:lnTo>
                    <a:lnTo>
                      <a:pt x="946" y="333"/>
                    </a:lnTo>
                    <a:lnTo>
                      <a:pt x="940" y="319"/>
                    </a:lnTo>
                    <a:lnTo>
                      <a:pt x="931" y="305"/>
                    </a:lnTo>
                    <a:lnTo>
                      <a:pt x="921" y="294"/>
                    </a:lnTo>
                    <a:lnTo>
                      <a:pt x="906" y="285"/>
                    </a:lnTo>
                    <a:lnTo>
                      <a:pt x="892" y="277"/>
                    </a:lnTo>
                    <a:lnTo>
                      <a:pt x="118" y="5"/>
                    </a:lnTo>
                    <a:lnTo>
                      <a:pt x="118" y="5"/>
                    </a:lnTo>
                    <a:lnTo>
                      <a:pt x="101" y="2"/>
                    </a:lnTo>
                    <a:lnTo>
                      <a:pt x="83" y="0"/>
                    </a:lnTo>
                    <a:lnTo>
                      <a:pt x="67" y="2"/>
                    </a:lnTo>
                    <a:lnTo>
                      <a:pt x="53" y="7"/>
                    </a:lnTo>
                    <a:lnTo>
                      <a:pt x="40" y="14"/>
                    </a:lnTo>
                    <a:lnTo>
                      <a:pt x="27" y="25"/>
                    </a:lnTo>
                    <a:lnTo>
                      <a:pt x="18" y="38"/>
                    </a:lnTo>
                    <a:lnTo>
                      <a:pt x="11" y="52"/>
                    </a:lnTo>
                    <a:lnTo>
                      <a:pt x="4" y="74"/>
                    </a:lnTo>
                    <a:lnTo>
                      <a:pt x="4" y="74"/>
                    </a:lnTo>
                    <a:lnTo>
                      <a:pt x="0" y="90"/>
                    </a:lnTo>
                    <a:lnTo>
                      <a:pt x="0" y="106"/>
                    </a:lnTo>
                    <a:lnTo>
                      <a:pt x="2" y="122"/>
                    </a:lnTo>
                    <a:lnTo>
                      <a:pt x="9" y="137"/>
                    </a:lnTo>
                    <a:lnTo>
                      <a:pt x="17" y="149"/>
                    </a:lnTo>
                    <a:lnTo>
                      <a:pt x="27" y="162"/>
                    </a:lnTo>
                    <a:lnTo>
                      <a:pt x="42" y="171"/>
                    </a:lnTo>
                    <a:lnTo>
                      <a:pt x="56" y="178"/>
                    </a:lnTo>
                    <a:lnTo>
                      <a:pt x="830" y="4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35">
                <a:extLst>
                  <a:ext uri="{FF2B5EF4-FFF2-40B4-BE49-F238E27FC236}">
                    <a16:creationId xmlns:a16="http://schemas.microsoft.com/office/drawing/2014/main" id="{B58DBF73-5AFD-4764-BFF1-52F4F1E96A30}"/>
                  </a:ext>
                </a:extLst>
              </p:cNvPr>
              <p:cNvSpPr>
                <a:spLocks/>
              </p:cNvSpPr>
              <p:nvPr/>
            </p:nvSpPr>
            <p:spPr bwMode="auto">
              <a:xfrm>
                <a:off x="6495" y="2231"/>
                <a:ext cx="196" cy="164"/>
              </a:xfrm>
              <a:custGeom>
                <a:avLst/>
                <a:gdLst>
                  <a:gd name="T0" fmla="*/ 361 w 361"/>
                  <a:gd name="T1" fmla="*/ 90 h 283"/>
                  <a:gd name="T2" fmla="*/ 118 w 361"/>
                  <a:gd name="T3" fmla="*/ 5 h 283"/>
                  <a:gd name="T4" fmla="*/ 102 w 361"/>
                  <a:gd name="T5" fmla="*/ 1 h 283"/>
                  <a:gd name="T6" fmla="*/ 85 w 361"/>
                  <a:gd name="T7" fmla="*/ 0 h 283"/>
                  <a:gd name="T8" fmla="*/ 69 w 361"/>
                  <a:gd name="T9" fmla="*/ 1 h 283"/>
                  <a:gd name="T10" fmla="*/ 55 w 361"/>
                  <a:gd name="T11" fmla="*/ 7 h 283"/>
                  <a:gd name="T12" fmla="*/ 42 w 361"/>
                  <a:gd name="T13" fmla="*/ 14 h 283"/>
                  <a:gd name="T14" fmla="*/ 29 w 361"/>
                  <a:gd name="T15" fmla="*/ 25 h 283"/>
                  <a:gd name="T16" fmla="*/ 20 w 361"/>
                  <a:gd name="T17" fmla="*/ 38 h 283"/>
                  <a:gd name="T18" fmla="*/ 13 w 361"/>
                  <a:gd name="T19" fmla="*/ 52 h 283"/>
                  <a:gd name="T20" fmla="*/ 4 w 361"/>
                  <a:gd name="T21" fmla="*/ 74 h 283"/>
                  <a:gd name="T22" fmla="*/ 0 w 361"/>
                  <a:gd name="T23" fmla="*/ 90 h 283"/>
                  <a:gd name="T24" fmla="*/ 0 w 361"/>
                  <a:gd name="T25" fmla="*/ 104 h 283"/>
                  <a:gd name="T26" fmla="*/ 2 w 361"/>
                  <a:gd name="T27" fmla="*/ 121 h 283"/>
                  <a:gd name="T28" fmla="*/ 9 w 361"/>
                  <a:gd name="T29" fmla="*/ 135 h 283"/>
                  <a:gd name="T30" fmla="*/ 17 w 361"/>
                  <a:gd name="T31" fmla="*/ 149 h 283"/>
                  <a:gd name="T32" fmla="*/ 28 w 361"/>
                  <a:gd name="T33" fmla="*/ 160 h 283"/>
                  <a:gd name="T34" fmla="*/ 42 w 361"/>
                  <a:gd name="T35" fmla="*/ 171 h 283"/>
                  <a:gd name="T36" fmla="*/ 56 w 361"/>
                  <a:gd name="T37" fmla="*/ 178 h 283"/>
                  <a:gd name="T38" fmla="*/ 361 w 361"/>
                  <a:gd name="T39" fmla="*/ 283 h 283"/>
                  <a:gd name="T40" fmla="*/ 361 w 361"/>
                  <a:gd name="T41" fmla="*/ 249 h 283"/>
                  <a:gd name="T42" fmla="*/ 361 w 361"/>
                  <a:gd name="T43" fmla="*/ 187 h 283"/>
                  <a:gd name="T44" fmla="*/ 361 w 361"/>
                  <a:gd name="T45" fmla="*/ 124 h 283"/>
                  <a:gd name="T46" fmla="*/ 361 w 361"/>
                  <a:gd name="T47" fmla="*/ 9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1" h="283">
                    <a:moveTo>
                      <a:pt x="361" y="90"/>
                    </a:moveTo>
                    <a:lnTo>
                      <a:pt x="118" y="5"/>
                    </a:lnTo>
                    <a:lnTo>
                      <a:pt x="102" y="1"/>
                    </a:lnTo>
                    <a:lnTo>
                      <a:pt x="85" y="0"/>
                    </a:lnTo>
                    <a:lnTo>
                      <a:pt x="69" y="1"/>
                    </a:lnTo>
                    <a:lnTo>
                      <a:pt x="55" y="7"/>
                    </a:lnTo>
                    <a:lnTo>
                      <a:pt x="42" y="14"/>
                    </a:lnTo>
                    <a:lnTo>
                      <a:pt x="29" y="25"/>
                    </a:lnTo>
                    <a:lnTo>
                      <a:pt x="20" y="38"/>
                    </a:lnTo>
                    <a:lnTo>
                      <a:pt x="13" y="52"/>
                    </a:lnTo>
                    <a:lnTo>
                      <a:pt x="4" y="74"/>
                    </a:lnTo>
                    <a:lnTo>
                      <a:pt x="0" y="90"/>
                    </a:lnTo>
                    <a:lnTo>
                      <a:pt x="0" y="104"/>
                    </a:lnTo>
                    <a:lnTo>
                      <a:pt x="2" y="121"/>
                    </a:lnTo>
                    <a:lnTo>
                      <a:pt x="9" y="135"/>
                    </a:lnTo>
                    <a:lnTo>
                      <a:pt x="17" y="149"/>
                    </a:lnTo>
                    <a:lnTo>
                      <a:pt x="28" y="160"/>
                    </a:lnTo>
                    <a:lnTo>
                      <a:pt x="42" y="171"/>
                    </a:lnTo>
                    <a:lnTo>
                      <a:pt x="56" y="178"/>
                    </a:lnTo>
                    <a:lnTo>
                      <a:pt x="361" y="283"/>
                    </a:lnTo>
                    <a:lnTo>
                      <a:pt x="361" y="249"/>
                    </a:lnTo>
                    <a:lnTo>
                      <a:pt x="361" y="187"/>
                    </a:lnTo>
                    <a:lnTo>
                      <a:pt x="361" y="124"/>
                    </a:lnTo>
                    <a:lnTo>
                      <a:pt x="361" y="9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6">
                <a:extLst>
                  <a:ext uri="{FF2B5EF4-FFF2-40B4-BE49-F238E27FC236}">
                    <a16:creationId xmlns:a16="http://schemas.microsoft.com/office/drawing/2014/main" id="{58411772-4560-46B1-868E-80EB97C80232}"/>
                  </a:ext>
                </a:extLst>
              </p:cNvPr>
              <p:cNvSpPr>
                <a:spLocks/>
              </p:cNvSpPr>
              <p:nvPr/>
            </p:nvSpPr>
            <p:spPr bwMode="auto">
              <a:xfrm>
                <a:off x="6495" y="2231"/>
                <a:ext cx="196" cy="164"/>
              </a:xfrm>
              <a:custGeom>
                <a:avLst/>
                <a:gdLst>
                  <a:gd name="T0" fmla="*/ 361 w 361"/>
                  <a:gd name="T1" fmla="*/ 90 h 283"/>
                  <a:gd name="T2" fmla="*/ 118 w 361"/>
                  <a:gd name="T3" fmla="*/ 5 h 283"/>
                  <a:gd name="T4" fmla="*/ 118 w 361"/>
                  <a:gd name="T5" fmla="*/ 5 h 283"/>
                  <a:gd name="T6" fmla="*/ 102 w 361"/>
                  <a:gd name="T7" fmla="*/ 1 h 283"/>
                  <a:gd name="T8" fmla="*/ 85 w 361"/>
                  <a:gd name="T9" fmla="*/ 0 h 283"/>
                  <a:gd name="T10" fmla="*/ 69 w 361"/>
                  <a:gd name="T11" fmla="*/ 1 h 283"/>
                  <a:gd name="T12" fmla="*/ 55 w 361"/>
                  <a:gd name="T13" fmla="*/ 7 h 283"/>
                  <a:gd name="T14" fmla="*/ 42 w 361"/>
                  <a:gd name="T15" fmla="*/ 14 h 283"/>
                  <a:gd name="T16" fmla="*/ 29 w 361"/>
                  <a:gd name="T17" fmla="*/ 25 h 283"/>
                  <a:gd name="T18" fmla="*/ 20 w 361"/>
                  <a:gd name="T19" fmla="*/ 38 h 283"/>
                  <a:gd name="T20" fmla="*/ 13 w 361"/>
                  <a:gd name="T21" fmla="*/ 52 h 283"/>
                  <a:gd name="T22" fmla="*/ 4 w 361"/>
                  <a:gd name="T23" fmla="*/ 74 h 283"/>
                  <a:gd name="T24" fmla="*/ 4 w 361"/>
                  <a:gd name="T25" fmla="*/ 74 h 283"/>
                  <a:gd name="T26" fmla="*/ 0 w 361"/>
                  <a:gd name="T27" fmla="*/ 90 h 283"/>
                  <a:gd name="T28" fmla="*/ 0 w 361"/>
                  <a:gd name="T29" fmla="*/ 104 h 283"/>
                  <a:gd name="T30" fmla="*/ 2 w 361"/>
                  <a:gd name="T31" fmla="*/ 121 h 283"/>
                  <a:gd name="T32" fmla="*/ 9 w 361"/>
                  <a:gd name="T33" fmla="*/ 135 h 283"/>
                  <a:gd name="T34" fmla="*/ 17 w 361"/>
                  <a:gd name="T35" fmla="*/ 149 h 283"/>
                  <a:gd name="T36" fmla="*/ 28 w 361"/>
                  <a:gd name="T37" fmla="*/ 160 h 283"/>
                  <a:gd name="T38" fmla="*/ 42 w 361"/>
                  <a:gd name="T39" fmla="*/ 171 h 283"/>
                  <a:gd name="T40" fmla="*/ 56 w 361"/>
                  <a:gd name="T41" fmla="*/ 178 h 283"/>
                  <a:gd name="T42" fmla="*/ 361 w 361"/>
                  <a:gd name="T43" fmla="*/ 283 h 283"/>
                  <a:gd name="T44" fmla="*/ 361 w 361"/>
                  <a:gd name="T45" fmla="*/ 283 h 283"/>
                  <a:gd name="T46" fmla="*/ 361 w 361"/>
                  <a:gd name="T47" fmla="*/ 249 h 283"/>
                  <a:gd name="T48" fmla="*/ 361 w 361"/>
                  <a:gd name="T49" fmla="*/ 187 h 283"/>
                  <a:gd name="T50" fmla="*/ 361 w 361"/>
                  <a:gd name="T51" fmla="*/ 124 h 283"/>
                  <a:gd name="T52" fmla="*/ 361 w 361"/>
                  <a:gd name="T53" fmla="*/ 9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1" h="283">
                    <a:moveTo>
                      <a:pt x="361" y="90"/>
                    </a:moveTo>
                    <a:lnTo>
                      <a:pt x="118" y="5"/>
                    </a:lnTo>
                    <a:lnTo>
                      <a:pt x="118" y="5"/>
                    </a:lnTo>
                    <a:lnTo>
                      <a:pt x="102" y="1"/>
                    </a:lnTo>
                    <a:lnTo>
                      <a:pt x="85" y="0"/>
                    </a:lnTo>
                    <a:lnTo>
                      <a:pt x="69" y="1"/>
                    </a:lnTo>
                    <a:lnTo>
                      <a:pt x="55" y="7"/>
                    </a:lnTo>
                    <a:lnTo>
                      <a:pt x="42" y="14"/>
                    </a:lnTo>
                    <a:lnTo>
                      <a:pt x="29" y="25"/>
                    </a:lnTo>
                    <a:lnTo>
                      <a:pt x="20" y="38"/>
                    </a:lnTo>
                    <a:lnTo>
                      <a:pt x="13" y="52"/>
                    </a:lnTo>
                    <a:lnTo>
                      <a:pt x="4" y="74"/>
                    </a:lnTo>
                    <a:lnTo>
                      <a:pt x="4" y="74"/>
                    </a:lnTo>
                    <a:lnTo>
                      <a:pt x="0" y="90"/>
                    </a:lnTo>
                    <a:lnTo>
                      <a:pt x="0" y="104"/>
                    </a:lnTo>
                    <a:lnTo>
                      <a:pt x="2" y="121"/>
                    </a:lnTo>
                    <a:lnTo>
                      <a:pt x="9" y="135"/>
                    </a:lnTo>
                    <a:lnTo>
                      <a:pt x="17" y="149"/>
                    </a:lnTo>
                    <a:lnTo>
                      <a:pt x="28" y="160"/>
                    </a:lnTo>
                    <a:lnTo>
                      <a:pt x="42" y="171"/>
                    </a:lnTo>
                    <a:lnTo>
                      <a:pt x="56" y="178"/>
                    </a:lnTo>
                    <a:lnTo>
                      <a:pt x="361" y="283"/>
                    </a:lnTo>
                    <a:lnTo>
                      <a:pt x="361" y="283"/>
                    </a:lnTo>
                    <a:lnTo>
                      <a:pt x="361" y="249"/>
                    </a:lnTo>
                    <a:lnTo>
                      <a:pt x="361" y="187"/>
                    </a:lnTo>
                    <a:lnTo>
                      <a:pt x="361" y="124"/>
                    </a:lnTo>
                    <a:lnTo>
                      <a:pt x="361"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37">
                <a:extLst>
                  <a:ext uri="{FF2B5EF4-FFF2-40B4-BE49-F238E27FC236}">
                    <a16:creationId xmlns:a16="http://schemas.microsoft.com/office/drawing/2014/main" id="{414292A9-CF96-47E8-B108-8B3526F83219}"/>
                  </a:ext>
                </a:extLst>
              </p:cNvPr>
              <p:cNvSpPr>
                <a:spLocks/>
              </p:cNvSpPr>
              <p:nvPr/>
            </p:nvSpPr>
            <p:spPr bwMode="auto">
              <a:xfrm>
                <a:off x="6842" y="2735"/>
                <a:ext cx="242" cy="337"/>
              </a:xfrm>
              <a:custGeom>
                <a:avLst/>
                <a:gdLst>
                  <a:gd name="T0" fmla="*/ 9 w 449"/>
                  <a:gd name="T1" fmla="*/ 70 h 579"/>
                  <a:gd name="T2" fmla="*/ 36 w 449"/>
                  <a:gd name="T3" fmla="*/ 57 h 579"/>
                  <a:gd name="T4" fmla="*/ 65 w 449"/>
                  <a:gd name="T5" fmla="*/ 45 h 579"/>
                  <a:gd name="T6" fmla="*/ 101 w 449"/>
                  <a:gd name="T7" fmla="*/ 32 h 579"/>
                  <a:gd name="T8" fmla="*/ 148 w 449"/>
                  <a:gd name="T9" fmla="*/ 12 h 579"/>
                  <a:gd name="T10" fmla="*/ 184 w 449"/>
                  <a:gd name="T11" fmla="*/ 16 h 579"/>
                  <a:gd name="T12" fmla="*/ 195 w 449"/>
                  <a:gd name="T13" fmla="*/ 65 h 579"/>
                  <a:gd name="T14" fmla="*/ 204 w 449"/>
                  <a:gd name="T15" fmla="*/ 108 h 579"/>
                  <a:gd name="T16" fmla="*/ 258 w 449"/>
                  <a:gd name="T17" fmla="*/ 122 h 579"/>
                  <a:gd name="T18" fmla="*/ 325 w 449"/>
                  <a:gd name="T19" fmla="*/ 142 h 579"/>
                  <a:gd name="T20" fmla="*/ 377 w 449"/>
                  <a:gd name="T21" fmla="*/ 164 h 579"/>
                  <a:gd name="T22" fmla="*/ 399 w 449"/>
                  <a:gd name="T23" fmla="*/ 184 h 579"/>
                  <a:gd name="T24" fmla="*/ 435 w 449"/>
                  <a:gd name="T25" fmla="*/ 281 h 579"/>
                  <a:gd name="T26" fmla="*/ 449 w 449"/>
                  <a:gd name="T27" fmla="*/ 353 h 579"/>
                  <a:gd name="T28" fmla="*/ 424 w 449"/>
                  <a:gd name="T29" fmla="*/ 380 h 579"/>
                  <a:gd name="T30" fmla="*/ 410 w 449"/>
                  <a:gd name="T31" fmla="*/ 441 h 579"/>
                  <a:gd name="T32" fmla="*/ 375 w 449"/>
                  <a:gd name="T33" fmla="*/ 454 h 579"/>
                  <a:gd name="T34" fmla="*/ 361 w 449"/>
                  <a:gd name="T35" fmla="*/ 476 h 579"/>
                  <a:gd name="T36" fmla="*/ 350 w 449"/>
                  <a:gd name="T37" fmla="*/ 505 h 579"/>
                  <a:gd name="T38" fmla="*/ 319 w 449"/>
                  <a:gd name="T39" fmla="*/ 526 h 579"/>
                  <a:gd name="T40" fmla="*/ 276 w 449"/>
                  <a:gd name="T41" fmla="*/ 539 h 579"/>
                  <a:gd name="T42" fmla="*/ 242 w 449"/>
                  <a:gd name="T43" fmla="*/ 559 h 579"/>
                  <a:gd name="T44" fmla="*/ 218 w 449"/>
                  <a:gd name="T45" fmla="*/ 579 h 579"/>
                  <a:gd name="T46" fmla="*/ 209 w 449"/>
                  <a:gd name="T47" fmla="*/ 553 h 579"/>
                  <a:gd name="T48" fmla="*/ 218 w 449"/>
                  <a:gd name="T49" fmla="*/ 524 h 579"/>
                  <a:gd name="T50" fmla="*/ 253 w 449"/>
                  <a:gd name="T51" fmla="*/ 499 h 579"/>
                  <a:gd name="T52" fmla="*/ 285 w 449"/>
                  <a:gd name="T53" fmla="*/ 481 h 579"/>
                  <a:gd name="T54" fmla="*/ 278 w 449"/>
                  <a:gd name="T55" fmla="*/ 429 h 579"/>
                  <a:gd name="T56" fmla="*/ 256 w 449"/>
                  <a:gd name="T57" fmla="*/ 413 h 579"/>
                  <a:gd name="T58" fmla="*/ 217 w 449"/>
                  <a:gd name="T59" fmla="*/ 391 h 579"/>
                  <a:gd name="T60" fmla="*/ 179 w 449"/>
                  <a:gd name="T61" fmla="*/ 377 h 579"/>
                  <a:gd name="T62" fmla="*/ 188 w 449"/>
                  <a:gd name="T63" fmla="*/ 434 h 579"/>
                  <a:gd name="T64" fmla="*/ 204 w 449"/>
                  <a:gd name="T65" fmla="*/ 494 h 579"/>
                  <a:gd name="T66" fmla="*/ 168 w 449"/>
                  <a:gd name="T67" fmla="*/ 515 h 579"/>
                  <a:gd name="T68" fmla="*/ 141 w 449"/>
                  <a:gd name="T69" fmla="*/ 469 h 579"/>
                  <a:gd name="T70" fmla="*/ 114 w 449"/>
                  <a:gd name="T71" fmla="*/ 436 h 579"/>
                  <a:gd name="T72" fmla="*/ 88 w 449"/>
                  <a:gd name="T73" fmla="*/ 407 h 579"/>
                  <a:gd name="T74" fmla="*/ 61 w 449"/>
                  <a:gd name="T75" fmla="*/ 344 h 579"/>
                  <a:gd name="T76" fmla="*/ 51 w 449"/>
                  <a:gd name="T77" fmla="*/ 304 h 579"/>
                  <a:gd name="T78" fmla="*/ 51 w 449"/>
                  <a:gd name="T79" fmla="*/ 256 h 579"/>
                  <a:gd name="T80" fmla="*/ 34 w 449"/>
                  <a:gd name="T81" fmla="*/ 214 h 579"/>
                  <a:gd name="T82" fmla="*/ 25 w 449"/>
                  <a:gd name="T83" fmla="*/ 167 h 579"/>
                  <a:gd name="T84" fmla="*/ 7 w 449"/>
                  <a:gd name="T85" fmla="*/ 119 h 579"/>
                  <a:gd name="T86" fmla="*/ 5 w 449"/>
                  <a:gd name="T87" fmla="*/ 8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9" h="579">
                    <a:moveTo>
                      <a:pt x="0" y="77"/>
                    </a:moveTo>
                    <a:lnTo>
                      <a:pt x="4" y="74"/>
                    </a:lnTo>
                    <a:lnTo>
                      <a:pt x="9" y="70"/>
                    </a:lnTo>
                    <a:lnTo>
                      <a:pt x="18" y="66"/>
                    </a:lnTo>
                    <a:lnTo>
                      <a:pt x="27" y="61"/>
                    </a:lnTo>
                    <a:lnTo>
                      <a:pt x="36" y="57"/>
                    </a:lnTo>
                    <a:lnTo>
                      <a:pt x="45" y="52"/>
                    </a:lnTo>
                    <a:lnTo>
                      <a:pt x="56" y="48"/>
                    </a:lnTo>
                    <a:lnTo>
                      <a:pt x="65" y="45"/>
                    </a:lnTo>
                    <a:lnTo>
                      <a:pt x="74" y="41"/>
                    </a:lnTo>
                    <a:lnTo>
                      <a:pt x="87" y="37"/>
                    </a:lnTo>
                    <a:lnTo>
                      <a:pt x="101" y="32"/>
                    </a:lnTo>
                    <a:lnTo>
                      <a:pt x="115" y="25"/>
                    </a:lnTo>
                    <a:lnTo>
                      <a:pt x="132" y="19"/>
                    </a:lnTo>
                    <a:lnTo>
                      <a:pt x="148" y="12"/>
                    </a:lnTo>
                    <a:lnTo>
                      <a:pt x="162" y="5"/>
                    </a:lnTo>
                    <a:lnTo>
                      <a:pt x="175" y="0"/>
                    </a:lnTo>
                    <a:lnTo>
                      <a:pt x="184" y="16"/>
                    </a:lnTo>
                    <a:lnTo>
                      <a:pt x="193" y="34"/>
                    </a:lnTo>
                    <a:lnTo>
                      <a:pt x="197" y="50"/>
                    </a:lnTo>
                    <a:lnTo>
                      <a:pt x="195" y="65"/>
                    </a:lnTo>
                    <a:lnTo>
                      <a:pt x="191" y="77"/>
                    </a:lnTo>
                    <a:lnTo>
                      <a:pt x="195" y="93"/>
                    </a:lnTo>
                    <a:lnTo>
                      <a:pt x="204" y="108"/>
                    </a:lnTo>
                    <a:lnTo>
                      <a:pt x="222" y="115"/>
                    </a:lnTo>
                    <a:lnTo>
                      <a:pt x="238" y="119"/>
                    </a:lnTo>
                    <a:lnTo>
                      <a:pt x="258" y="122"/>
                    </a:lnTo>
                    <a:lnTo>
                      <a:pt x="280" y="128"/>
                    </a:lnTo>
                    <a:lnTo>
                      <a:pt x="303" y="135"/>
                    </a:lnTo>
                    <a:lnTo>
                      <a:pt x="325" y="142"/>
                    </a:lnTo>
                    <a:lnTo>
                      <a:pt x="346" y="149"/>
                    </a:lnTo>
                    <a:lnTo>
                      <a:pt x="364" y="156"/>
                    </a:lnTo>
                    <a:lnTo>
                      <a:pt x="377" y="164"/>
                    </a:lnTo>
                    <a:lnTo>
                      <a:pt x="384" y="167"/>
                    </a:lnTo>
                    <a:lnTo>
                      <a:pt x="390" y="173"/>
                    </a:lnTo>
                    <a:lnTo>
                      <a:pt x="399" y="184"/>
                    </a:lnTo>
                    <a:lnTo>
                      <a:pt x="410" y="203"/>
                    </a:lnTo>
                    <a:lnTo>
                      <a:pt x="422" y="238"/>
                    </a:lnTo>
                    <a:lnTo>
                      <a:pt x="435" y="281"/>
                    </a:lnTo>
                    <a:lnTo>
                      <a:pt x="442" y="319"/>
                    </a:lnTo>
                    <a:lnTo>
                      <a:pt x="447" y="342"/>
                    </a:lnTo>
                    <a:lnTo>
                      <a:pt x="449" y="353"/>
                    </a:lnTo>
                    <a:lnTo>
                      <a:pt x="446" y="364"/>
                    </a:lnTo>
                    <a:lnTo>
                      <a:pt x="437" y="375"/>
                    </a:lnTo>
                    <a:lnTo>
                      <a:pt x="424" y="380"/>
                    </a:lnTo>
                    <a:lnTo>
                      <a:pt x="424" y="400"/>
                    </a:lnTo>
                    <a:lnTo>
                      <a:pt x="420" y="422"/>
                    </a:lnTo>
                    <a:lnTo>
                      <a:pt x="410" y="441"/>
                    </a:lnTo>
                    <a:lnTo>
                      <a:pt x="388" y="449"/>
                    </a:lnTo>
                    <a:lnTo>
                      <a:pt x="383" y="450"/>
                    </a:lnTo>
                    <a:lnTo>
                      <a:pt x="375" y="454"/>
                    </a:lnTo>
                    <a:lnTo>
                      <a:pt x="366" y="459"/>
                    </a:lnTo>
                    <a:lnTo>
                      <a:pt x="361" y="465"/>
                    </a:lnTo>
                    <a:lnTo>
                      <a:pt x="361" y="476"/>
                    </a:lnTo>
                    <a:lnTo>
                      <a:pt x="361" y="485"/>
                    </a:lnTo>
                    <a:lnTo>
                      <a:pt x="355" y="496"/>
                    </a:lnTo>
                    <a:lnTo>
                      <a:pt x="350" y="505"/>
                    </a:lnTo>
                    <a:lnTo>
                      <a:pt x="341" y="514"/>
                    </a:lnTo>
                    <a:lnTo>
                      <a:pt x="332" y="521"/>
                    </a:lnTo>
                    <a:lnTo>
                      <a:pt x="319" y="526"/>
                    </a:lnTo>
                    <a:lnTo>
                      <a:pt x="305" y="530"/>
                    </a:lnTo>
                    <a:lnTo>
                      <a:pt x="290" y="533"/>
                    </a:lnTo>
                    <a:lnTo>
                      <a:pt x="276" y="539"/>
                    </a:lnTo>
                    <a:lnTo>
                      <a:pt x="263" y="544"/>
                    </a:lnTo>
                    <a:lnTo>
                      <a:pt x="251" y="551"/>
                    </a:lnTo>
                    <a:lnTo>
                      <a:pt x="242" y="559"/>
                    </a:lnTo>
                    <a:lnTo>
                      <a:pt x="233" y="566"/>
                    </a:lnTo>
                    <a:lnTo>
                      <a:pt x="224" y="571"/>
                    </a:lnTo>
                    <a:lnTo>
                      <a:pt x="218" y="579"/>
                    </a:lnTo>
                    <a:lnTo>
                      <a:pt x="213" y="570"/>
                    </a:lnTo>
                    <a:lnTo>
                      <a:pt x="211" y="562"/>
                    </a:lnTo>
                    <a:lnTo>
                      <a:pt x="209" y="553"/>
                    </a:lnTo>
                    <a:lnTo>
                      <a:pt x="209" y="546"/>
                    </a:lnTo>
                    <a:lnTo>
                      <a:pt x="211" y="535"/>
                    </a:lnTo>
                    <a:lnTo>
                      <a:pt x="218" y="524"/>
                    </a:lnTo>
                    <a:lnTo>
                      <a:pt x="229" y="517"/>
                    </a:lnTo>
                    <a:lnTo>
                      <a:pt x="245" y="512"/>
                    </a:lnTo>
                    <a:lnTo>
                      <a:pt x="253" y="499"/>
                    </a:lnTo>
                    <a:lnTo>
                      <a:pt x="263" y="488"/>
                    </a:lnTo>
                    <a:lnTo>
                      <a:pt x="274" y="481"/>
                    </a:lnTo>
                    <a:lnTo>
                      <a:pt x="285" y="481"/>
                    </a:lnTo>
                    <a:lnTo>
                      <a:pt x="280" y="463"/>
                    </a:lnTo>
                    <a:lnTo>
                      <a:pt x="278" y="445"/>
                    </a:lnTo>
                    <a:lnTo>
                      <a:pt x="278" y="429"/>
                    </a:lnTo>
                    <a:lnTo>
                      <a:pt x="280" y="420"/>
                    </a:lnTo>
                    <a:lnTo>
                      <a:pt x="267" y="416"/>
                    </a:lnTo>
                    <a:lnTo>
                      <a:pt x="256" y="413"/>
                    </a:lnTo>
                    <a:lnTo>
                      <a:pt x="244" y="405"/>
                    </a:lnTo>
                    <a:lnTo>
                      <a:pt x="229" y="398"/>
                    </a:lnTo>
                    <a:lnTo>
                      <a:pt x="217" y="391"/>
                    </a:lnTo>
                    <a:lnTo>
                      <a:pt x="204" y="384"/>
                    </a:lnTo>
                    <a:lnTo>
                      <a:pt x="191" y="380"/>
                    </a:lnTo>
                    <a:lnTo>
                      <a:pt x="179" y="377"/>
                    </a:lnTo>
                    <a:lnTo>
                      <a:pt x="177" y="398"/>
                    </a:lnTo>
                    <a:lnTo>
                      <a:pt x="182" y="418"/>
                    </a:lnTo>
                    <a:lnTo>
                      <a:pt x="188" y="434"/>
                    </a:lnTo>
                    <a:lnTo>
                      <a:pt x="197" y="449"/>
                    </a:lnTo>
                    <a:lnTo>
                      <a:pt x="204" y="469"/>
                    </a:lnTo>
                    <a:lnTo>
                      <a:pt x="204" y="494"/>
                    </a:lnTo>
                    <a:lnTo>
                      <a:pt x="197" y="517"/>
                    </a:lnTo>
                    <a:lnTo>
                      <a:pt x="175" y="533"/>
                    </a:lnTo>
                    <a:lnTo>
                      <a:pt x="168" y="515"/>
                    </a:lnTo>
                    <a:lnTo>
                      <a:pt x="159" y="499"/>
                    </a:lnTo>
                    <a:lnTo>
                      <a:pt x="150" y="483"/>
                    </a:lnTo>
                    <a:lnTo>
                      <a:pt x="141" y="469"/>
                    </a:lnTo>
                    <a:lnTo>
                      <a:pt x="132" y="456"/>
                    </a:lnTo>
                    <a:lnTo>
                      <a:pt x="123" y="445"/>
                    </a:lnTo>
                    <a:lnTo>
                      <a:pt x="114" y="436"/>
                    </a:lnTo>
                    <a:lnTo>
                      <a:pt x="106" y="431"/>
                    </a:lnTo>
                    <a:lnTo>
                      <a:pt x="97" y="422"/>
                    </a:lnTo>
                    <a:lnTo>
                      <a:pt x="88" y="407"/>
                    </a:lnTo>
                    <a:lnTo>
                      <a:pt x="79" y="387"/>
                    </a:lnTo>
                    <a:lnTo>
                      <a:pt x="69" y="366"/>
                    </a:lnTo>
                    <a:lnTo>
                      <a:pt x="61" y="344"/>
                    </a:lnTo>
                    <a:lnTo>
                      <a:pt x="54" y="326"/>
                    </a:lnTo>
                    <a:lnTo>
                      <a:pt x="51" y="312"/>
                    </a:lnTo>
                    <a:lnTo>
                      <a:pt x="51" y="304"/>
                    </a:lnTo>
                    <a:lnTo>
                      <a:pt x="56" y="288"/>
                    </a:lnTo>
                    <a:lnTo>
                      <a:pt x="56" y="272"/>
                    </a:lnTo>
                    <a:lnTo>
                      <a:pt x="51" y="256"/>
                    </a:lnTo>
                    <a:lnTo>
                      <a:pt x="43" y="243"/>
                    </a:lnTo>
                    <a:lnTo>
                      <a:pt x="38" y="230"/>
                    </a:lnTo>
                    <a:lnTo>
                      <a:pt x="34" y="214"/>
                    </a:lnTo>
                    <a:lnTo>
                      <a:pt x="34" y="198"/>
                    </a:lnTo>
                    <a:lnTo>
                      <a:pt x="31" y="184"/>
                    </a:lnTo>
                    <a:lnTo>
                      <a:pt x="25" y="167"/>
                    </a:lnTo>
                    <a:lnTo>
                      <a:pt x="16" y="146"/>
                    </a:lnTo>
                    <a:lnTo>
                      <a:pt x="9" y="126"/>
                    </a:lnTo>
                    <a:lnTo>
                      <a:pt x="7" y="119"/>
                    </a:lnTo>
                    <a:lnTo>
                      <a:pt x="9" y="113"/>
                    </a:lnTo>
                    <a:lnTo>
                      <a:pt x="9" y="101"/>
                    </a:lnTo>
                    <a:lnTo>
                      <a:pt x="5" y="88"/>
                    </a:lnTo>
                    <a:lnTo>
                      <a:pt x="0" y="77"/>
                    </a:lnTo>
                    <a:close/>
                  </a:path>
                </a:pathLst>
              </a:custGeom>
              <a:solidFill>
                <a:srgbClr val="F1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38">
                <a:extLst>
                  <a:ext uri="{FF2B5EF4-FFF2-40B4-BE49-F238E27FC236}">
                    <a16:creationId xmlns:a16="http://schemas.microsoft.com/office/drawing/2014/main" id="{4026C43B-0D15-444A-938D-952A3F49D89D}"/>
                  </a:ext>
                </a:extLst>
              </p:cNvPr>
              <p:cNvSpPr>
                <a:spLocks/>
              </p:cNvSpPr>
              <p:nvPr/>
            </p:nvSpPr>
            <p:spPr bwMode="auto">
              <a:xfrm>
                <a:off x="6842" y="2735"/>
                <a:ext cx="242" cy="337"/>
              </a:xfrm>
              <a:custGeom>
                <a:avLst/>
                <a:gdLst>
                  <a:gd name="T0" fmla="*/ 4 w 449"/>
                  <a:gd name="T1" fmla="*/ 74 h 579"/>
                  <a:gd name="T2" fmla="*/ 27 w 449"/>
                  <a:gd name="T3" fmla="*/ 61 h 579"/>
                  <a:gd name="T4" fmla="*/ 56 w 449"/>
                  <a:gd name="T5" fmla="*/ 48 h 579"/>
                  <a:gd name="T6" fmla="*/ 74 w 449"/>
                  <a:gd name="T7" fmla="*/ 41 h 579"/>
                  <a:gd name="T8" fmla="*/ 115 w 449"/>
                  <a:gd name="T9" fmla="*/ 25 h 579"/>
                  <a:gd name="T10" fmla="*/ 162 w 449"/>
                  <a:gd name="T11" fmla="*/ 5 h 579"/>
                  <a:gd name="T12" fmla="*/ 184 w 449"/>
                  <a:gd name="T13" fmla="*/ 16 h 579"/>
                  <a:gd name="T14" fmla="*/ 195 w 449"/>
                  <a:gd name="T15" fmla="*/ 65 h 579"/>
                  <a:gd name="T16" fmla="*/ 195 w 449"/>
                  <a:gd name="T17" fmla="*/ 93 h 579"/>
                  <a:gd name="T18" fmla="*/ 222 w 449"/>
                  <a:gd name="T19" fmla="*/ 115 h 579"/>
                  <a:gd name="T20" fmla="*/ 280 w 449"/>
                  <a:gd name="T21" fmla="*/ 128 h 579"/>
                  <a:gd name="T22" fmla="*/ 346 w 449"/>
                  <a:gd name="T23" fmla="*/ 149 h 579"/>
                  <a:gd name="T24" fmla="*/ 377 w 449"/>
                  <a:gd name="T25" fmla="*/ 164 h 579"/>
                  <a:gd name="T26" fmla="*/ 399 w 449"/>
                  <a:gd name="T27" fmla="*/ 184 h 579"/>
                  <a:gd name="T28" fmla="*/ 422 w 449"/>
                  <a:gd name="T29" fmla="*/ 238 h 579"/>
                  <a:gd name="T30" fmla="*/ 447 w 449"/>
                  <a:gd name="T31" fmla="*/ 342 h 579"/>
                  <a:gd name="T32" fmla="*/ 446 w 449"/>
                  <a:gd name="T33" fmla="*/ 364 h 579"/>
                  <a:gd name="T34" fmla="*/ 424 w 449"/>
                  <a:gd name="T35" fmla="*/ 380 h 579"/>
                  <a:gd name="T36" fmla="*/ 410 w 449"/>
                  <a:gd name="T37" fmla="*/ 441 h 579"/>
                  <a:gd name="T38" fmla="*/ 383 w 449"/>
                  <a:gd name="T39" fmla="*/ 450 h 579"/>
                  <a:gd name="T40" fmla="*/ 361 w 449"/>
                  <a:gd name="T41" fmla="*/ 465 h 579"/>
                  <a:gd name="T42" fmla="*/ 361 w 449"/>
                  <a:gd name="T43" fmla="*/ 485 h 579"/>
                  <a:gd name="T44" fmla="*/ 341 w 449"/>
                  <a:gd name="T45" fmla="*/ 514 h 579"/>
                  <a:gd name="T46" fmla="*/ 305 w 449"/>
                  <a:gd name="T47" fmla="*/ 530 h 579"/>
                  <a:gd name="T48" fmla="*/ 276 w 449"/>
                  <a:gd name="T49" fmla="*/ 539 h 579"/>
                  <a:gd name="T50" fmla="*/ 242 w 449"/>
                  <a:gd name="T51" fmla="*/ 559 h 579"/>
                  <a:gd name="T52" fmla="*/ 218 w 449"/>
                  <a:gd name="T53" fmla="*/ 579 h 579"/>
                  <a:gd name="T54" fmla="*/ 211 w 449"/>
                  <a:gd name="T55" fmla="*/ 562 h 579"/>
                  <a:gd name="T56" fmla="*/ 209 w 449"/>
                  <a:gd name="T57" fmla="*/ 546 h 579"/>
                  <a:gd name="T58" fmla="*/ 229 w 449"/>
                  <a:gd name="T59" fmla="*/ 517 h 579"/>
                  <a:gd name="T60" fmla="*/ 253 w 449"/>
                  <a:gd name="T61" fmla="*/ 499 h 579"/>
                  <a:gd name="T62" fmla="*/ 285 w 449"/>
                  <a:gd name="T63" fmla="*/ 481 h 579"/>
                  <a:gd name="T64" fmla="*/ 278 w 449"/>
                  <a:gd name="T65" fmla="*/ 445 h 579"/>
                  <a:gd name="T66" fmla="*/ 280 w 449"/>
                  <a:gd name="T67" fmla="*/ 420 h 579"/>
                  <a:gd name="T68" fmla="*/ 244 w 449"/>
                  <a:gd name="T69" fmla="*/ 405 h 579"/>
                  <a:gd name="T70" fmla="*/ 204 w 449"/>
                  <a:gd name="T71" fmla="*/ 384 h 579"/>
                  <a:gd name="T72" fmla="*/ 179 w 449"/>
                  <a:gd name="T73" fmla="*/ 377 h 579"/>
                  <a:gd name="T74" fmla="*/ 188 w 449"/>
                  <a:gd name="T75" fmla="*/ 434 h 579"/>
                  <a:gd name="T76" fmla="*/ 204 w 449"/>
                  <a:gd name="T77" fmla="*/ 469 h 579"/>
                  <a:gd name="T78" fmla="*/ 175 w 449"/>
                  <a:gd name="T79" fmla="*/ 533 h 579"/>
                  <a:gd name="T80" fmla="*/ 159 w 449"/>
                  <a:gd name="T81" fmla="*/ 499 h 579"/>
                  <a:gd name="T82" fmla="*/ 132 w 449"/>
                  <a:gd name="T83" fmla="*/ 456 h 579"/>
                  <a:gd name="T84" fmla="*/ 106 w 449"/>
                  <a:gd name="T85" fmla="*/ 431 h 579"/>
                  <a:gd name="T86" fmla="*/ 88 w 449"/>
                  <a:gd name="T87" fmla="*/ 407 h 579"/>
                  <a:gd name="T88" fmla="*/ 61 w 449"/>
                  <a:gd name="T89" fmla="*/ 344 h 579"/>
                  <a:gd name="T90" fmla="*/ 51 w 449"/>
                  <a:gd name="T91" fmla="*/ 304 h 579"/>
                  <a:gd name="T92" fmla="*/ 56 w 449"/>
                  <a:gd name="T93" fmla="*/ 272 h 579"/>
                  <a:gd name="T94" fmla="*/ 43 w 449"/>
                  <a:gd name="T95" fmla="*/ 243 h 579"/>
                  <a:gd name="T96" fmla="*/ 34 w 449"/>
                  <a:gd name="T97" fmla="*/ 198 h 579"/>
                  <a:gd name="T98" fmla="*/ 25 w 449"/>
                  <a:gd name="T99" fmla="*/ 167 h 579"/>
                  <a:gd name="T100" fmla="*/ 7 w 449"/>
                  <a:gd name="T101" fmla="*/ 119 h 579"/>
                  <a:gd name="T102" fmla="*/ 9 w 449"/>
                  <a:gd name="T103" fmla="*/ 10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9" h="579">
                    <a:moveTo>
                      <a:pt x="0" y="77"/>
                    </a:moveTo>
                    <a:lnTo>
                      <a:pt x="0" y="77"/>
                    </a:lnTo>
                    <a:lnTo>
                      <a:pt x="4" y="74"/>
                    </a:lnTo>
                    <a:lnTo>
                      <a:pt x="9" y="70"/>
                    </a:lnTo>
                    <a:lnTo>
                      <a:pt x="18" y="66"/>
                    </a:lnTo>
                    <a:lnTo>
                      <a:pt x="27" y="61"/>
                    </a:lnTo>
                    <a:lnTo>
                      <a:pt x="36" y="57"/>
                    </a:lnTo>
                    <a:lnTo>
                      <a:pt x="45" y="52"/>
                    </a:lnTo>
                    <a:lnTo>
                      <a:pt x="56" y="48"/>
                    </a:lnTo>
                    <a:lnTo>
                      <a:pt x="65" y="45"/>
                    </a:lnTo>
                    <a:lnTo>
                      <a:pt x="65" y="45"/>
                    </a:lnTo>
                    <a:lnTo>
                      <a:pt x="74" y="41"/>
                    </a:lnTo>
                    <a:lnTo>
                      <a:pt x="87" y="37"/>
                    </a:lnTo>
                    <a:lnTo>
                      <a:pt x="101" y="32"/>
                    </a:lnTo>
                    <a:lnTo>
                      <a:pt x="115" y="25"/>
                    </a:lnTo>
                    <a:lnTo>
                      <a:pt x="132" y="19"/>
                    </a:lnTo>
                    <a:lnTo>
                      <a:pt x="148" y="12"/>
                    </a:lnTo>
                    <a:lnTo>
                      <a:pt x="162" y="5"/>
                    </a:lnTo>
                    <a:lnTo>
                      <a:pt x="175" y="0"/>
                    </a:lnTo>
                    <a:lnTo>
                      <a:pt x="175" y="0"/>
                    </a:lnTo>
                    <a:lnTo>
                      <a:pt x="184" y="16"/>
                    </a:lnTo>
                    <a:lnTo>
                      <a:pt x="193" y="34"/>
                    </a:lnTo>
                    <a:lnTo>
                      <a:pt x="197" y="50"/>
                    </a:lnTo>
                    <a:lnTo>
                      <a:pt x="195" y="65"/>
                    </a:lnTo>
                    <a:lnTo>
                      <a:pt x="195" y="65"/>
                    </a:lnTo>
                    <a:lnTo>
                      <a:pt x="191" y="77"/>
                    </a:lnTo>
                    <a:lnTo>
                      <a:pt x="195" y="93"/>
                    </a:lnTo>
                    <a:lnTo>
                      <a:pt x="204" y="108"/>
                    </a:lnTo>
                    <a:lnTo>
                      <a:pt x="222" y="115"/>
                    </a:lnTo>
                    <a:lnTo>
                      <a:pt x="222" y="115"/>
                    </a:lnTo>
                    <a:lnTo>
                      <a:pt x="238" y="119"/>
                    </a:lnTo>
                    <a:lnTo>
                      <a:pt x="258" y="122"/>
                    </a:lnTo>
                    <a:lnTo>
                      <a:pt x="280" y="128"/>
                    </a:lnTo>
                    <a:lnTo>
                      <a:pt x="303" y="135"/>
                    </a:lnTo>
                    <a:lnTo>
                      <a:pt x="325" y="142"/>
                    </a:lnTo>
                    <a:lnTo>
                      <a:pt x="346" y="149"/>
                    </a:lnTo>
                    <a:lnTo>
                      <a:pt x="364" y="156"/>
                    </a:lnTo>
                    <a:lnTo>
                      <a:pt x="377" y="164"/>
                    </a:lnTo>
                    <a:lnTo>
                      <a:pt x="377" y="164"/>
                    </a:lnTo>
                    <a:lnTo>
                      <a:pt x="384" y="167"/>
                    </a:lnTo>
                    <a:lnTo>
                      <a:pt x="390" y="173"/>
                    </a:lnTo>
                    <a:lnTo>
                      <a:pt x="399" y="184"/>
                    </a:lnTo>
                    <a:lnTo>
                      <a:pt x="410" y="203"/>
                    </a:lnTo>
                    <a:lnTo>
                      <a:pt x="410" y="203"/>
                    </a:lnTo>
                    <a:lnTo>
                      <a:pt x="422" y="238"/>
                    </a:lnTo>
                    <a:lnTo>
                      <a:pt x="435" y="281"/>
                    </a:lnTo>
                    <a:lnTo>
                      <a:pt x="442" y="319"/>
                    </a:lnTo>
                    <a:lnTo>
                      <a:pt x="447" y="342"/>
                    </a:lnTo>
                    <a:lnTo>
                      <a:pt x="447" y="342"/>
                    </a:lnTo>
                    <a:lnTo>
                      <a:pt x="449" y="353"/>
                    </a:lnTo>
                    <a:lnTo>
                      <a:pt x="446" y="364"/>
                    </a:lnTo>
                    <a:lnTo>
                      <a:pt x="437" y="375"/>
                    </a:lnTo>
                    <a:lnTo>
                      <a:pt x="424" y="380"/>
                    </a:lnTo>
                    <a:lnTo>
                      <a:pt x="424" y="380"/>
                    </a:lnTo>
                    <a:lnTo>
                      <a:pt x="424" y="400"/>
                    </a:lnTo>
                    <a:lnTo>
                      <a:pt x="420" y="422"/>
                    </a:lnTo>
                    <a:lnTo>
                      <a:pt x="410" y="441"/>
                    </a:lnTo>
                    <a:lnTo>
                      <a:pt x="388" y="449"/>
                    </a:lnTo>
                    <a:lnTo>
                      <a:pt x="388" y="449"/>
                    </a:lnTo>
                    <a:lnTo>
                      <a:pt x="383" y="450"/>
                    </a:lnTo>
                    <a:lnTo>
                      <a:pt x="375" y="454"/>
                    </a:lnTo>
                    <a:lnTo>
                      <a:pt x="366" y="459"/>
                    </a:lnTo>
                    <a:lnTo>
                      <a:pt x="361" y="465"/>
                    </a:lnTo>
                    <a:lnTo>
                      <a:pt x="361" y="465"/>
                    </a:lnTo>
                    <a:lnTo>
                      <a:pt x="361" y="476"/>
                    </a:lnTo>
                    <a:lnTo>
                      <a:pt x="361" y="485"/>
                    </a:lnTo>
                    <a:lnTo>
                      <a:pt x="355" y="496"/>
                    </a:lnTo>
                    <a:lnTo>
                      <a:pt x="350" y="505"/>
                    </a:lnTo>
                    <a:lnTo>
                      <a:pt x="341" y="514"/>
                    </a:lnTo>
                    <a:lnTo>
                      <a:pt x="332" y="521"/>
                    </a:lnTo>
                    <a:lnTo>
                      <a:pt x="319" y="526"/>
                    </a:lnTo>
                    <a:lnTo>
                      <a:pt x="305" y="530"/>
                    </a:lnTo>
                    <a:lnTo>
                      <a:pt x="305" y="530"/>
                    </a:lnTo>
                    <a:lnTo>
                      <a:pt x="290" y="533"/>
                    </a:lnTo>
                    <a:lnTo>
                      <a:pt x="276" y="539"/>
                    </a:lnTo>
                    <a:lnTo>
                      <a:pt x="263" y="544"/>
                    </a:lnTo>
                    <a:lnTo>
                      <a:pt x="251" y="551"/>
                    </a:lnTo>
                    <a:lnTo>
                      <a:pt x="242" y="559"/>
                    </a:lnTo>
                    <a:lnTo>
                      <a:pt x="233" y="566"/>
                    </a:lnTo>
                    <a:lnTo>
                      <a:pt x="224" y="571"/>
                    </a:lnTo>
                    <a:lnTo>
                      <a:pt x="218" y="579"/>
                    </a:lnTo>
                    <a:lnTo>
                      <a:pt x="218" y="579"/>
                    </a:lnTo>
                    <a:lnTo>
                      <a:pt x="213" y="570"/>
                    </a:lnTo>
                    <a:lnTo>
                      <a:pt x="211" y="562"/>
                    </a:lnTo>
                    <a:lnTo>
                      <a:pt x="209" y="553"/>
                    </a:lnTo>
                    <a:lnTo>
                      <a:pt x="209" y="546"/>
                    </a:lnTo>
                    <a:lnTo>
                      <a:pt x="209" y="546"/>
                    </a:lnTo>
                    <a:lnTo>
                      <a:pt x="211" y="535"/>
                    </a:lnTo>
                    <a:lnTo>
                      <a:pt x="218" y="524"/>
                    </a:lnTo>
                    <a:lnTo>
                      <a:pt x="229" y="517"/>
                    </a:lnTo>
                    <a:lnTo>
                      <a:pt x="245" y="512"/>
                    </a:lnTo>
                    <a:lnTo>
                      <a:pt x="245" y="512"/>
                    </a:lnTo>
                    <a:lnTo>
                      <a:pt x="253" y="499"/>
                    </a:lnTo>
                    <a:lnTo>
                      <a:pt x="263" y="488"/>
                    </a:lnTo>
                    <a:lnTo>
                      <a:pt x="274" y="481"/>
                    </a:lnTo>
                    <a:lnTo>
                      <a:pt x="285" y="481"/>
                    </a:lnTo>
                    <a:lnTo>
                      <a:pt x="285" y="481"/>
                    </a:lnTo>
                    <a:lnTo>
                      <a:pt x="280" y="463"/>
                    </a:lnTo>
                    <a:lnTo>
                      <a:pt x="278" y="445"/>
                    </a:lnTo>
                    <a:lnTo>
                      <a:pt x="278" y="429"/>
                    </a:lnTo>
                    <a:lnTo>
                      <a:pt x="280" y="420"/>
                    </a:lnTo>
                    <a:lnTo>
                      <a:pt x="280" y="420"/>
                    </a:lnTo>
                    <a:lnTo>
                      <a:pt x="267" y="416"/>
                    </a:lnTo>
                    <a:lnTo>
                      <a:pt x="256" y="413"/>
                    </a:lnTo>
                    <a:lnTo>
                      <a:pt x="244" y="405"/>
                    </a:lnTo>
                    <a:lnTo>
                      <a:pt x="229" y="398"/>
                    </a:lnTo>
                    <a:lnTo>
                      <a:pt x="217" y="391"/>
                    </a:lnTo>
                    <a:lnTo>
                      <a:pt x="204" y="384"/>
                    </a:lnTo>
                    <a:lnTo>
                      <a:pt x="191" y="380"/>
                    </a:lnTo>
                    <a:lnTo>
                      <a:pt x="179" y="377"/>
                    </a:lnTo>
                    <a:lnTo>
                      <a:pt x="179" y="377"/>
                    </a:lnTo>
                    <a:lnTo>
                      <a:pt x="177" y="398"/>
                    </a:lnTo>
                    <a:lnTo>
                      <a:pt x="182" y="418"/>
                    </a:lnTo>
                    <a:lnTo>
                      <a:pt x="188" y="434"/>
                    </a:lnTo>
                    <a:lnTo>
                      <a:pt x="197" y="449"/>
                    </a:lnTo>
                    <a:lnTo>
                      <a:pt x="197" y="449"/>
                    </a:lnTo>
                    <a:lnTo>
                      <a:pt x="204" y="469"/>
                    </a:lnTo>
                    <a:lnTo>
                      <a:pt x="204" y="494"/>
                    </a:lnTo>
                    <a:lnTo>
                      <a:pt x="197" y="517"/>
                    </a:lnTo>
                    <a:lnTo>
                      <a:pt x="175" y="533"/>
                    </a:lnTo>
                    <a:lnTo>
                      <a:pt x="175" y="533"/>
                    </a:lnTo>
                    <a:lnTo>
                      <a:pt x="168" y="515"/>
                    </a:lnTo>
                    <a:lnTo>
                      <a:pt x="159" y="499"/>
                    </a:lnTo>
                    <a:lnTo>
                      <a:pt x="150" y="483"/>
                    </a:lnTo>
                    <a:lnTo>
                      <a:pt x="141" y="469"/>
                    </a:lnTo>
                    <a:lnTo>
                      <a:pt x="132" y="456"/>
                    </a:lnTo>
                    <a:lnTo>
                      <a:pt x="123" y="445"/>
                    </a:lnTo>
                    <a:lnTo>
                      <a:pt x="114" y="436"/>
                    </a:lnTo>
                    <a:lnTo>
                      <a:pt x="106" y="431"/>
                    </a:lnTo>
                    <a:lnTo>
                      <a:pt x="106" y="431"/>
                    </a:lnTo>
                    <a:lnTo>
                      <a:pt x="97" y="422"/>
                    </a:lnTo>
                    <a:lnTo>
                      <a:pt x="88" y="407"/>
                    </a:lnTo>
                    <a:lnTo>
                      <a:pt x="79" y="387"/>
                    </a:lnTo>
                    <a:lnTo>
                      <a:pt x="69" y="366"/>
                    </a:lnTo>
                    <a:lnTo>
                      <a:pt x="61" y="344"/>
                    </a:lnTo>
                    <a:lnTo>
                      <a:pt x="54" y="326"/>
                    </a:lnTo>
                    <a:lnTo>
                      <a:pt x="51" y="312"/>
                    </a:lnTo>
                    <a:lnTo>
                      <a:pt x="51" y="304"/>
                    </a:lnTo>
                    <a:lnTo>
                      <a:pt x="51" y="304"/>
                    </a:lnTo>
                    <a:lnTo>
                      <a:pt x="56" y="288"/>
                    </a:lnTo>
                    <a:lnTo>
                      <a:pt x="56" y="272"/>
                    </a:lnTo>
                    <a:lnTo>
                      <a:pt x="51" y="256"/>
                    </a:lnTo>
                    <a:lnTo>
                      <a:pt x="43" y="243"/>
                    </a:lnTo>
                    <a:lnTo>
                      <a:pt x="43" y="243"/>
                    </a:lnTo>
                    <a:lnTo>
                      <a:pt x="38" y="230"/>
                    </a:lnTo>
                    <a:lnTo>
                      <a:pt x="34" y="214"/>
                    </a:lnTo>
                    <a:lnTo>
                      <a:pt x="34" y="198"/>
                    </a:lnTo>
                    <a:lnTo>
                      <a:pt x="31" y="184"/>
                    </a:lnTo>
                    <a:lnTo>
                      <a:pt x="31" y="184"/>
                    </a:lnTo>
                    <a:lnTo>
                      <a:pt x="25" y="167"/>
                    </a:lnTo>
                    <a:lnTo>
                      <a:pt x="16" y="146"/>
                    </a:lnTo>
                    <a:lnTo>
                      <a:pt x="9" y="126"/>
                    </a:lnTo>
                    <a:lnTo>
                      <a:pt x="7" y="119"/>
                    </a:lnTo>
                    <a:lnTo>
                      <a:pt x="7" y="119"/>
                    </a:lnTo>
                    <a:lnTo>
                      <a:pt x="9" y="113"/>
                    </a:lnTo>
                    <a:lnTo>
                      <a:pt x="9" y="101"/>
                    </a:lnTo>
                    <a:lnTo>
                      <a:pt x="5" y="88"/>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39">
                <a:extLst>
                  <a:ext uri="{FF2B5EF4-FFF2-40B4-BE49-F238E27FC236}">
                    <a16:creationId xmlns:a16="http://schemas.microsoft.com/office/drawing/2014/main" id="{1C610AEC-86F7-4799-9E3A-2F1B02701DC4}"/>
                  </a:ext>
                </a:extLst>
              </p:cNvPr>
              <p:cNvSpPr>
                <a:spLocks/>
              </p:cNvSpPr>
              <p:nvPr/>
            </p:nvSpPr>
            <p:spPr bwMode="auto">
              <a:xfrm>
                <a:off x="6881" y="3104"/>
                <a:ext cx="270" cy="277"/>
              </a:xfrm>
              <a:custGeom>
                <a:avLst/>
                <a:gdLst>
                  <a:gd name="T0" fmla="*/ 88 w 500"/>
                  <a:gd name="T1" fmla="*/ 450 h 475"/>
                  <a:gd name="T2" fmla="*/ 65 w 500"/>
                  <a:gd name="T3" fmla="*/ 417 h 475"/>
                  <a:gd name="T4" fmla="*/ 45 w 500"/>
                  <a:gd name="T5" fmla="*/ 390 h 475"/>
                  <a:gd name="T6" fmla="*/ 7 w 500"/>
                  <a:gd name="T7" fmla="*/ 341 h 475"/>
                  <a:gd name="T8" fmla="*/ 22 w 500"/>
                  <a:gd name="T9" fmla="*/ 314 h 475"/>
                  <a:gd name="T10" fmla="*/ 50 w 500"/>
                  <a:gd name="T11" fmla="*/ 291 h 475"/>
                  <a:gd name="T12" fmla="*/ 72 w 500"/>
                  <a:gd name="T13" fmla="*/ 278 h 475"/>
                  <a:gd name="T14" fmla="*/ 110 w 500"/>
                  <a:gd name="T15" fmla="*/ 219 h 475"/>
                  <a:gd name="T16" fmla="*/ 119 w 500"/>
                  <a:gd name="T17" fmla="*/ 195 h 475"/>
                  <a:gd name="T18" fmla="*/ 126 w 500"/>
                  <a:gd name="T19" fmla="*/ 181 h 475"/>
                  <a:gd name="T20" fmla="*/ 144 w 500"/>
                  <a:gd name="T21" fmla="*/ 148 h 475"/>
                  <a:gd name="T22" fmla="*/ 171 w 500"/>
                  <a:gd name="T23" fmla="*/ 105 h 475"/>
                  <a:gd name="T24" fmla="*/ 197 w 500"/>
                  <a:gd name="T25" fmla="*/ 69 h 475"/>
                  <a:gd name="T26" fmla="*/ 231 w 500"/>
                  <a:gd name="T27" fmla="*/ 56 h 475"/>
                  <a:gd name="T28" fmla="*/ 253 w 500"/>
                  <a:gd name="T29" fmla="*/ 44 h 475"/>
                  <a:gd name="T30" fmla="*/ 276 w 500"/>
                  <a:gd name="T31" fmla="*/ 31 h 475"/>
                  <a:gd name="T32" fmla="*/ 309 w 500"/>
                  <a:gd name="T33" fmla="*/ 24 h 475"/>
                  <a:gd name="T34" fmla="*/ 332 w 500"/>
                  <a:gd name="T35" fmla="*/ 26 h 475"/>
                  <a:gd name="T36" fmla="*/ 357 w 500"/>
                  <a:gd name="T37" fmla="*/ 24 h 475"/>
                  <a:gd name="T38" fmla="*/ 392 w 500"/>
                  <a:gd name="T39" fmla="*/ 15 h 475"/>
                  <a:gd name="T40" fmla="*/ 397 w 500"/>
                  <a:gd name="T41" fmla="*/ 37 h 475"/>
                  <a:gd name="T42" fmla="*/ 377 w 500"/>
                  <a:gd name="T43" fmla="*/ 58 h 475"/>
                  <a:gd name="T44" fmla="*/ 352 w 500"/>
                  <a:gd name="T45" fmla="*/ 71 h 475"/>
                  <a:gd name="T46" fmla="*/ 327 w 500"/>
                  <a:gd name="T47" fmla="*/ 80 h 475"/>
                  <a:gd name="T48" fmla="*/ 305 w 500"/>
                  <a:gd name="T49" fmla="*/ 89 h 475"/>
                  <a:gd name="T50" fmla="*/ 303 w 500"/>
                  <a:gd name="T51" fmla="*/ 96 h 475"/>
                  <a:gd name="T52" fmla="*/ 341 w 500"/>
                  <a:gd name="T53" fmla="*/ 85 h 475"/>
                  <a:gd name="T54" fmla="*/ 373 w 500"/>
                  <a:gd name="T55" fmla="*/ 85 h 475"/>
                  <a:gd name="T56" fmla="*/ 388 w 500"/>
                  <a:gd name="T57" fmla="*/ 73 h 475"/>
                  <a:gd name="T58" fmla="*/ 411 w 500"/>
                  <a:gd name="T59" fmla="*/ 55 h 475"/>
                  <a:gd name="T60" fmla="*/ 437 w 500"/>
                  <a:gd name="T61" fmla="*/ 46 h 475"/>
                  <a:gd name="T62" fmla="*/ 451 w 500"/>
                  <a:gd name="T63" fmla="*/ 20 h 475"/>
                  <a:gd name="T64" fmla="*/ 478 w 500"/>
                  <a:gd name="T65" fmla="*/ 2 h 475"/>
                  <a:gd name="T66" fmla="*/ 500 w 500"/>
                  <a:gd name="T67" fmla="*/ 26 h 475"/>
                  <a:gd name="T68" fmla="*/ 476 w 500"/>
                  <a:gd name="T69" fmla="*/ 65 h 475"/>
                  <a:gd name="T70" fmla="*/ 451 w 500"/>
                  <a:gd name="T71" fmla="*/ 112 h 475"/>
                  <a:gd name="T72" fmla="*/ 469 w 500"/>
                  <a:gd name="T73" fmla="*/ 127 h 475"/>
                  <a:gd name="T74" fmla="*/ 475 w 500"/>
                  <a:gd name="T75" fmla="*/ 166 h 475"/>
                  <a:gd name="T76" fmla="*/ 458 w 500"/>
                  <a:gd name="T77" fmla="*/ 193 h 475"/>
                  <a:gd name="T78" fmla="*/ 469 w 500"/>
                  <a:gd name="T79" fmla="*/ 244 h 475"/>
                  <a:gd name="T80" fmla="*/ 467 w 500"/>
                  <a:gd name="T81" fmla="*/ 285 h 475"/>
                  <a:gd name="T82" fmla="*/ 453 w 500"/>
                  <a:gd name="T83" fmla="*/ 314 h 475"/>
                  <a:gd name="T84" fmla="*/ 438 w 500"/>
                  <a:gd name="T85" fmla="*/ 343 h 475"/>
                  <a:gd name="T86" fmla="*/ 413 w 500"/>
                  <a:gd name="T87" fmla="*/ 368 h 475"/>
                  <a:gd name="T88" fmla="*/ 375 w 500"/>
                  <a:gd name="T89" fmla="*/ 377 h 475"/>
                  <a:gd name="T90" fmla="*/ 327 w 500"/>
                  <a:gd name="T91" fmla="*/ 386 h 475"/>
                  <a:gd name="T92" fmla="*/ 280 w 500"/>
                  <a:gd name="T93" fmla="*/ 392 h 475"/>
                  <a:gd name="T94" fmla="*/ 238 w 500"/>
                  <a:gd name="T95" fmla="*/ 397 h 475"/>
                  <a:gd name="T96" fmla="*/ 204 w 500"/>
                  <a:gd name="T97" fmla="*/ 406 h 475"/>
                  <a:gd name="T98" fmla="*/ 186 w 500"/>
                  <a:gd name="T99" fmla="*/ 422 h 475"/>
                  <a:gd name="T100" fmla="*/ 162 w 500"/>
                  <a:gd name="T101" fmla="*/ 451 h 475"/>
                  <a:gd name="T102" fmla="*/ 135 w 500"/>
                  <a:gd name="T103" fmla="*/ 457 h 475"/>
                  <a:gd name="T104" fmla="*/ 112 w 500"/>
                  <a:gd name="T105" fmla="*/ 46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 h="475">
                    <a:moveTo>
                      <a:pt x="105" y="475"/>
                    </a:moveTo>
                    <a:lnTo>
                      <a:pt x="97" y="462"/>
                    </a:lnTo>
                    <a:lnTo>
                      <a:pt x="88" y="450"/>
                    </a:lnTo>
                    <a:lnTo>
                      <a:pt x="81" y="439"/>
                    </a:lnTo>
                    <a:lnTo>
                      <a:pt x="72" y="426"/>
                    </a:lnTo>
                    <a:lnTo>
                      <a:pt x="65" y="417"/>
                    </a:lnTo>
                    <a:lnTo>
                      <a:pt x="58" y="406"/>
                    </a:lnTo>
                    <a:lnTo>
                      <a:pt x="50" y="397"/>
                    </a:lnTo>
                    <a:lnTo>
                      <a:pt x="45" y="390"/>
                    </a:lnTo>
                    <a:lnTo>
                      <a:pt x="31" y="372"/>
                    </a:lnTo>
                    <a:lnTo>
                      <a:pt x="18" y="354"/>
                    </a:lnTo>
                    <a:lnTo>
                      <a:pt x="7" y="341"/>
                    </a:lnTo>
                    <a:lnTo>
                      <a:pt x="0" y="334"/>
                    </a:lnTo>
                    <a:lnTo>
                      <a:pt x="11" y="323"/>
                    </a:lnTo>
                    <a:lnTo>
                      <a:pt x="22" y="314"/>
                    </a:lnTo>
                    <a:lnTo>
                      <a:pt x="31" y="305"/>
                    </a:lnTo>
                    <a:lnTo>
                      <a:pt x="41" y="298"/>
                    </a:lnTo>
                    <a:lnTo>
                      <a:pt x="50" y="291"/>
                    </a:lnTo>
                    <a:lnTo>
                      <a:pt x="58" y="285"/>
                    </a:lnTo>
                    <a:lnTo>
                      <a:pt x="65" y="282"/>
                    </a:lnTo>
                    <a:lnTo>
                      <a:pt x="72" y="278"/>
                    </a:lnTo>
                    <a:lnTo>
                      <a:pt x="87" y="264"/>
                    </a:lnTo>
                    <a:lnTo>
                      <a:pt x="101" y="242"/>
                    </a:lnTo>
                    <a:lnTo>
                      <a:pt x="110" y="219"/>
                    </a:lnTo>
                    <a:lnTo>
                      <a:pt x="114" y="208"/>
                    </a:lnTo>
                    <a:lnTo>
                      <a:pt x="115" y="202"/>
                    </a:lnTo>
                    <a:lnTo>
                      <a:pt x="119" y="195"/>
                    </a:lnTo>
                    <a:lnTo>
                      <a:pt x="123" y="188"/>
                    </a:lnTo>
                    <a:lnTo>
                      <a:pt x="124" y="184"/>
                    </a:lnTo>
                    <a:lnTo>
                      <a:pt x="126" y="181"/>
                    </a:lnTo>
                    <a:lnTo>
                      <a:pt x="132" y="170"/>
                    </a:lnTo>
                    <a:lnTo>
                      <a:pt x="139" y="159"/>
                    </a:lnTo>
                    <a:lnTo>
                      <a:pt x="144" y="148"/>
                    </a:lnTo>
                    <a:lnTo>
                      <a:pt x="152" y="138"/>
                    </a:lnTo>
                    <a:lnTo>
                      <a:pt x="162" y="121"/>
                    </a:lnTo>
                    <a:lnTo>
                      <a:pt x="171" y="105"/>
                    </a:lnTo>
                    <a:lnTo>
                      <a:pt x="179" y="91"/>
                    </a:lnTo>
                    <a:lnTo>
                      <a:pt x="186" y="80"/>
                    </a:lnTo>
                    <a:lnTo>
                      <a:pt x="197" y="69"/>
                    </a:lnTo>
                    <a:lnTo>
                      <a:pt x="209" y="62"/>
                    </a:lnTo>
                    <a:lnTo>
                      <a:pt x="220" y="58"/>
                    </a:lnTo>
                    <a:lnTo>
                      <a:pt x="231" y="56"/>
                    </a:lnTo>
                    <a:lnTo>
                      <a:pt x="238" y="55"/>
                    </a:lnTo>
                    <a:lnTo>
                      <a:pt x="245" y="51"/>
                    </a:lnTo>
                    <a:lnTo>
                      <a:pt x="253" y="44"/>
                    </a:lnTo>
                    <a:lnTo>
                      <a:pt x="258" y="38"/>
                    </a:lnTo>
                    <a:lnTo>
                      <a:pt x="267" y="35"/>
                    </a:lnTo>
                    <a:lnTo>
                      <a:pt x="276" y="31"/>
                    </a:lnTo>
                    <a:lnTo>
                      <a:pt x="289" y="27"/>
                    </a:lnTo>
                    <a:lnTo>
                      <a:pt x="299" y="26"/>
                    </a:lnTo>
                    <a:lnTo>
                      <a:pt x="309" y="24"/>
                    </a:lnTo>
                    <a:lnTo>
                      <a:pt x="318" y="24"/>
                    </a:lnTo>
                    <a:lnTo>
                      <a:pt x="323" y="24"/>
                    </a:lnTo>
                    <a:lnTo>
                      <a:pt x="332" y="26"/>
                    </a:lnTo>
                    <a:lnTo>
                      <a:pt x="341" y="27"/>
                    </a:lnTo>
                    <a:lnTo>
                      <a:pt x="350" y="27"/>
                    </a:lnTo>
                    <a:lnTo>
                      <a:pt x="357" y="24"/>
                    </a:lnTo>
                    <a:lnTo>
                      <a:pt x="368" y="18"/>
                    </a:lnTo>
                    <a:lnTo>
                      <a:pt x="379" y="15"/>
                    </a:lnTo>
                    <a:lnTo>
                      <a:pt x="392" y="15"/>
                    </a:lnTo>
                    <a:lnTo>
                      <a:pt x="399" y="20"/>
                    </a:lnTo>
                    <a:lnTo>
                      <a:pt x="401" y="27"/>
                    </a:lnTo>
                    <a:lnTo>
                      <a:pt x="397" y="37"/>
                    </a:lnTo>
                    <a:lnTo>
                      <a:pt x="392" y="44"/>
                    </a:lnTo>
                    <a:lnTo>
                      <a:pt x="382" y="55"/>
                    </a:lnTo>
                    <a:lnTo>
                      <a:pt x="377" y="58"/>
                    </a:lnTo>
                    <a:lnTo>
                      <a:pt x="370" y="64"/>
                    </a:lnTo>
                    <a:lnTo>
                      <a:pt x="361" y="67"/>
                    </a:lnTo>
                    <a:lnTo>
                      <a:pt x="352" y="71"/>
                    </a:lnTo>
                    <a:lnTo>
                      <a:pt x="341" y="74"/>
                    </a:lnTo>
                    <a:lnTo>
                      <a:pt x="334" y="78"/>
                    </a:lnTo>
                    <a:lnTo>
                      <a:pt x="327" y="80"/>
                    </a:lnTo>
                    <a:lnTo>
                      <a:pt x="321" y="82"/>
                    </a:lnTo>
                    <a:lnTo>
                      <a:pt x="314" y="83"/>
                    </a:lnTo>
                    <a:lnTo>
                      <a:pt x="305" y="89"/>
                    </a:lnTo>
                    <a:lnTo>
                      <a:pt x="298" y="94"/>
                    </a:lnTo>
                    <a:lnTo>
                      <a:pt x="292" y="101"/>
                    </a:lnTo>
                    <a:lnTo>
                      <a:pt x="303" y="96"/>
                    </a:lnTo>
                    <a:lnTo>
                      <a:pt x="316" y="91"/>
                    </a:lnTo>
                    <a:lnTo>
                      <a:pt x="328" y="87"/>
                    </a:lnTo>
                    <a:lnTo>
                      <a:pt x="341" y="85"/>
                    </a:lnTo>
                    <a:lnTo>
                      <a:pt x="354" y="83"/>
                    </a:lnTo>
                    <a:lnTo>
                      <a:pt x="364" y="83"/>
                    </a:lnTo>
                    <a:lnTo>
                      <a:pt x="373" y="85"/>
                    </a:lnTo>
                    <a:lnTo>
                      <a:pt x="379" y="87"/>
                    </a:lnTo>
                    <a:lnTo>
                      <a:pt x="382" y="80"/>
                    </a:lnTo>
                    <a:lnTo>
                      <a:pt x="388" y="73"/>
                    </a:lnTo>
                    <a:lnTo>
                      <a:pt x="395" y="65"/>
                    </a:lnTo>
                    <a:lnTo>
                      <a:pt x="402" y="60"/>
                    </a:lnTo>
                    <a:lnTo>
                      <a:pt x="411" y="55"/>
                    </a:lnTo>
                    <a:lnTo>
                      <a:pt x="420" y="49"/>
                    </a:lnTo>
                    <a:lnTo>
                      <a:pt x="429" y="47"/>
                    </a:lnTo>
                    <a:lnTo>
                      <a:pt x="437" y="46"/>
                    </a:lnTo>
                    <a:lnTo>
                      <a:pt x="438" y="38"/>
                    </a:lnTo>
                    <a:lnTo>
                      <a:pt x="444" y="29"/>
                    </a:lnTo>
                    <a:lnTo>
                      <a:pt x="451" y="20"/>
                    </a:lnTo>
                    <a:lnTo>
                      <a:pt x="460" y="13"/>
                    </a:lnTo>
                    <a:lnTo>
                      <a:pt x="469" y="6"/>
                    </a:lnTo>
                    <a:lnTo>
                      <a:pt x="478" y="2"/>
                    </a:lnTo>
                    <a:lnTo>
                      <a:pt x="489" y="0"/>
                    </a:lnTo>
                    <a:lnTo>
                      <a:pt x="500" y="4"/>
                    </a:lnTo>
                    <a:lnTo>
                      <a:pt x="500" y="26"/>
                    </a:lnTo>
                    <a:lnTo>
                      <a:pt x="491" y="40"/>
                    </a:lnTo>
                    <a:lnTo>
                      <a:pt x="480" y="53"/>
                    </a:lnTo>
                    <a:lnTo>
                      <a:pt x="476" y="65"/>
                    </a:lnTo>
                    <a:lnTo>
                      <a:pt x="473" y="80"/>
                    </a:lnTo>
                    <a:lnTo>
                      <a:pt x="464" y="96"/>
                    </a:lnTo>
                    <a:lnTo>
                      <a:pt x="451" y="112"/>
                    </a:lnTo>
                    <a:lnTo>
                      <a:pt x="444" y="121"/>
                    </a:lnTo>
                    <a:lnTo>
                      <a:pt x="458" y="118"/>
                    </a:lnTo>
                    <a:lnTo>
                      <a:pt x="469" y="127"/>
                    </a:lnTo>
                    <a:lnTo>
                      <a:pt x="475" y="141"/>
                    </a:lnTo>
                    <a:lnTo>
                      <a:pt x="476" y="154"/>
                    </a:lnTo>
                    <a:lnTo>
                      <a:pt x="475" y="166"/>
                    </a:lnTo>
                    <a:lnTo>
                      <a:pt x="469" y="177"/>
                    </a:lnTo>
                    <a:lnTo>
                      <a:pt x="464" y="188"/>
                    </a:lnTo>
                    <a:lnTo>
                      <a:pt x="458" y="193"/>
                    </a:lnTo>
                    <a:lnTo>
                      <a:pt x="467" y="206"/>
                    </a:lnTo>
                    <a:lnTo>
                      <a:pt x="471" y="224"/>
                    </a:lnTo>
                    <a:lnTo>
                      <a:pt x="469" y="244"/>
                    </a:lnTo>
                    <a:lnTo>
                      <a:pt x="460" y="262"/>
                    </a:lnTo>
                    <a:lnTo>
                      <a:pt x="467" y="273"/>
                    </a:lnTo>
                    <a:lnTo>
                      <a:pt x="467" y="285"/>
                    </a:lnTo>
                    <a:lnTo>
                      <a:pt x="464" y="298"/>
                    </a:lnTo>
                    <a:lnTo>
                      <a:pt x="456" y="309"/>
                    </a:lnTo>
                    <a:lnTo>
                      <a:pt x="453" y="314"/>
                    </a:lnTo>
                    <a:lnTo>
                      <a:pt x="447" y="323"/>
                    </a:lnTo>
                    <a:lnTo>
                      <a:pt x="444" y="332"/>
                    </a:lnTo>
                    <a:lnTo>
                      <a:pt x="438" y="343"/>
                    </a:lnTo>
                    <a:lnTo>
                      <a:pt x="431" y="352"/>
                    </a:lnTo>
                    <a:lnTo>
                      <a:pt x="422" y="361"/>
                    </a:lnTo>
                    <a:lnTo>
                      <a:pt x="413" y="368"/>
                    </a:lnTo>
                    <a:lnTo>
                      <a:pt x="402" y="372"/>
                    </a:lnTo>
                    <a:lnTo>
                      <a:pt x="390" y="376"/>
                    </a:lnTo>
                    <a:lnTo>
                      <a:pt x="375" y="377"/>
                    </a:lnTo>
                    <a:lnTo>
                      <a:pt x="359" y="381"/>
                    </a:lnTo>
                    <a:lnTo>
                      <a:pt x="343" y="385"/>
                    </a:lnTo>
                    <a:lnTo>
                      <a:pt x="327" y="386"/>
                    </a:lnTo>
                    <a:lnTo>
                      <a:pt x="310" y="388"/>
                    </a:lnTo>
                    <a:lnTo>
                      <a:pt x="294" y="390"/>
                    </a:lnTo>
                    <a:lnTo>
                      <a:pt x="280" y="392"/>
                    </a:lnTo>
                    <a:lnTo>
                      <a:pt x="265" y="394"/>
                    </a:lnTo>
                    <a:lnTo>
                      <a:pt x="251" y="395"/>
                    </a:lnTo>
                    <a:lnTo>
                      <a:pt x="238" y="397"/>
                    </a:lnTo>
                    <a:lnTo>
                      <a:pt x="226" y="399"/>
                    </a:lnTo>
                    <a:lnTo>
                      <a:pt x="213" y="403"/>
                    </a:lnTo>
                    <a:lnTo>
                      <a:pt x="204" y="406"/>
                    </a:lnTo>
                    <a:lnTo>
                      <a:pt x="197" y="410"/>
                    </a:lnTo>
                    <a:lnTo>
                      <a:pt x="191" y="413"/>
                    </a:lnTo>
                    <a:lnTo>
                      <a:pt x="186" y="422"/>
                    </a:lnTo>
                    <a:lnTo>
                      <a:pt x="180" y="433"/>
                    </a:lnTo>
                    <a:lnTo>
                      <a:pt x="173" y="444"/>
                    </a:lnTo>
                    <a:lnTo>
                      <a:pt x="162" y="451"/>
                    </a:lnTo>
                    <a:lnTo>
                      <a:pt x="153" y="453"/>
                    </a:lnTo>
                    <a:lnTo>
                      <a:pt x="144" y="455"/>
                    </a:lnTo>
                    <a:lnTo>
                      <a:pt x="135" y="457"/>
                    </a:lnTo>
                    <a:lnTo>
                      <a:pt x="126" y="460"/>
                    </a:lnTo>
                    <a:lnTo>
                      <a:pt x="117" y="462"/>
                    </a:lnTo>
                    <a:lnTo>
                      <a:pt x="112" y="466"/>
                    </a:lnTo>
                    <a:lnTo>
                      <a:pt x="106" y="469"/>
                    </a:lnTo>
                    <a:lnTo>
                      <a:pt x="105" y="475"/>
                    </a:lnTo>
                    <a:close/>
                  </a:path>
                </a:pathLst>
              </a:custGeom>
              <a:solidFill>
                <a:srgbClr val="F1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40">
                <a:extLst>
                  <a:ext uri="{FF2B5EF4-FFF2-40B4-BE49-F238E27FC236}">
                    <a16:creationId xmlns:a16="http://schemas.microsoft.com/office/drawing/2014/main" id="{AC605CF8-9DF6-4B13-9A5C-2BAE8F6C6ED3}"/>
                  </a:ext>
                </a:extLst>
              </p:cNvPr>
              <p:cNvSpPr>
                <a:spLocks/>
              </p:cNvSpPr>
              <p:nvPr/>
            </p:nvSpPr>
            <p:spPr bwMode="auto">
              <a:xfrm>
                <a:off x="6881" y="3104"/>
                <a:ext cx="270" cy="277"/>
              </a:xfrm>
              <a:custGeom>
                <a:avLst/>
                <a:gdLst>
                  <a:gd name="T0" fmla="*/ 97 w 500"/>
                  <a:gd name="T1" fmla="*/ 462 h 475"/>
                  <a:gd name="T2" fmla="*/ 72 w 500"/>
                  <a:gd name="T3" fmla="*/ 426 h 475"/>
                  <a:gd name="T4" fmla="*/ 50 w 500"/>
                  <a:gd name="T5" fmla="*/ 397 h 475"/>
                  <a:gd name="T6" fmla="*/ 31 w 500"/>
                  <a:gd name="T7" fmla="*/ 372 h 475"/>
                  <a:gd name="T8" fmla="*/ 0 w 500"/>
                  <a:gd name="T9" fmla="*/ 334 h 475"/>
                  <a:gd name="T10" fmla="*/ 22 w 500"/>
                  <a:gd name="T11" fmla="*/ 314 h 475"/>
                  <a:gd name="T12" fmla="*/ 50 w 500"/>
                  <a:gd name="T13" fmla="*/ 291 h 475"/>
                  <a:gd name="T14" fmla="*/ 72 w 500"/>
                  <a:gd name="T15" fmla="*/ 278 h 475"/>
                  <a:gd name="T16" fmla="*/ 101 w 500"/>
                  <a:gd name="T17" fmla="*/ 242 h 475"/>
                  <a:gd name="T18" fmla="*/ 114 w 500"/>
                  <a:gd name="T19" fmla="*/ 208 h 475"/>
                  <a:gd name="T20" fmla="*/ 123 w 500"/>
                  <a:gd name="T21" fmla="*/ 188 h 475"/>
                  <a:gd name="T22" fmla="*/ 126 w 500"/>
                  <a:gd name="T23" fmla="*/ 181 h 475"/>
                  <a:gd name="T24" fmla="*/ 144 w 500"/>
                  <a:gd name="T25" fmla="*/ 148 h 475"/>
                  <a:gd name="T26" fmla="*/ 162 w 500"/>
                  <a:gd name="T27" fmla="*/ 121 h 475"/>
                  <a:gd name="T28" fmla="*/ 179 w 500"/>
                  <a:gd name="T29" fmla="*/ 91 h 475"/>
                  <a:gd name="T30" fmla="*/ 209 w 500"/>
                  <a:gd name="T31" fmla="*/ 62 h 475"/>
                  <a:gd name="T32" fmla="*/ 231 w 500"/>
                  <a:gd name="T33" fmla="*/ 56 h 475"/>
                  <a:gd name="T34" fmla="*/ 253 w 500"/>
                  <a:gd name="T35" fmla="*/ 44 h 475"/>
                  <a:gd name="T36" fmla="*/ 267 w 500"/>
                  <a:gd name="T37" fmla="*/ 35 h 475"/>
                  <a:gd name="T38" fmla="*/ 299 w 500"/>
                  <a:gd name="T39" fmla="*/ 26 h 475"/>
                  <a:gd name="T40" fmla="*/ 323 w 500"/>
                  <a:gd name="T41" fmla="*/ 24 h 475"/>
                  <a:gd name="T42" fmla="*/ 341 w 500"/>
                  <a:gd name="T43" fmla="*/ 27 h 475"/>
                  <a:gd name="T44" fmla="*/ 357 w 500"/>
                  <a:gd name="T45" fmla="*/ 24 h 475"/>
                  <a:gd name="T46" fmla="*/ 392 w 500"/>
                  <a:gd name="T47" fmla="*/ 15 h 475"/>
                  <a:gd name="T48" fmla="*/ 401 w 500"/>
                  <a:gd name="T49" fmla="*/ 27 h 475"/>
                  <a:gd name="T50" fmla="*/ 382 w 500"/>
                  <a:gd name="T51" fmla="*/ 55 h 475"/>
                  <a:gd name="T52" fmla="*/ 370 w 500"/>
                  <a:gd name="T53" fmla="*/ 64 h 475"/>
                  <a:gd name="T54" fmla="*/ 341 w 500"/>
                  <a:gd name="T55" fmla="*/ 74 h 475"/>
                  <a:gd name="T56" fmla="*/ 321 w 500"/>
                  <a:gd name="T57" fmla="*/ 82 h 475"/>
                  <a:gd name="T58" fmla="*/ 305 w 500"/>
                  <a:gd name="T59" fmla="*/ 89 h 475"/>
                  <a:gd name="T60" fmla="*/ 292 w 500"/>
                  <a:gd name="T61" fmla="*/ 101 h 475"/>
                  <a:gd name="T62" fmla="*/ 328 w 500"/>
                  <a:gd name="T63" fmla="*/ 87 h 475"/>
                  <a:gd name="T64" fmla="*/ 364 w 500"/>
                  <a:gd name="T65" fmla="*/ 83 h 475"/>
                  <a:gd name="T66" fmla="*/ 379 w 500"/>
                  <a:gd name="T67" fmla="*/ 87 h 475"/>
                  <a:gd name="T68" fmla="*/ 395 w 500"/>
                  <a:gd name="T69" fmla="*/ 65 h 475"/>
                  <a:gd name="T70" fmla="*/ 420 w 500"/>
                  <a:gd name="T71" fmla="*/ 49 h 475"/>
                  <a:gd name="T72" fmla="*/ 437 w 500"/>
                  <a:gd name="T73" fmla="*/ 46 h 475"/>
                  <a:gd name="T74" fmla="*/ 451 w 500"/>
                  <a:gd name="T75" fmla="*/ 20 h 475"/>
                  <a:gd name="T76" fmla="*/ 478 w 500"/>
                  <a:gd name="T77" fmla="*/ 2 h 475"/>
                  <a:gd name="T78" fmla="*/ 500 w 500"/>
                  <a:gd name="T79" fmla="*/ 4 h 475"/>
                  <a:gd name="T80" fmla="*/ 480 w 500"/>
                  <a:gd name="T81" fmla="*/ 53 h 475"/>
                  <a:gd name="T82" fmla="*/ 473 w 500"/>
                  <a:gd name="T83" fmla="*/ 80 h 475"/>
                  <a:gd name="T84" fmla="*/ 444 w 500"/>
                  <a:gd name="T85" fmla="*/ 121 h 475"/>
                  <a:gd name="T86" fmla="*/ 469 w 500"/>
                  <a:gd name="T87" fmla="*/ 127 h 475"/>
                  <a:gd name="T88" fmla="*/ 476 w 500"/>
                  <a:gd name="T89" fmla="*/ 154 h 475"/>
                  <a:gd name="T90" fmla="*/ 464 w 500"/>
                  <a:gd name="T91" fmla="*/ 188 h 475"/>
                  <a:gd name="T92" fmla="*/ 467 w 500"/>
                  <a:gd name="T93" fmla="*/ 206 h 475"/>
                  <a:gd name="T94" fmla="*/ 460 w 500"/>
                  <a:gd name="T95" fmla="*/ 262 h 475"/>
                  <a:gd name="T96" fmla="*/ 467 w 500"/>
                  <a:gd name="T97" fmla="*/ 285 h 475"/>
                  <a:gd name="T98" fmla="*/ 456 w 500"/>
                  <a:gd name="T99" fmla="*/ 309 h 475"/>
                  <a:gd name="T100" fmla="*/ 444 w 500"/>
                  <a:gd name="T101" fmla="*/ 332 h 475"/>
                  <a:gd name="T102" fmla="*/ 422 w 500"/>
                  <a:gd name="T103" fmla="*/ 361 h 475"/>
                  <a:gd name="T104" fmla="*/ 402 w 500"/>
                  <a:gd name="T105" fmla="*/ 372 h 475"/>
                  <a:gd name="T106" fmla="*/ 359 w 500"/>
                  <a:gd name="T107" fmla="*/ 381 h 475"/>
                  <a:gd name="T108" fmla="*/ 310 w 500"/>
                  <a:gd name="T109" fmla="*/ 388 h 475"/>
                  <a:gd name="T110" fmla="*/ 280 w 500"/>
                  <a:gd name="T111" fmla="*/ 392 h 475"/>
                  <a:gd name="T112" fmla="*/ 238 w 500"/>
                  <a:gd name="T113" fmla="*/ 397 h 475"/>
                  <a:gd name="T114" fmla="*/ 204 w 500"/>
                  <a:gd name="T115" fmla="*/ 406 h 475"/>
                  <a:gd name="T116" fmla="*/ 191 w 500"/>
                  <a:gd name="T117" fmla="*/ 413 h 475"/>
                  <a:gd name="T118" fmla="*/ 173 w 500"/>
                  <a:gd name="T119" fmla="*/ 444 h 475"/>
                  <a:gd name="T120" fmla="*/ 153 w 500"/>
                  <a:gd name="T121" fmla="*/ 453 h 475"/>
                  <a:gd name="T122" fmla="*/ 126 w 500"/>
                  <a:gd name="T123" fmla="*/ 460 h 475"/>
                  <a:gd name="T124" fmla="*/ 106 w 500"/>
                  <a:gd name="T125" fmla="*/ 46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0" h="475">
                    <a:moveTo>
                      <a:pt x="105" y="475"/>
                    </a:moveTo>
                    <a:lnTo>
                      <a:pt x="105" y="475"/>
                    </a:lnTo>
                    <a:lnTo>
                      <a:pt x="97" y="462"/>
                    </a:lnTo>
                    <a:lnTo>
                      <a:pt x="88" y="450"/>
                    </a:lnTo>
                    <a:lnTo>
                      <a:pt x="81" y="439"/>
                    </a:lnTo>
                    <a:lnTo>
                      <a:pt x="72" y="426"/>
                    </a:lnTo>
                    <a:lnTo>
                      <a:pt x="65" y="417"/>
                    </a:lnTo>
                    <a:lnTo>
                      <a:pt x="58" y="406"/>
                    </a:lnTo>
                    <a:lnTo>
                      <a:pt x="50" y="397"/>
                    </a:lnTo>
                    <a:lnTo>
                      <a:pt x="45" y="390"/>
                    </a:lnTo>
                    <a:lnTo>
                      <a:pt x="45" y="390"/>
                    </a:lnTo>
                    <a:lnTo>
                      <a:pt x="31" y="372"/>
                    </a:lnTo>
                    <a:lnTo>
                      <a:pt x="18" y="354"/>
                    </a:lnTo>
                    <a:lnTo>
                      <a:pt x="7" y="341"/>
                    </a:lnTo>
                    <a:lnTo>
                      <a:pt x="0" y="334"/>
                    </a:lnTo>
                    <a:lnTo>
                      <a:pt x="0" y="334"/>
                    </a:lnTo>
                    <a:lnTo>
                      <a:pt x="11" y="323"/>
                    </a:lnTo>
                    <a:lnTo>
                      <a:pt x="22" y="314"/>
                    </a:lnTo>
                    <a:lnTo>
                      <a:pt x="31" y="305"/>
                    </a:lnTo>
                    <a:lnTo>
                      <a:pt x="41" y="298"/>
                    </a:lnTo>
                    <a:lnTo>
                      <a:pt x="50" y="291"/>
                    </a:lnTo>
                    <a:lnTo>
                      <a:pt x="58" y="285"/>
                    </a:lnTo>
                    <a:lnTo>
                      <a:pt x="65" y="282"/>
                    </a:lnTo>
                    <a:lnTo>
                      <a:pt x="72" y="278"/>
                    </a:lnTo>
                    <a:lnTo>
                      <a:pt x="72" y="278"/>
                    </a:lnTo>
                    <a:lnTo>
                      <a:pt x="87" y="264"/>
                    </a:lnTo>
                    <a:lnTo>
                      <a:pt x="101" y="242"/>
                    </a:lnTo>
                    <a:lnTo>
                      <a:pt x="110" y="219"/>
                    </a:lnTo>
                    <a:lnTo>
                      <a:pt x="114" y="208"/>
                    </a:lnTo>
                    <a:lnTo>
                      <a:pt x="114" y="208"/>
                    </a:lnTo>
                    <a:lnTo>
                      <a:pt x="115" y="202"/>
                    </a:lnTo>
                    <a:lnTo>
                      <a:pt x="119" y="195"/>
                    </a:lnTo>
                    <a:lnTo>
                      <a:pt x="123" y="188"/>
                    </a:lnTo>
                    <a:lnTo>
                      <a:pt x="124" y="184"/>
                    </a:lnTo>
                    <a:lnTo>
                      <a:pt x="124" y="184"/>
                    </a:lnTo>
                    <a:lnTo>
                      <a:pt x="126" y="181"/>
                    </a:lnTo>
                    <a:lnTo>
                      <a:pt x="132" y="170"/>
                    </a:lnTo>
                    <a:lnTo>
                      <a:pt x="139" y="159"/>
                    </a:lnTo>
                    <a:lnTo>
                      <a:pt x="144" y="148"/>
                    </a:lnTo>
                    <a:lnTo>
                      <a:pt x="144" y="148"/>
                    </a:lnTo>
                    <a:lnTo>
                      <a:pt x="152" y="138"/>
                    </a:lnTo>
                    <a:lnTo>
                      <a:pt x="162" y="121"/>
                    </a:lnTo>
                    <a:lnTo>
                      <a:pt x="171" y="105"/>
                    </a:lnTo>
                    <a:lnTo>
                      <a:pt x="179" y="91"/>
                    </a:lnTo>
                    <a:lnTo>
                      <a:pt x="179" y="91"/>
                    </a:lnTo>
                    <a:lnTo>
                      <a:pt x="186" y="80"/>
                    </a:lnTo>
                    <a:lnTo>
                      <a:pt x="197" y="69"/>
                    </a:lnTo>
                    <a:lnTo>
                      <a:pt x="209" y="62"/>
                    </a:lnTo>
                    <a:lnTo>
                      <a:pt x="220" y="58"/>
                    </a:lnTo>
                    <a:lnTo>
                      <a:pt x="220" y="58"/>
                    </a:lnTo>
                    <a:lnTo>
                      <a:pt x="231" y="56"/>
                    </a:lnTo>
                    <a:lnTo>
                      <a:pt x="238" y="55"/>
                    </a:lnTo>
                    <a:lnTo>
                      <a:pt x="245" y="51"/>
                    </a:lnTo>
                    <a:lnTo>
                      <a:pt x="253" y="44"/>
                    </a:lnTo>
                    <a:lnTo>
                      <a:pt x="253" y="44"/>
                    </a:lnTo>
                    <a:lnTo>
                      <a:pt x="258" y="38"/>
                    </a:lnTo>
                    <a:lnTo>
                      <a:pt x="267" y="35"/>
                    </a:lnTo>
                    <a:lnTo>
                      <a:pt x="276" y="31"/>
                    </a:lnTo>
                    <a:lnTo>
                      <a:pt x="289" y="27"/>
                    </a:lnTo>
                    <a:lnTo>
                      <a:pt x="299" y="26"/>
                    </a:lnTo>
                    <a:lnTo>
                      <a:pt x="309" y="24"/>
                    </a:lnTo>
                    <a:lnTo>
                      <a:pt x="318" y="24"/>
                    </a:lnTo>
                    <a:lnTo>
                      <a:pt x="323" y="24"/>
                    </a:lnTo>
                    <a:lnTo>
                      <a:pt x="323" y="24"/>
                    </a:lnTo>
                    <a:lnTo>
                      <a:pt x="332" y="26"/>
                    </a:lnTo>
                    <a:lnTo>
                      <a:pt x="341" y="27"/>
                    </a:lnTo>
                    <a:lnTo>
                      <a:pt x="350" y="27"/>
                    </a:lnTo>
                    <a:lnTo>
                      <a:pt x="357" y="24"/>
                    </a:lnTo>
                    <a:lnTo>
                      <a:pt x="357" y="24"/>
                    </a:lnTo>
                    <a:lnTo>
                      <a:pt x="368" y="18"/>
                    </a:lnTo>
                    <a:lnTo>
                      <a:pt x="379" y="15"/>
                    </a:lnTo>
                    <a:lnTo>
                      <a:pt x="392" y="15"/>
                    </a:lnTo>
                    <a:lnTo>
                      <a:pt x="399" y="20"/>
                    </a:lnTo>
                    <a:lnTo>
                      <a:pt x="399" y="20"/>
                    </a:lnTo>
                    <a:lnTo>
                      <a:pt x="401" y="27"/>
                    </a:lnTo>
                    <a:lnTo>
                      <a:pt x="397" y="37"/>
                    </a:lnTo>
                    <a:lnTo>
                      <a:pt x="392" y="44"/>
                    </a:lnTo>
                    <a:lnTo>
                      <a:pt x="382" y="55"/>
                    </a:lnTo>
                    <a:lnTo>
                      <a:pt x="382" y="55"/>
                    </a:lnTo>
                    <a:lnTo>
                      <a:pt x="377" y="58"/>
                    </a:lnTo>
                    <a:lnTo>
                      <a:pt x="370" y="64"/>
                    </a:lnTo>
                    <a:lnTo>
                      <a:pt x="361" y="67"/>
                    </a:lnTo>
                    <a:lnTo>
                      <a:pt x="352" y="71"/>
                    </a:lnTo>
                    <a:lnTo>
                      <a:pt x="341" y="74"/>
                    </a:lnTo>
                    <a:lnTo>
                      <a:pt x="334" y="78"/>
                    </a:lnTo>
                    <a:lnTo>
                      <a:pt x="327" y="80"/>
                    </a:lnTo>
                    <a:lnTo>
                      <a:pt x="321" y="82"/>
                    </a:lnTo>
                    <a:lnTo>
                      <a:pt x="321" y="82"/>
                    </a:lnTo>
                    <a:lnTo>
                      <a:pt x="314" y="83"/>
                    </a:lnTo>
                    <a:lnTo>
                      <a:pt x="305" y="89"/>
                    </a:lnTo>
                    <a:lnTo>
                      <a:pt x="298" y="94"/>
                    </a:lnTo>
                    <a:lnTo>
                      <a:pt x="292" y="101"/>
                    </a:lnTo>
                    <a:lnTo>
                      <a:pt x="292" y="101"/>
                    </a:lnTo>
                    <a:lnTo>
                      <a:pt x="303" y="96"/>
                    </a:lnTo>
                    <a:lnTo>
                      <a:pt x="316" y="91"/>
                    </a:lnTo>
                    <a:lnTo>
                      <a:pt x="328" y="87"/>
                    </a:lnTo>
                    <a:lnTo>
                      <a:pt x="341" y="85"/>
                    </a:lnTo>
                    <a:lnTo>
                      <a:pt x="354" y="83"/>
                    </a:lnTo>
                    <a:lnTo>
                      <a:pt x="364" y="83"/>
                    </a:lnTo>
                    <a:lnTo>
                      <a:pt x="373" y="85"/>
                    </a:lnTo>
                    <a:lnTo>
                      <a:pt x="379" y="87"/>
                    </a:lnTo>
                    <a:lnTo>
                      <a:pt x="379" y="87"/>
                    </a:lnTo>
                    <a:lnTo>
                      <a:pt x="382" y="80"/>
                    </a:lnTo>
                    <a:lnTo>
                      <a:pt x="388" y="73"/>
                    </a:lnTo>
                    <a:lnTo>
                      <a:pt x="395" y="65"/>
                    </a:lnTo>
                    <a:lnTo>
                      <a:pt x="402" y="60"/>
                    </a:lnTo>
                    <a:lnTo>
                      <a:pt x="411" y="55"/>
                    </a:lnTo>
                    <a:lnTo>
                      <a:pt x="420" y="49"/>
                    </a:lnTo>
                    <a:lnTo>
                      <a:pt x="429" y="47"/>
                    </a:lnTo>
                    <a:lnTo>
                      <a:pt x="437" y="46"/>
                    </a:lnTo>
                    <a:lnTo>
                      <a:pt x="437" y="46"/>
                    </a:lnTo>
                    <a:lnTo>
                      <a:pt x="438" y="38"/>
                    </a:lnTo>
                    <a:lnTo>
                      <a:pt x="444" y="29"/>
                    </a:lnTo>
                    <a:lnTo>
                      <a:pt x="451" y="20"/>
                    </a:lnTo>
                    <a:lnTo>
                      <a:pt x="460" y="13"/>
                    </a:lnTo>
                    <a:lnTo>
                      <a:pt x="469" y="6"/>
                    </a:lnTo>
                    <a:lnTo>
                      <a:pt x="478" y="2"/>
                    </a:lnTo>
                    <a:lnTo>
                      <a:pt x="489" y="0"/>
                    </a:lnTo>
                    <a:lnTo>
                      <a:pt x="500" y="4"/>
                    </a:lnTo>
                    <a:lnTo>
                      <a:pt x="500" y="4"/>
                    </a:lnTo>
                    <a:lnTo>
                      <a:pt x="500" y="26"/>
                    </a:lnTo>
                    <a:lnTo>
                      <a:pt x="491" y="40"/>
                    </a:lnTo>
                    <a:lnTo>
                      <a:pt x="480" y="53"/>
                    </a:lnTo>
                    <a:lnTo>
                      <a:pt x="476" y="65"/>
                    </a:lnTo>
                    <a:lnTo>
                      <a:pt x="476" y="65"/>
                    </a:lnTo>
                    <a:lnTo>
                      <a:pt x="473" y="80"/>
                    </a:lnTo>
                    <a:lnTo>
                      <a:pt x="464" y="96"/>
                    </a:lnTo>
                    <a:lnTo>
                      <a:pt x="451" y="112"/>
                    </a:lnTo>
                    <a:lnTo>
                      <a:pt x="444" y="121"/>
                    </a:lnTo>
                    <a:lnTo>
                      <a:pt x="444" y="121"/>
                    </a:lnTo>
                    <a:lnTo>
                      <a:pt x="458" y="118"/>
                    </a:lnTo>
                    <a:lnTo>
                      <a:pt x="469" y="127"/>
                    </a:lnTo>
                    <a:lnTo>
                      <a:pt x="475" y="141"/>
                    </a:lnTo>
                    <a:lnTo>
                      <a:pt x="476" y="154"/>
                    </a:lnTo>
                    <a:lnTo>
                      <a:pt x="476" y="154"/>
                    </a:lnTo>
                    <a:lnTo>
                      <a:pt x="475" y="166"/>
                    </a:lnTo>
                    <a:lnTo>
                      <a:pt x="469" y="177"/>
                    </a:lnTo>
                    <a:lnTo>
                      <a:pt x="464" y="188"/>
                    </a:lnTo>
                    <a:lnTo>
                      <a:pt x="458" y="193"/>
                    </a:lnTo>
                    <a:lnTo>
                      <a:pt x="458" y="193"/>
                    </a:lnTo>
                    <a:lnTo>
                      <a:pt x="467" y="206"/>
                    </a:lnTo>
                    <a:lnTo>
                      <a:pt x="471" y="224"/>
                    </a:lnTo>
                    <a:lnTo>
                      <a:pt x="469" y="244"/>
                    </a:lnTo>
                    <a:lnTo>
                      <a:pt x="460" y="262"/>
                    </a:lnTo>
                    <a:lnTo>
                      <a:pt x="460" y="262"/>
                    </a:lnTo>
                    <a:lnTo>
                      <a:pt x="467" y="273"/>
                    </a:lnTo>
                    <a:lnTo>
                      <a:pt x="467" y="285"/>
                    </a:lnTo>
                    <a:lnTo>
                      <a:pt x="464" y="298"/>
                    </a:lnTo>
                    <a:lnTo>
                      <a:pt x="456" y="309"/>
                    </a:lnTo>
                    <a:lnTo>
                      <a:pt x="456" y="309"/>
                    </a:lnTo>
                    <a:lnTo>
                      <a:pt x="453" y="314"/>
                    </a:lnTo>
                    <a:lnTo>
                      <a:pt x="447" y="323"/>
                    </a:lnTo>
                    <a:lnTo>
                      <a:pt x="444" y="332"/>
                    </a:lnTo>
                    <a:lnTo>
                      <a:pt x="438" y="343"/>
                    </a:lnTo>
                    <a:lnTo>
                      <a:pt x="431" y="352"/>
                    </a:lnTo>
                    <a:lnTo>
                      <a:pt x="422" y="361"/>
                    </a:lnTo>
                    <a:lnTo>
                      <a:pt x="413" y="368"/>
                    </a:lnTo>
                    <a:lnTo>
                      <a:pt x="402" y="372"/>
                    </a:lnTo>
                    <a:lnTo>
                      <a:pt x="402" y="372"/>
                    </a:lnTo>
                    <a:lnTo>
                      <a:pt x="390" y="376"/>
                    </a:lnTo>
                    <a:lnTo>
                      <a:pt x="375" y="377"/>
                    </a:lnTo>
                    <a:lnTo>
                      <a:pt x="359" y="381"/>
                    </a:lnTo>
                    <a:lnTo>
                      <a:pt x="343" y="385"/>
                    </a:lnTo>
                    <a:lnTo>
                      <a:pt x="327" y="386"/>
                    </a:lnTo>
                    <a:lnTo>
                      <a:pt x="310" y="388"/>
                    </a:lnTo>
                    <a:lnTo>
                      <a:pt x="294" y="390"/>
                    </a:lnTo>
                    <a:lnTo>
                      <a:pt x="280" y="392"/>
                    </a:lnTo>
                    <a:lnTo>
                      <a:pt x="280" y="392"/>
                    </a:lnTo>
                    <a:lnTo>
                      <a:pt x="265" y="394"/>
                    </a:lnTo>
                    <a:lnTo>
                      <a:pt x="251" y="395"/>
                    </a:lnTo>
                    <a:lnTo>
                      <a:pt x="238" y="397"/>
                    </a:lnTo>
                    <a:lnTo>
                      <a:pt x="226" y="399"/>
                    </a:lnTo>
                    <a:lnTo>
                      <a:pt x="213" y="403"/>
                    </a:lnTo>
                    <a:lnTo>
                      <a:pt x="204" y="406"/>
                    </a:lnTo>
                    <a:lnTo>
                      <a:pt x="197" y="410"/>
                    </a:lnTo>
                    <a:lnTo>
                      <a:pt x="191" y="413"/>
                    </a:lnTo>
                    <a:lnTo>
                      <a:pt x="191" y="413"/>
                    </a:lnTo>
                    <a:lnTo>
                      <a:pt x="186" y="422"/>
                    </a:lnTo>
                    <a:lnTo>
                      <a:pt x="180" y="433"/>
                    </a:lnTo>
                    <a:lnTo>
                      <a:pt x="173" y="444"/>
                    </a:lnTo>
                    <a:lnTo>
                      <a:pt x="162" y="451"/>
                    </a:lnTo>
                    <a:lnTo>
                      <a:pt x="162" y="451"/>
                    </a:lnTo>
                    <a:lnTo>
                      <a:pt x="153" y="453"/>
                    </a:lnTo>
                    <a:lnTo>
                      <a:pt x="144" y="455"/>
                    </a:lnTo>
                    <a:lnTo>
                      <a:pt x="135" y="457"/>
                    </a:lnTo>
                    <a:lnTo>
                      <a:pt x="126" y="460"/>
                    </a:lnTo>
                    <a:lnTo>
                      <a:pt x="117" y="462"/>
                    </a:lnTo>
                    <a:lnTo>
                      <a:pt x="112" y="466"/>
                    </a:lnTo>
                    <a:lnTo>
                      <a:pt x="106" y="469"/>
                    </a:lnTo>
                    <a:lnTo>
                      <a:pt x="105" y="4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41">
                <a:extLst>
                  <a:ext uri="{FF2B5EF4-FFF2-40B4-BE49-F238E27FC236}">
                    <a16:creationId xmlns:a16="http://schemas.microsoft.com/office/drawing/2014/main" id="{228016E2-AD34-4F96-B8E0-25307DE79B30}"/>
                  </a:ext>
                </a:extLst>
              </p:cNvPr>
              <p:cNvSpPr>
                <a:spLocks/>
              </p:cNvSpPr>
              <p:nvPr/>
            </p:nvSpPr>
            <p:spPr bwMode="auto">
              <a:xfrm>
                <a:off x="6842" y="2760"/>
                <a:ext cx="177" cy="294"/>
              </a:xfrm>
              <a:custGeom>
                <a:avLst/>
                <a:gdLst>
                  <a:gd name="T0" fmla="*/ 168 w 328"/>
                  <a:gd name="T1" fmla="*/ 470 h 503"/>
                  <a:gd name="T2" fmla="*/ 150 w 328"/>
                  <a:gd name="T3" fmla="*/ 438 h 503"/>
                  <a:gd name="T4" fmla="*/ 132 w 328"/>
                  <a:gd name="T5" fmla="*/ 411 h 503"/>
                  <a:gd name="T6" fmla="*/ 114 w 328"/>
                  <a:gd name="T7" fmla="*/ 391 h 503"/>
                  <a:gd name="T8" fmla="*/ 97 w 328"/>
                  <a:gd name="T9" fmla="*/ 377 h 503"/>
                  <a:gd name="T10" fmla="*/ 79 w 328"/>
                  <a:gd name="T11" fmla="*/ 342 h 503"/>
                  <a:gd name="T12" fmla="*/ 61 w 328"/>
                  <a:gd name="T13" fmla="*/ 299 h 503"/>
                  <a:gd name="T14" fmla="*/ 51 w 328"/>
                  <a:gd name="T15" fmla="*/ 267 h 503"/>
                  <a:gd name="T16" fmla="*/ 56 w 328"/>
                  <a:gd name="T17" fmla="*/ 243 h 503"/>
                  <a:gd name="T18" fmla="*/ 51 w 328"/>
                  <a:gd name="T19" fmla="*/ 211 h 503"/>
                  <a:gd name="T20" fmla="*/ 38 w 328"/>
                  <a:gd name="T21" fmla="*/ 185 h 503"/>
                  <a:gd name="T22" fmla="*/ 34 w 328"/>
                  <a:gd name="T23" fmla="*/ 153 h 503"/>
                  <a:gd name="T24" fmla="*/ 25 w 328"/>
                  <a:gd name="T25" fmla="*/ 122 h 503"/>
                  <a:gd name="T26" fmla="*/ 9 w 328"/>
                  <a:gd name="T27" fmla="*/ 81 h 503"/>
                  <a:gd name="T28" fmla="*/ 9 w 328"/>
                  <a:gd name="T29" fmla="*/ 68 h 503"/>
                  <a:gd name="T30" fmla="*/ 5 w 328"/>
                  <a:gd name="T31" fmla="*/ 43 h 503"/>
                  <a:gd name="T32" fmla="*/ 4 w 328"/>
                  <a:gd name="T33" fmla="*/ 29 h 503"/>
                  <a:gd name="T34" fmla="*/ 18 w 328"/>
                  <a:gd name="T35" fmla="*/ 21 h 503"/>
                  <a:gd name="T36" fmla="*/ 36 w 328"/>
                  <a:gd name="T37" fmla="*/ 12 h 503"/>
                  <a:gd name="T38" fmla="*/ 56 w 328"/>
                  <a:gd name="T39" fmla="*/ 3 h 503"/>
                  <a:gd name="T40" fmla="*/ 76 w 328"/>
                  <a:gd name="T41" fmla="*/ 20 h 503"/>
                  <a:gd name="T42" fmla="*/ 94 w 328"/>
                  <a:gd name="T43" fmla="*/ 65 h 503"/>
                  <a:gd name="T44" fmla="*/ 97 w 328"/>
                  <a:gd name="T45" fmla="*/ 95 h 503"/>
                  <a:gd name="T46" fmla="*/ 99 w 328"/>
                  <a:gd name="T47" fmla="*/ 128 h 503"/>
                  <a:gd name="T48" fmla="*/ 105 w 328"/>
                  <a:gd name="T49" fmla="*/ 151 h 503"/>
                  <a:gd name="T50" fmla="*/ 110 w 328"/>
                  <a:gd name="T51" fmla="*/ 182 h 503"/>
                  <a:gd name="T52" fmla="*/ 119 w 328"/>
                  <a:gd name="T53" fmla="*/ 207 h 503"/>
                  <a:gd name="T54" fmla="*/ 144 w 328"/>
                  <a:gd name="T55" fmla="*/ 227 h 503"/>
                  <a:gd name="T56" fmla="*/ 180 w 328"/>
                  <a:gd name="T57" fmla="*/ 245 h 503"/>
                  <a:gd name="T58" fmla="*/ 206 w 328"/>
                  <a:gd name="T59" fmla="*/ 265 h 503"/>
                  <a:gd name="T60" fmla="*/ 222 w 328"/>
                  <a:gd name="T61" fmla="*/ 290 h 503"/>
                  <a:gd name="T62" fmla="*/ 249 w 328"/>
                  <a:gd name="T63" fmla="*/ 303 h 503"/>
                  <a:gd name="T64" fmla="*/ 278 w 328"/>
                  <a:gd name="T65" fmla="*/ 304 h 503"/>
                  <a:gd name="T66" fmla="*/ 305 w 328"/>
                  <a:gd name="T67" fmla="*/ 310 h 503"/>
                  <a:gd name="T68" fmla="*/ 318 w 328"/>
                  <a:gd name="T69" fmla="*/ 335 h 503"/>
                  <a:gd name="T70" fmla="*/ 325 w 328"/>
                  <a:gd name="T71" fmla="*/ 375 h 503"/>
                  <a:gd name="T72" fmla="*/ 328 w 328"/>
                  <a:gd name="T73" fmla="*/ 404 h 503"/>
                  <a:gd name="T74" fmla="*/ 327 w 328"/>
                  <a:gd name="T75" fmla="*/ 451 h 503"/>
                  <a:gd name="T76" fmla="*/ 310 w 328"/>
                  <a:gd name="T77" fmla="*/ 461 h 503"/>
                  <a:gd name="T78" fmla="*/ 290 w 328"/>
                  <a:gd name="T79" fmla="*/ 463 h 503"/>
                  <a:gd name="T80" fmla="*/ 274 w 328"/>
                  <a:gd name="T81" fmla="*/ 467 h 503"/>
                  <a:gd name="T82" fmla="*/ 260 w 328"/>
                  <a:gd name="T83" fmla="*/ 472 h 503"/>
                  <a:gd name="T84" fmla="*/ 249 w 328"/>
                  <a:gd name="T85" fmla="*/ 481 h 503"/>
                  <a:gd name="T86" fmla="*/ 235 w 328"/>
                  <a:gd name="T87" fmla="*/ 487 h 503"/>
                  <a:gd name="T88" fmla="*/ 224 w 328"/>
                  <a:gd name="T89" fmla="*/ 488 h 503"/>
                  <a:gd name="T90" fmla="*/ 213 w 328"/>
                  <a:gd name="T91" fmla="*/ 497 h 503"/>
                  <a:gd name="T92" fmla="*/ 211 w 328"/>
                  <a:gd name="T93" fmla="*/ 490 h 503"/>
                  <a:gd name="T94" fmla="*/ 229 w 328"/>
                  <a:gd name="T95" fmla="*/ 472 h 503"/>
                  <a:gd name="T96" fmla="*/ 253 w 328"/>
                  <a:gd name="T97" fmla="*/ 454 h 503"/>
                  <a:gd name="T98" fmla="*/ 274 w 328"/>
                  <a:gd name="T99" fmla="*/ 436 h 503"/>
                  <a:gd name="T100" fmla="*/ 280 w 328"/>
                  <a:gd name="T101" fmla="*/ 418 h 503"/>
                  <a:gd name="T102" fmla="*/ 278 w 328"/>
                  <a:gd name="T103" fmla="*/ 384 h 503"/>
                  <a:gd name="T104" fmla="*/ 267 w 328"/>
                  <a:gd name="T105" fmla="*/ 371 h 503"/>
                  <a:gd name="T106" fmla="*/ 244 w 328"/>
                  <a:gd name="T107" fmla="*/ 360 h 503"/>
                  <a:gd name="T108" fmla="*/ 217 w 328"/>
                  <a:gd name="T109" fmla="*/ 346 h 503"/>
                  <a:gd name="T110" fmla="*/ 191 w 328"/>
                  <a:gd name="T111" fmla="*/ 335 h 503"/>
                  <a:gd name="T112" fmla="*/ 168 w 328"/>
                  <a:gd name="T113" fmla="*/ 335 h 503"/>
                  <a:gd name="T114" fmla="*/ 155 w 328"/>
                  <a:gd name="T115" fmla="*/ 360 h 503"/>
                  <a:gd name="T116" fmla="*/ 175 w 328"/>
                  <a:gd name="T117" fmla="*/ 398 h 503"/>
                  <a:gd name="T118" fmla="*/ 186 w 328"/>
                  <a:gd name="T119" fmla="*/ 45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503">
                    <a:moveTo>
                      <a:pt x="175" y="488"/>
                    </a:moveTo>
                    <a:lnTo>
                      <a:pt x="168" y="470"/>
                    </a:lnTo>
                    <a:lnTo>
                      <a:pt x="159" y="454"/>
                    </a:lnTo>
                    <a:lnTo>
                      <a:pt x="150" y="438"/>
                    </a:lnTo>
                    <a:lnTo>
                      <a:pt x="141" y="424"/>
                    </a:lnTo>
                    <a:lnTo>
                      <a:pt x="132" y="411"/>
                    </a:lnTo>
                    <a:lnTo>
                      <a:pt x="123" y="400"/>
                    </a:lnTo>
                    <a:lnTo>
                      <a:pt x="114" y="391"/>
                    </a:lnTo>
                    <a:lnTo>
                      <a:pt x="106" y="386"/>
                    </a:lnTo>
                    <a:lnTo>
                      <a:pt x="97" y="377"/>
                    </a:lnTo>
                    <a:lnTo>
                      <a:pt x="88" y="362"/>
                    </a:lnTo>
                    <a:lnTo>
                      <a:pt x="79" y="342"/>
                    </a:lnTo>
                    <a:lnTo>
                      <a:pt x="69" y="321"/>
                    </a:lnTo>
                    <a:lnTo>
                      <a:pt x="61" y="299"/>
                    </a:lnTo>
                    <a:lnTo>
                      <a:pt x="54" y="281"/>
                    </a:lnTo>
                    <a:lnTo>
                      <a:pt x="51" y="267"/>
                    </a:lnTo>
                    <a:lnTo>
                      <a:pt x="51" y="259"/>
                    </a:lnTo>
                    <a:lnTo>
                      <a:pt x="56" y="243"/>
                    </a:lnTo>
                    <a:lnTo>
                      <a:pt x="56" y="227"/>
                    </a:lnTo>
                    <a:lnTo>
                      <a:pt x="51" y="211"/>
                    </a:lnTo>
                    <a:lnTo>
                      <a:pt x="43" y="198"/>
                    </a:lnTo>
                    <a:lnTo>
                      <a:pt x="38" y="185"/>
                    </a:lnTo>
                    <a:lnTo>
                      <a:pt x="34" y="169"/>
                    </a:lnTo>
                    <a:lnTo>
                      <a:pt x="34" y="153"/>
                    </a:lnTo>
                    <a:lnTo>
                      <a:pt x="31" y="139"/>
                    </a:lnTo>
                    <a:lnTo>
                      <a:pt x="25" y="122"/>
                    </a:lnTo>
                    <a:lnTo>
                      <a:pt x="16" y="101"/>
                    </a:lnTo>
                    <a:lnTo>
                      <a:pt x="9" y="81"/>
                    </a:lnTo>
                    <a:lnTo>
                      <a:pt x="7" y="74"/>
                    </a:lnTo>
                    <a:lnTo>
                      <a:pt x="9" y="68"/>
                    </a:lnTo>
                    <a:lnTo>
                      <a:pt x="9" y="56"/>
                    </a:lnTo>
                    <a:lnTo>
                      <a:pt x="5" y="43"/>
                    </a:lnTo>
                    <a:lnTo>
                      <a:pt x="0" y="32"/>
                    </a:lnTo>
                    <a:lnTo>
                      <a:pt x="4" y="29"/>
                    </a:lnTo>
                    <a:lnTo>
                      <a:pt x="9" y="25"/>
                    </a:lnTo>
                    <a:lnTo>
                      <a:pt x="18" y="21"/>
                    </a:lnTo>
                    <a:lnTo>
                      <a:pt x="27" y="16"/>
                    </a:lnTo>
                    <a:lnTo>
                      <a:pt x="36" y="12"/>
                    </a:lnTo>
                    <a:lnTo>
                      <a:pt x="45" y="7"/>
                    </a:lnTo>
                    <a:lnTo>
                      <a:pt x="56" y="3"/>
                    </a:lnTo>
                    <a:lnTo>
                      <a:pt x="65" y="0"/>
                    </a:lnTo>
                    <a:lnTo>
                      <a:pt x="76" y="20"/>
                    </a:lnTo>
                    <a:lnTo>
                      <a:pt x="85" y="43"/>
                    </a:lnTo>
                    <a:lnTo>
                      <a:pt x="94" y="65"/>
                    </a:lnTo>
                    <a:lnTo>
                      <a:pt x="97" y="81"/>
                    </a:lnTo>
                    <a:lnTo>
                      <a:pt x="97" y="95"/>
                    </a:lnTo>
                    <a:lnTo>
                      <a:pt x="99" y="111"/>
                    </a:lnTo>
                    <a:lnTo>
                      <a:pt x="99" y="128"/>
                    </a:lnTo>
                    <a:lnTo>
                      <a:pt x="101" y="139"/>
                    </a:lnTo>
                    <a:lnTo>
                      <a:pt x="105" y="151"/>
                    </a:lnTo>
                    <a:lnTo>
                      <a:pt x="108" y="166"/>
                    </a:lnTo>
                    <a:lnTo>
                      <a:pt x="110" y="182"/>
                    </a:lnTo>
                    <a:lnTo>
                      <a:pt x="114" y="196"/>
                    </a:lnTo>
                    <a:lnTo>
                      <a:pt x="119" y="207"/>
                    </a:lnTo>
                    <a:lnTo>
                      <a:pt x="130" y="218"/>
                    </a:lnTo>
                    <a:lnTo>
                      <a:pt x="144" y="227"/>
                    </a:lnTo>
                    <a:lnTo>
                      <a:pt x="162" y="236"/>
                    </a:lnTo>
                    <a:lnTo>
                      <a:pt x="180" y="245"/>
                    </a:lnTo>
                    <a:lnTo>
                      <a:pt x="195" y="254"/>
                    </a:lnTo>
                    <a:lnTo>
                      <a:pt x="206" y="265"/>
                    </a:lnTo>
                    <a:lnTo>
                      <a:pt x="213" y="277"/>
                    </a:lnTo>
                    <a:lnTo>
                      <a:pt x="222" y="290"/>
                    </a:lnTo>
                    <a:lnTo>
                      <a:pt x="235" y="299"/>
                    </a:lnTo>
                    <a:lnTo>
                      <a:pt x="249" y="303"/>
                    </a:lnTo>
                    <a:lnTo>
                      <a:pt x="263" y="304"/>
                    </a:lnTo>
                    <a:lnTo>
                      <a:pt x="278" y="304"/>
                    </a:lnTo>
                    <a:lnTo>
                      <a:pt x="292" y="304"/>
                    </a:lnTo>
                    <a:lnTo>
                      <a:pt x="305" y="310"/>
                    </a:lnTo>
                    <a:lnTo>
                      <a:pt x="312" y="319"/>
                    </a:lnTo>
                    <a:lnTo>
                      <a:pt x="318" y="335"/>
                    </a:lnTo>
                    <a:lnTo>
                      <a:pt x="323" y="355"/>
                    </a:lnTo>
                    <a:lnTo>
                      <a:pt x="325" y="375"/>
                    </a:lnTo>
                    <a:lnTo>
                      <a:pt x="327" y="387"/>
                    </a:lnTo>
                    <a:lnTo>
                      <a:pt x="328" y="404"/>
                    </a:lnTo>
                    <a:lnTo>
                      <a:pt x="328" y="429"/>
                    </a:lnTo>
                    <a:lnTo>
                      <a:pt x="327" y="451"/>
                    </a:lnTo>
                    <a:lnTo>
                      <a:pt x="318" y="461"/>
                    </a:lnTo>
                    <a:lnTo>
                      <a:pt x="310" y="461"/>
                    </a:lnTo>
                    <a:lnTo>
                      <a:pt x="301" y="463"/>
                    </a:lnTo>
                    <a:lnTo>
                      <a:pt x="290" y="463"/>
                    </a:lnTo>
                    <a:lnTo>
                      <a:pt x="281" y="465"/>
                    </a:lnTo>
                    <a:lnTo>
                      <a:pt x="274" y="467"/>
                    </a:lnTo>
                    <a:lnTo>
                      <a:pt x="265" y="469"/>
                    </a:lnTo>
                    <a:lnTo>
                      <a:pt x="260" y="472"/>
                    </a:lnTo>
                    <a:lnTo>
                      <a:pt x="256" y="476"/>
                    </a:lnTo>
                    <a:lnTo>
                      <a:pt x="249" y="481"/>
                    </a:lnTo>
                    <a:lnTo>
                      <a:pt x="242" y="485"/>
                    </a:lnTo>
                    <a:lnTo>
                      <a:pt x="235" y="487"/>
                    </a:lnTo>
                    <a:lnTo>
                      <a:pt x="229" y="487"/>
                    </a:lnTo>
                    <a:lnTo>
                      <a:pt x="224" y="488"/>
                    </a:lnTo>
                    <a:lnTo>
                      <a:pt x="218" y="494"/>
                    </a:lnTo>
                    <a:lnTo>
                      <a:pt x="213" y="497"/>
                    </a:lnTo>
                    <a:lnTo>
                      <a:pt x="209" y="503"/>
                    </a:lnTo>
                    <a:lnTo>
                      <a:pt x="211" y="490"/>
                    </a:lnTo>
                    <a:lnTo>
                      <a:pt x="218" y="481"/>
                    </a:lnTo>
                    <a:lnTo>
                      <a:pt x="229" y="472"/>
                    </a:lnTo>
                    <a:lnTo>
                      <a:pt x="245" y="467"/>
                    </a:lnTo>
                    <a:lnTo>
                      <a:pt x="253" y="454"/>
                    </a:lnTo>
                    <a:lnTo>
                      <a:pt x="263" y="443"/>
                    </a:lnTo>
                    <a:lnTo>
                      <a:pt x="274" y="436"/>
                    </a:lnTo>
                    <a:lnTo>
                      <a:pt x="285" y="436"/>
                    </a:lnTo>
                    <a:lnTo>
                      <a:pt x="280" y="418"/>
                    </a:lnTo>
                    <a:lnTo>
                      <a:pt x="278" y="400"/>
                    </a:lnTo>
                    <a:lnTo>
                      <a:pt x="278" y="384"/>
                    </a:lnTo>
                    <a:lnTo>
                      <a:pt x="280" y="375"/>
                    </a:lnTo>
                    <a:lnTo>
                      <a:pt x="267" y="371"/>
                    </a:lnTo>
                    <a:lnTo>
                      <a:pt x="256" y="368"/>
                    </a:lnTo>
                    <a:lnTo>
                      <a:pt x="244" y="360"/>
                    </a:lnTo>
                    <a:lnTo>
                      <a:pt x="229" y="353"/>
                    </a:lnTo>
                    <a:lnTo>
                      <a:pt x="217" y="346"/>
                    </a:lnTo>
                    <a:lnTo>
                      <a:pt x="204" y="339"/>
                    </a:lnTo>
                    <a:lnTo>
                      <a:pt x="191" y="335"/>
                    </a:lnTo>
                    <a:lnTo>
                      <a:pt x="179" y="332"/>
                    </a:lnTo>
                    <a:lnTo>
                      <a:pt x="168" y="335"/>
                    </a:lnTo>
                    <a:lnTo>
                      <a:pt x="159" y="346"/>
                    </a:lnTo>
                    <a:lnTo>
                      <a:pt x="155" y="360"/>
                    </a:lnTo>
                    <a:lnTo>
                      <a:pt x="161" y="377"/>
                    </a:lnTo>
                    <a:lnTo>
                      <a:pt x="175" y="398"/>
                    </a:lnTo>
                    <a:lnTo>
                      <a:pt x="184" y="424"/>
                    </a:lnTo>
                    <a:lnTo>
                      <a:pt x="186" y="454"/>
                    </a:lnTo>
                    <a:lnTo>
                      <a:pt x="175" y="488"/>
                    </a:lnTo>
                    <a:close/>
                  </a:path>
                </a:pathLst>
              </a:custGeom>
              <a:solidFill>
                <a:srgbClr val="FA9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42">
                <a:extLst>
                  <a:ext uri="{FF2B5EF4-FFF2-40B4-BE49-F238E27FC236}">
                    <a16:creationId xmlns:a16="http://schemas.microsoft.com/office/drawing/2014/main" id="{C7D9B2D7-B30E-4315-AEA8-51B448C3B3FA}"/>
                  </a:ext>
                </a:extLst>
              </p:cNvPr>
              <p:cNvSpPr>
                <a:spLocks/>
              </p:cNvSpPr>
              <p:nvPr/>
            </p:nvSpPr>
            <p:spPr bwMode="auto">
              <a:xfrm>
                <a:off x="7042" y="2868"/>
                <a:ext cx="42" cy="88"/>
              </a:xfrm>
              <a:custGeom>
                <a:avLst/>
                <a:gdLst>
                  <a:gd name="T0" fmla="*/ 52 w 77"/>
                  <a:gd name="T1" fmla="*/ 151 h 151"/>
                  <a:gd name="T2" fmla="*/ 65 w 77"/>
                  <a:gd name="T3" fmla="*/ 146 h 151"/>
                  <a:gd name="T4" fmla="*/ 74 w 77"/>
                  <a:gd name="T5" fmla="*/ 135 h 151"/>
                  <a:gd name="T6" fmla="*/ 77 w 77"/>
                  <a:gd name="T7" fmla="*/ 124 h 151"/>
                  <a:gd name="T8" fmla="*/ 75 w 77"/>
                  <a:gd name="T9" fmla="*/ 113 h 151"/>
                  <a:gd name="T10" fmla="*/ 70 w 77"/>
                  <a:gd name="T11" fmla="*/ 117 h 151"/>
                  <a:gd name="T12" fmla="*/ 61 w 77"/>
                  <a:gd name="T13" fmla="*/ 108 h 151"/>
                  <a:gd name="T14" fmla="*/ 54 w 77"/>
                  <a:gd name="T15" fmla="*/ 93 h 151"/>
                  <a:gd name="T16" fmla="*/ 45 w 77"/>
                  <a:gd name="T17" fmla="*/ 74 h 151"/>
                  <a:gd name="T18" fmla="*/ 36 w 77"/>
                  <a:gd name="T19" fmla="*/ 54 h 151"/>
                  <a:gd name="T20" fmla="*/ 29 w 77"/>
                  <a:gd name="T21" fmla="*/ 32 h 151"/>
                  <a:gd name="T22" fmla="*/ 23 w 77"/>
                  <a:gd name="T23" fmla="*/ 16 h 151"/>
                  <a:gd name="T24" fmla="*/ 20 w 77"/>
                  <a:gd name="T25" fmla="*/ 7 h 151"/>
                  <a:gd name="T26" fmla="*/ 18 w 77"/>
                  <a:gd name="T27" fmla="*/ 1 h 151"/>
                  <a:gd name="T28" fmla="*/ 20 w 77"/>
                  <a:gd name="T29" fmla="*/ 0 h 151"/>
                  <a:gd name="T30" fmla="*/ 18 w 77"/>
                  <a:gd name="T31" fmla="*/ 1 h 151"/>
                  <a:gd name="T32" fmla="*/ 12 w 77"/>
                  <a:gd name="T33" fmla="*/ 7 h 151"/>
                  <a:gd name="T34" fmla="*/ 5 w 77"/>
                  <a:gd name="T35" fmla="*/ 16 h 151"/>
                  <a:gd name="T36" fmla="*/ 1 w 77"/>
                  <a:gd name="T37" fmla="*/ 28 h 151"/>
                  <a:gd name="T38" fmla="*/ 0 w 77"/>
                  <a:gd name="T39" fmla="*/ 43 h 151"/>
                  <a:gd name="T40" fmla="*/ 5 w 77"/>
                  <a:gd name="T41" fmla="*/ 56 h 151"/>
                  <a:gd name="T42" fmla="*/ 14 w 77"/>
                  <a:gd name="T43" fmla="*/ 70 h 151"/>
                  <a:gd name="T44" fmla="*/ 27 w 77"/>
                  <a:gd name="T45" fmla="*/ 92 h 151"/>
                  <a:gd name="T46" fmla="*/ 39 w 77"/>
                  <a:gd name="T47" fmla="*/ 119 h 151"/>
                  <a:gd name="T48" fmla="*/ 52 w 77"/>
                  <a:gd name="T4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51">
                    <a:moveTo>
                      <a:pt x="52" y="151"/>
                    </a:moveTo>
                    <a:lnTo>
                      <a:pt x="65" y="146"/>
                    </a:lnTo>
                    <a:lnTo>
                      <a:pt x="74" y="135"/>
                    </a:lnTo>
                    <a:lnTo>
                      <a:pt x="77" y="124"/>
                    </a:lnTo>
                    <a:lnTo>
                      <a:pt x="75" y="113"/>
                    </a:lnTo>
                    <a:lnTo>
                      <a:pt x="70" y="117"/>
                    </a:lnTo>
                    <a:lnTo>
                      <a:pt x="61" y="108"/>
                    </a:lnTo>
                    <a:lnTo>
                      <a:pt x="54" y="93"/>
                    </a:lnTo>
                    <a:lnTo>
                      <a:pt x="45" y="74"/>
                    </a:lnTo>
                    <a:lnTo>
                      <a:pt x="36" y="54"/>
                    </a:lnTo>
                    <a:lnTo>
                      <a:pt x="29" y="32"/>
                    </a:lnTo>
                    <a:lnTo>
                      <a:pt x="23" y="16"/>
                    </a:lnTo>
                    <a:lnTo>
                      <a:pt x="20" y="7"/>
                    </a:lnTo>
                    <a:lnTo>
                      <a:pt x="18" y="1"/>
                    </a:lnTo>
                    <a:lnTo>
                      <a:pt x="20" y="0"/>
                    </a:lnTo>
                    <a:lnTo>
                      <a:pt x="18" y="1"/>
                    </a:lnTo>
                    <a:lnTo>
                      <a:pt x="12" y="7"/>
                    </a:lnTo>
                    <a:lnTo>
                      <a:pt x="5" y="16"/>
                    </a:lnTo>
                    <a:lnTo>
                      <a:pt x="1" y="28"/>
                    </a:lnTo>
                    <a:lnTo>
                      <a:pt x="0" y="43"/>
                    </a:lnTo>
                    <a:lnTo>
                      <a:pt x="5" y="56"/>
                    </a:lnTo>
                    <a:lnTo>
                      <a:pt x="14" y="70"/>
                    </a:lnTo>
                    <a:lnTo>
                      <a:pt x="27" y="92"/>
                    </a:lnTo>
                    <a:lnTo>
                      <a:pt x="39" y="119"/>
                    </a:lnTo>
                    <a:lnTo>
                      <a:pt x="52" y="151"/>
                    </a:lnTo>
                    <a:close/>
                  </a:path>
                </a:pathLst>
              </a:custGeom>
              <a:solidFill>
                <a:srgbClr val="FA9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43">
                <a:extLst>
                  <a:ext uri="{FF2B5EF4-FFF2-40B4-BE49-F238E27FC236}">
                    <a16:creationId xmlns:a16="http://schemas.microsoft.com/office/drawing/2014/main" id="{EE939149-5F60-49C3-8339-D307F259E3AB}"/>
                  </a:ext>
                </a:extLst>
              </p:cNvPr>
              <p:cNvSpPr>
                <a:spLocks/>
              </p:cNvSpPr>
              <p:nvPr/>
            </p:nvSpPr>
            <p:spPr bwMode="auto">
              <a:xfrm>
                <a:off x="7023" y="2921"/>
                <a:ext cx="33" cy="84"/>
              </a:xfrm>
              <a:custGeom>
                <a:avLst/>
                <a:gdLst>
                  <a:gd name="T0" fmla="*/ 25 w 61"/>
                  <a:gd name="T1" fmla="*/ 144 h 144"/>
                  <a:gd name="T2" fmla="*/ 30 w 61"/>
                  <a:gd name="T3" fmla="*/ 142 h 144"/>
                  <a:gd name="T4" fmla="*/ 39 w 61"/>
                  <a:gd name="T5" fmla="*/ 135 h 144"/>
                  <a:gd name="T6" fmla="*/ 47 w 61"/>
                  <a:gd name="T7" fmla="*/ 129 h 144"/>
                  <a:gd name="T8" fmla="*/ 52 w 61"/>
                  <a:gd name="T9" fmla="*/ 128 h 144"/>
                  <a:gd name="T10" fmla="*/ 57 w 61"/>
                  <a:gd name="T11" fmla="*/ 113 h 144"/>
                  <a:gd name="T12" fmla="*/ 61 w 61"/>
                  <a:gd name="T13" fmla="*/ 97 h 144"/>
                  <a:gd name="T14" fmla="*/ 61 w 61"/>
                  <a:gd name="T15" fmla="*/ 79 h 144"/>
                  <a:gd name="T16" fmla="*/ 56 w 61"/>
                  <a:gd name="T17" fmla="*/ 66 h 144"/>
                  <a:gd name="T18" fmla="*/ 48 w 61"/>
                  <a:gd name="T19" fmla="*/ 52 h 144"/>
                  <a:gd name="T20" fmla="*/ 37 w 61"/>
                  <a:gd name="T21" fmla="*/ 32 h 144"/>
                  <a:gd name="T22" fmla="*/ 28 w 61"/>
                  <a:gd name="T23" fmla="*/ 14 h 144"/>
                  <a:gd name="T24" fmla="*/ 19 w 61"/>
                  <a:gd name="T25" fmla="*/ 3 h 144"/>
                  <a:gd name="T26" fmla="*/ 10 w 61"/>
                  <a:gd name="T27" fmla="*/ 0 h 144"/>
                  <a:gd name="T28" fmla="*/ 3 w 61"/>
                  <a:gd name="T29" fmla="*/ 0 h 144"/>
                  <a:gd name="T30" fmla="*/ 0 w 61"/>
                  <a:gd name="T31" fmla="*/ 5 h 144"/>
                  <a:gd name="T32" fmla="*/ 3 w 61"/>
                  <a:gd name="T33" fmla="*/ 16 h 144"/>
                  <a:gd name="T34" fmla="*/ 10 w 61"/>
                  <a:gd name="T35" fmla="*/ 32 h 144"/>
                  <a:gd name="T36" fmla="*/ 18 w 61"/>
                  <a:gd name="T37" fmla="*/ 54 h 144"/>
                  <a:gd name="T38" fmla="*/ 23 w 61"/>
                  <a:gd name="T39" fmla="*/ 75 h 144"/>
                  <a:gd name="T40" fmla="*/ 25 w 61"/>
                  <a:gd name="T41" fmla="*/ 92 h 144"/>
                  <a:gd name="T42" fmla="*/ 25 w 61"/>
                  <a:gd name="T43" fmla="*/ 104 h 144"/>
                  <a:gd name="T44" fmla="*/ 25 w 61"/>
                  <a:gd name="T45" fmla="*/ 119 h 144"/>
                  <a:gd name="T46" fmla="*/ 25 w 61"/>
                  <a:gd name="T47" fmla="*/ 133 h 144"/>
                  <a:gd name="T48" fmla="*/ 25 w 61"/>
                  <a:gd name="T4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144">
                    <a:moveTo>
                      <a:pt x="25" y="144"/>
                    </a:moveTo>
                    <a:lnTo>
                      <a:pt x="30" y="142"/>
                    </a:lnTo>
                    <a:lnTo>
                      <a:pt x="39" y="135"/>
                    </a:lnTo>
                    <a:lnTo>
                      <a:pt x="47" y="129"/>
                    </a:lnTo>
                    <a:lnTo>
                      <a:pt x="52" y="128"/>
                    </a:lnTo>
                    <a:lnTo>
                      <a:pt x="57" y="113"/>
                    </a:lnTo>
                    <a:lnTo>
                      <a:pt x="61" y="97"/>
                    </a:lnTo>
                    <a:lnTo>
                      <a:pt x="61" y="79"/>
                    </a:lnTo>
                    <a:lnTo>
                      <a:pt x="56" y="66"/>
                    </a:lnTo>
                    <a:lnTo>
                      <a:pt x="48" y="52"/>
                    </a:lnTo>
                    <a:lnTo>
                      <a:pt x="37" y="32"/>
                    </a:lnTo>
                    <a:lnTo>
                      <a:pt x="28" y="14"/>
                    </a:lnTo>
                    <a:lnTo>
                      <a:pt x="19" y="3"/>
                    </a:lnTo>
                    <a:lnTo>
                      <a:pt x="10" y="0"/>
                    </a:lnTo>
                    <a:lnTo>
                      <a:pt x="3" y="0"/>
                    </a:lnTo>
                    <a:lnTo>
                      <a:pt x="0" y="5"/>
                    </a:lnTo>
                    <a:lnTo>
                      <a:pt x="3" y="16"/>
                    </a:lnTo>
                    <a:lnTo>
                      <a:pt x="10" y="32"/>
                    </a:lnTo>
                    <a:lnTo>
                      <a:pt x="18" y="54"/>
                    </a:lnTo>
                    <a:lnTo>
                      <a:pt x="23" y="75"/>
                    </a:lnTo>
                    <a:lnTo>
                      <a:pt x="25" y="92"/>
                    </a:lnTo>
                    <a:lnTo>
                      <a:pt x="25" y="104"/>
                    </a:lnTo>
                    <a:lnTo>
                      <a:pt x="25" y="119"/>
                    </a:lnTo>
                    <a:lnTo>
                      <a:pt x="25" y="133"/>
                    </a:lnTo>
                    <a:lnTo>
                      <a:pt x="25" y="144"/>
                    </a:lnTo>
                    <a:close/>
                  </a:path>
                </a:pathLst>
              </a:custGeom>
              <a:solidFill>
                <a:srgbClr val="FA9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44">
                <a:extLst>
                  <a:ext uri="{FF2B5EF4-FFF2-40B4-BE49-F238E27FC236}">
                    <a16:creationId xmlns:a16="http://schemas.microsoft.com/office/drawing/2014/main" id="{66C79313-4480-45BC-B8D4-FB168614EFAA}"/>
                  </a:ext>
                </a:extLst>
              </p:cNvPr>
              <p:cNvSpPr>
                <a:spLocks/>
              </p:cNvSpPr>
              <p:nvPr/>
            </p:nvSpPr>
            <p:spPr bwMode="auto">
              <a:xfrm>
                <a:off x="6943" y="3138"/>
                <a:ext cx="169" cy="208"/>
              </a:xfrm>
              <a:custGeom>
                <a:avLst/>
                <a:gdLst>
                  <a:gd name="T0" fmla="*/ 1 w 314"/>
                  <a:gd name="T1" fmla="*/ 144 h 355"/>
                  <a:gd name="T2" fmla="*/ 9 w 314"/>
                  <a:gd name="T3" fmla="*/ 130 h 355"/>
                  <a:gd name="T4" fmla="*/ 12 w 314"/>
                  <a:gd name="T5" fmla="*/ 123 h 355"/>
                  <a:gd name="T6" fmla="*/ 25 w 314"/>
                  <a:gd name="T7" fmla="*/ 101 h 355"/>
                  <a:gd name="T8" fmla="*/ 38 w 314"/>
                  <a:gd name="T9" fmla="*/ 80 h 355"/>
                  <a:gd name="T10" fmla="*/ 57 w 314"/>
                  <a:gd name="T11" fmla="*/ 47 h 355"/>
                  <a:gd name="T12" fmla="*/ 72 w 314"/>
                  <a:gd name="T13" fmla="*/ 22 h 355"/>
                  <a:gd name="T14" fmla="*/ 95 w 314"/>
                  <a:gd name="T15" fmla="*/ 4 h 355"/>
                  <a:gd name="T16" fmla="*/ 93 w 314"/>
                  <a:gd name="T17" fmla="*/ 15 h 355"/>
                  <a:gd name="T18" fmla="*/ 86 w 314"/>
                  <a:gd name="T19" fmla="*/ 54 h 355"/>
                  <a:gd name="T20" fmla="*/ 97 w 314"/>
                  <a:gd name="T21" fmla="*/ 76 h 355"/>
                  <a:gd name="T22" fmla="*/ 113 w 314"/>
                  <a:gd name="T23" fmla="*/ 90 h 355"/>
                  <a:gd name="T24" fmla="*/ 131 w 314"/>
                  <a:gd name="T25" fmla="*/ 98 h 355"/>
                  <a:gd name="T26" fmla="*/ 146 w 314"/>
                  <a:gd name="T27" fmla="*/ 99 h 355"/>
                  <a:gd name="T28" fmla="*/ 164 w 314"/>
                  <a:gd name="T29" fmla="*/ 96 h 355"/>
                  <a:gd name="T30" fmla="*/ 182 w 314"/>
                  <a:gd name="T31" fmla="*/ 92 h 355"/>
                  <a:gd name="T32" fmla="*/ 200 w 314"/>
                  <a:gd name="T33" fmla="*/ 89 h 355"/>
                  <a:gd name="T34" fmla="*/ 214 w 314"/>
                  <a:gd name="T35" fmla="*/ 83 h 355"/>
                  <a:gd name="T36" fmla="*/ 231 w 314"/>
                  <a:gd name="T37" fmla="*/ 76 h 355"/>
                  <a:gd name="T38" fmla="*/ 259 w 314"/>
                  <a:gd name="T39" fmla="*/ 70 h 355"/>
                  <a:gd name="T40" fmla="*/ 288 w 314"/>
                  <a:gd name="T41" fmla="*/ 72 h 355"/>
                  <a:gd name="T42" fmla="*/ 301 w 314"/>
                  <a:gd name="T43" fmla="*/ 87 h 355"/>
                  <a:gd name="T44" fmla="*/ 292 w 314"/>
                  <a:gd name="T45" fmla="*/ 107 h 355"/>
                  <a:gd name="T46" fmla="*/ 292 w 314"/>
                  <a:gd name="T47" fmla="*/ 130 h 355"/>
                  <a:gd name="T48" fmla="*/ 301 w 314"/>
                  <a:gd name="T49" fmla="*/ 153 h 355"/>
                  <a:gd name="T50" fmla="*/ 308 w 314"/>
                  <a:gd name="T51" fmla="*/ 161 h 355"/>
                  <a:gd name="T52" fmla="*/ 314 w 314"/>
                  <a:gd name="T53" fmla="*/ 173 h 355"/>
                  <a:gd name="T54" fmla="*/ 306 w 314"/>
                  <a:gd name="T55" fmla="*/ 206 h 355"/>
                  <a:gd name="T56" fmla="*/ 296 w 314"/>
                  <a:gd name="T57" fmla="*/ 224 h 355"/>
                  <a:gd name="T58" fmla="*/ 297 w 314"/>
                  <a:gd name="T59" fmla="*/ 238 h 355"/>
                  <a:gd name="T60" fmla="*/ 299 w 314"/>
                  <a:gd name="T61" fmla="*/ 254 h 355"/>
                  <a:gd name="T62" fmla="*/ 294 w 314"/>
                  <a:gd name="T63" fmla="*/ 280 h 355"/>
                  <a:gd name="T64" fmla="*/ 287 w 314"/>
                  <a:gd name="T65" fmla="*/ 294 h 355"/>
                  <a:gd name="T66" fmla="*/ 283 w 314"/>
                  <a:gd name="T67" fmla="*/ 309 h 355"/>
                  <a:gd name="T68" fmla="*/ 276 w 314"/>
                  <a:gd name="T69" fmla="*/ 318 h 355"/>
                  <a:gd name="T70" fmla="*/ 245 w 314"/>
                  <a:gd name="T71" fmla="*/ 323 h 355"/>
                  <a:gd name="T72" fmla="*/ 213 w 314"/>
                  <a:gd name="T73" fmla="*/ 328 h 355"/>
                  <a:gd name="T74" fmla="*/ 180 w 314"/>
                  <a:gd name="T75" fmla="*/ 332 h 355"/>
                  <a:gd name="T76" fmla="*/ 151 w 314"/>
                  <a:gd name="T77" fmla="*/ 336 h 355"/>
                  <a:gd name="T78" fmla="*/ 124 w 314"/>
                  <a:gd name="T79" fmla="*/ 339 h 355"/>
                  <a:gd name="T80" fmla="*/ 99 w 314"/>
                  <a:gd name="T81" fmla="*/ 345 h 355"/>
                  <a:gd name="T82" fmla="*/ 83 w 314"/>
                  <a:gd name="T83" fmla="*/ 352 h 355"/>
                  <a:gd name="T84" fmla="*/ 59 w 314"/>
                  <a:gd name="T85" fmla="*/ 339 h 355"/>
                  <a:gd name="T86" fmla="*/ 43 w 314"/>
                  <a:gd name="T87" fmla="*/ 309 h 355"/>
                  <a:gd name="T88" fmla="*/ 39 w 314"/>
                  <a:gd name="T89" fmla="*/ 287 h 355"/>
                  <a:gd name="T90" fmla="*/ 32 w 314"/>
                  <a:gd name="T91" fmla="*/ 274 h 355"/>
                  <a:gd name="T92" fmla="*/ 23 w 314"/>
                  <a:gd name="T93" fmla="*/ 256 h 355"/>
                  <a:gd name="T94" fmla="*/ 21 w 314"/>
                  <a:gd name="T95" fmla="*/ 231 h 355"/>
                  <a:gd name="T96" fmla="*/ 25 w 314"/>
                  <a:gd name="T97" fmla="*/ 204 h 355"/>
                  <a:gd name="T98" fmla="*/ 18 w 314"/>
                  <a:gd name="T99" fmla="*/ 1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4" h="355">
                    <a:moveTo>
                      <a:pt x="0" y="150"/>
                    </a:moveTo>
                    <a:lnTo>
                      <a:pt x="1" y="144"/>
                    </a:lnTo>
                    <a:lnTo>
                      <a:pt x="5" y="137"/>
                    </a:lnTo>
                    <a:lnTo>
                      <a:pt x="9" y="130"/>
                    </a:lnTo>
                    <a:lnTo>
                      <a:pt x="10" y="126"/>
                    </a:lnTo>
                    <a:lnTo>
                      <a:pt x="12" y="123"/>
                    </a:lnTo>
                    <a:lnTo>
                      <a:pt x="18" y="112"/>
                    </a:lnTo>
                    <a:lnTo>
                      <a:pt x="25" y="101"/>
                    </a:lnTo>
                    <a:lnTo>
                      <a:pt x="30" y="90"/>
                    </a:lnTo>
                    <a:lnTo>
                      <a:pt x="38" y="80"/>
                    </a:lnTo>
                    <a:lnTo>
                      <a:pt x="48" y="63"/>
                    </a:lnTo>
                    <a:lnTo>
                      <a:pt x="57" y="47"/>
                    </a:lnTo>
                    <a:lnTo>
                      <a:pt x="65" y="33"/>
                    </a:lnTo>
                    <a:lnTo>
                      <a:pt x="72" y="22"/>
                    </a:lnTo>
                    <a:lnTo>
                      <a:pt x="83" y="11"/>
                    </a:lnTo>
                    <a:lnTo>
                      <a:pt x="95" y="4"/>
                    </a:lnTo>
                    <a:lnTo>
                      <a:pt x="106" y="0"/>
                    </a:lnTo>
                    <a:lnTo>
                      <a:pt x="93" y="15"/>
                    </a:lnTo>
                    <a:lnTo>
                      <a:pt x="86" y="34"/>
                    </a:lnTo>
                    <a:lnTo>
                      <a:pt x="86" y="54"/>
                    </a:lnTo>
                    <a:lnTo>
                      <a:pt x="92" y="69"/>
                    </a:lnTo>
                    <a:lnTo>
                      <a:pt x="97" y="76"/>
                    </a:lnTo>
                    <a:lnTo>
                      <a:pt x="104" y="85"/>
                    </a:lnTo>
                    <a:lnTo>
                      <a:pt x="113" y="90"/>
                    </a:lnTo>
                    <a:lnTo>
                      <a:pt x="124" y="96"/>
                    </a:lnTo>
                    <a:lnTo>
                      <a:pt x="131" y="98"/>
                    </a:lnTo>
                    <a:lnTo>
                      <a:pt x="139" y="99"/>
                    </a:lnTo>
                    <a:lnTo>
                      <a:pt x="146" y="99"/>
                    </a:lnTo>
                    <a:lnTo>
                      <a:pt x="153" y="98"/>
                    </a:lnTo>
                    <a:lnTo>
                      <a:pt x="164" y="96"/>
                    </a:lnTo>
                    <a:lnTo>
                      <a:pt x="173" y="94"/>
                    </a:lnTo>
                    <a:lnTo>
                      <a:pt x="182" y="92"/>
                    </a:lnTo>
                    <a:lnTo>
                      <a:pt x="191" y="90"/>
                    </a:lnTo>
                    <a:lnTo>
                      <a:pt x="200" y="89"/>
                    </a:lnTo>
                    <a:lnTo>
                      <a:pt x="207" y="87"/>
                    </a:lnTo>
                    <a:lnTo>
                      <a:pt x="214" y="83"/>
                    </a:lnTo>
                    <a:lnTo>
                      <a:pt x="222" y="80"/>
                    </a:lnTo>
                    <a:lnTo>
                      <a:pt x="231" y="76"/>
                    </a:lnTo>
                    <a:lnTo>
                      <a:pt x="245" y="72"/>
                    </a:lnTo>
                    <a:lnTo>
                      <a:pt x="259" y="70"/>
                    </a:lnTo>
                    <a:lnTo>
                      <a:pt x="276" y="70"/>
                    </a:lnTo>
                    <a:lnTo>
                      <a:pt x="288" y="72"/>
                    </a:lnTo>
                    <a:lnTo>
                      <a:pt x="297" y="78"/>
                    </a:lnTo>
                    <a:lnTo>
                      <a:pt x="301" y="87"/>
                    </a:lnTo>
                    <a:lnTo>
                      <a:pt x="296" y="99"/>
                    </a:lnTo>
                    <a:lnTo>
                      <a:pt x="292" y="107"/>
                    </a:lnTo>
                    <a:lnTo>
                      <a:pt x="290" y="117"/>
                    </a:lnTo>
                    <a:lnTo>
                      <a:pt x="292" y="130"/>
                    </a:lnTo>
                    <a:lnTo>
                      <a:pt x="297" y="148"/>
                    </a:lnTo>
                    <a:lnTo>
                      <a:pt x="301" y="153"/>
                    </a:lnTo>
                    <a:lnTo>
                      <a:pt x="305" y="157"/>
                    </a:lnTo>
                    <a:lnTo>
                      <a:pt x="308" y="161"/>
                    </a:lnTo>
                    <a:lnTo>
                      <a:pt x="312" y="164"/>
                    </a:lnTo>
                    <a:lnTo>
                      <a:pt x="314" y="173"/>
                    </a:lnTo>
                    <a:lnTo>
                      <a:pt x="312" y="190"/>
                    </a:lnTo>
                    <a:lnTo>
                      <a:pt x="306" y="206"/>
                    </a:lnTo>
                    <a:lnTo>
                      <a:pt x="297" y="218"/>
                    </a:lnTo>
                    <a:lnTo>
                      <a:pt x="296" y="224"/>
                    </a:lnTo>
                    <a:lnTo>
                      <a:pt x="296" y="231"/>
                    </a:lnTo>
                    <a:lnTo>
                      <a:pt x="297" y="238"/>
                    </a:lnTo>
                    <a:lnTo>
                      <a:pt x="297" y="242"/>
                    </a:lnTo>
                    <a:lnTo>
                      <a:pt x="299" y="254"/>
                    </a:lnTo>
                    <a:lnTo>
                      <a:pt x="297" y="267"/>
                    </a:lnTo>
                    <a:lnTo>
                      <a:pt x="294" y="280"/>
                    </a:lnTo>
                    <a:lnTo>
                      <a:pt x="290" y="289"/>
                    </a:lnTo>
                    <a:lnTo>
                      <a:pt x="287" y="294"/>
                    </a:lnTo>
                    <a:lnTo>
                      <a:pt x="283" y="301"/>
                    </a:lnTo>
                    <a:lnTo>
                      <a:pt x="283" y="309"/>
                    </a:lnTo>
                    <a:lnTo>
                      <a:pt x="288" y="314"/>
                    </a:lnTo>
                    <a:lnTo>
                      <a:pt x="276" y="318"/>
                    </a:lnTo>
                    <a:lnTo>
                      <a:pt x="261" y="319"/>
                    </a:lnTo>
                    <a:lnTo>
                      <a:pt x="245" y="323"/>
                    </a:lnTo>
                    <a:lnTo>
                      <a:pt x="229" y="327"/>
                    </a:lnTo>
                    <a:lnTo>
                      <a:pt x="213" y="328"/>
                    </a:lnTo>
                    <a:lnTo>
                      <a:pt x="196" y="330"/>
                    </a:lnTo>
                    <a:lnTo>
                      <a:pt x="180" y="332"/>
                    </a:lnTo>
                    <a:lnTo>
                      <a:pt x="166" y="334"/>
                    </a:lnTo>
                    <a:lnTo>
                      <a:pt x="151" y="336"/>
                    </a:lnTo>
                    <a:lnTo>
                      <a:pt x="137" y="337"/>
                    </a:lnTo>
                    <a:lnTo>
                      <a:pt x="124" y="339"/>
                    </a:lnTo>
                    <a:lnTo>
                      <a:pt x="112" y="341"/>
                    </a:lnTo>
                    <a:lnTo>
                      <a:pt x="99" y="345"/>
                    </a:lnTo>
                    <a:lnTo>
                      <a:pt x="90" y="348"/>
                    </a:lnTo>
                    <a:lnTo>
                      <a:pt x="83" y="352"/>
                    </a:lnTo>
                    <a:lnTo>
                      <a:pt x="77" y="355"/>
                    </a:lnTo>
                    <a:lnTo>
                      <a:pt x="59" y="339"/>
                    </a:lnTo>
                    <a:lnTo>
                      <a:pt x="48" y="323"/>
                    </a:lnTo>
                    <a:lnTo>
                      <a:pt x="43" y="309"/>
                    </a:lnTo>
                    <a:lnTo>
                      <a:pt x="41" y="296"/>
                    </a:lnTo>
                    <a:lnTo>
                      <a:pt x="39" y="287"/>
                    </a:lnTo>
                    <a:lnTo>
                      <a:pt x="36" y="280"/>
                    </a:lnTo>
                    <a:lnTo>
                      <a:pt x="32" y="274"/>
                    </a:lnTo>
                    <a:lnTo>
                      <a:pt x="27" y="267"/>
                    </a:lnTo>
                    <a:lnTo>
                      <a:pt x="23" y="256"/>
                    </a:lnTo>
                    <a:lnTo>
                      <a:pt x="21" y="244"/>
                    </a:lnTo>
                    <a:lnTo>
                      <a:pt x="21" y="231"/>
                    </a:lnTo>
                    <a:lnTo>
                      <a:pt x="23" y="220"/>
                    </a:lnTo>
                    <a:lnTo>
                      <a:pt x="25" y="204"/>
                    </a:lnTo>
                    <a:lnTo>
                      <a:pt x="25" y="177"/>
                    </a:lnTo>
                    <a:lnTo>
                      <a:pt x="18" y="155"/>
                    </a:lnTo>
                    <a:lnTo>
                      <a:pt x="0" y="150"/>
                    </a:lnTo>
                    <a:close/>
                  </a:path>
                </a:pathLst>
              </a:custGeom>
              <a:solidFill>
                <a:srgbClr val="FA9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45">
                <a:extLst>
                  <a:ext uri="{FF2B5EF4-FFF2-40B4-BE49-F238E27FC236}">
                    <a16:creationId xmlns:a16="http://schemas.microsoft.com/office/drawing/2014/main" id="{74A55E15-8A32-431C-B782-0658E30D2C09}"/>
                  </a:ext>
                </a:extLst>
              </p:cNvPr>
              <p:cNvSpPr>
                <a:spLocks/>
              </p:cNvSpPr>
              <p:nvPr/>
            </p:nvSpPr>
            <p:spPr bwMode="auto">
              <a:xfrm>
                <a:off x="7045" y="2900"/>
                <a:ext cx="26" cy="56"/>
              </a:xfrm>
              <a:custGeom>
                <a:avLst/>
                <a:gdLst>
                  <a:gd name="T0" fmla="*/ 0 w 47"/>
                  <a:gd name="T1" fmla="*/ 0 h 95"/>
                  <a:gd name="T2" fmla="*/ 0 w 47"/>
                  <a:gd name="T3" fmla="*/ 0 h 95"/>
                  <a:gd name="T4" fmla="*/ 9 w 47"/>
                  <a:gd name="T5" fmla="*/ 14 h 95"/>
                  <a:gd name="T6" fmla="*/ 22 w 47"/>
                  <a:gd name="T7" fmla="*/ 36 h 95"/>
                  <a:gd name="T8" fmla="*/ 34 w 47"/>
                  <a:gd name="T9" fmla="*/ 63 h 95"/>
                  <a:gd name="T10" fmla="*/ 47 w 47"/>
                  <a:gd name="T11" fmla="*/ 95 h 95"/>
                </a:gdLst>
                <a:ahLst/>
                <a:cxnLst>
                  <a:cxn ang="0">
                    <a:pos x="T0" y="T1"/>
                  </a:cxn>
                  <a:cxn ang="0">
                    <a:pos x="T2" y="T3"/>
                  </a:cxn>
                  <a:cxn ang="0">
                    <a:pos x="T4" y="T5"/>
                  </a:cxn>
                  <a:cxn ang="0">
                    <a:pos x="T6" y="T7"/>
                  </a:cxn>
                  <a:cxn ang="0">
                    <a:pos x="T8" y="T9"/>
                  </a:cxn>
                  <a:cxn ang="0">
                    <a:pos x="T10" y="T11"/>
                  </a:cxn>
                </a:cxnLst>
                <a:rect l="0" t="0" r="r" b="b"/>
                <a:pathLst>
                  <a:path w="47" h="95">
                    <a:moveTo>
                      <a:pt x="0" y="0"/>
                    </a:moveTo>
                    <a:lnTo>
                      <a:pt x="0" y="0"/>
                    </a:lnTo>
                    <a:lnTo>
                      <a:pt x="9" y="14"/>
                    </a:lnTo>
                    <a:lnTo>
                      <a:pt x="22" y="36"/>
                    </a:lnTo>
                    <a:lnTo>
                      <a:pt x="34" y="63"/>
                    </a:lnTo>
                    <a:lnTo>
                      <a:pt x="47" y="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46">
                <a:extLst>
                  <a:ext uri="{FF2B5EF4-FFF2-40B4-BE49-F238E27FC236}">
                    <a16:creationId xmlns:a16="http://schemas.microsoft.com/office/drawing/2014/main" id="{4199EFFE-8CC3-4A17-951A-48DF6DB4DFBD}"/>
                  </a:ext>
                </a:extLst>
              </p:cNvPr>
              <p:cNvSpPr>
                <a:spLocks/>
              </p:cNvSpPr>
              <p:nvPr/>
            </p:nvSpPr>
            <p:spPr bwMode="auto">
              <a:xfrm>
                <a:off x="7071" y="2934"/>
                <a:ext cx="13" cy="22"/>
              </a:xfrm>
              <a:custGeom>
                <a:avLst/>
                <a:gdLst>
                  <a:gd name="T0" fmla="*/ 0 w 25"/>
                  <a:gd name="T1" fmla="*/ 38 h 38"/>
                  <a:gd name="T2" fmla="*/ 0 w 25"/>
                  <a:gd name="T3" fmla="*/ 38 h 38"/>
                  <a:gd name="T4" fmla="*/ 13 w 25"/>
                  <a:gd name="T5" fmla="*/ 33 h 38"/>
                  <a:gd name="T6" fmla="*/ 22 w 25"/>
                  <a:gd name="T7" fmla="*/ 22 h 38"/>
                  <a:gd name="T8" fmla="*/ 25 w 25"/>
                  <a:gd name="T9" fmla="*/ 11 h 38"/>
                  <a:gd name="T10" fmla="*/ 23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0" y="38"/>
                    </a:moveTo>
                    <a:lnTo>
                      <a:pt x="0" y="38"/>
                    </a:lnTo>
                    <a:lnTo>
                      <a:pt x="13" y="33"/>
                    </a:lnTo>
                    <a:lnTo>
                      <a:pt x="22" y="22"/>
                    </a:lnTo>
                    <a:lnTo>
                      <a:pt x="25" y="11"/>
                    </a:lnTo>
                    <a:lnTo>
                      <a:pt x="2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47">
                <a:extLst>
                  <a:ext uri="{FF2B5EF4-FFF2-40B4-BE49-F238E27FC236}">
                    <a16:creationId xmlns:a16="http://schemas.microsoft.com/office/drawing/2014/main" id="{0C7080F6-27F6-44A2-A9D6-519660AE0095}"/>
                  </a:ext>
                </a:extLst>
              </p:cNvPr>
              <p:cNvSpPr>
                <a:spLocks/>
              </p:cNvSpPr>
              <p:nvPr/>
            </p:nvSpPr>
            <p:spPr bwMode="auto">
              <a:xfrm>
                <a:off x="7037" y="2996"/>
                <a:ext cx="14" cy="9"/>
              </a:xfrm>
              <a:custGeom>
                <a:avLst/>
                <a:gdLst>
                  <a:gd name="T0" fmla="*/ 0 w 27"/>
                  <a:gd name="T1" fmla="*/ 16 h 16"/>
                  <a:gd name="T2" fmla="*/ 0 w 27"/>
                  <a:gd name="T3" fmla="*/ 16 h 16"/>
                  <a:gd name="T4" fmla="*/ 5 w 27"/>
                  <a:gd name="T5" fmla="*/ 14 h 16"/>
                  <a:gd name="T6" fmla="*/ 14 w 27"/>
                  <a:gd name="T7" fmla="*/ 7 h 16"/>
                  <a:gd name="T8" fmla="*/ 22 w 27"/>
                  <a:gd name="T9" fmla="*/ 1 h 16"/>
                  <a:gd name="T10" fmla="*/ 27 w 27"/>
                  <a:gd name="T11" fmla="*/ 0 h 16"/>
                </a:gdLst>
                <a:ahLst/>
                <a:cxnLst>
                  <a:cxn ang="0">
                    <a:pos x="T0" y="T1"/>
                  </a:cxn>
                  <a:cxn ang="0">
                    <a:pos x="T2" y="T3"/>
                  </a:cxn>
                  <a:cxn ang="0">
                    <a:pos x="T4" y="T5"/>
                  </a:cxn>
                  <a:cxn ang="0">
                    <a:pos x="T6" y="T7"/>
                  </a:cxn>
                  <a:cxn ang="0">
                    <a:pos x="T8" y="T9"/>
                  </a:cxn>
                  <a:cxn ang="0">
                    <a:pos x="T10" y="T11"/>
                  </a:cxn>
                </a:cxnLst>
                <a:rect l="0" t="0" r="r" b="b"/>
                <a:pathLst>
                  <a:path w="27" h="16">
                    <a:moveTo>
                      <a:pt x="0" y="16"/>
                    </a:moveTo>
                    <a:lnTo>
                      <a:pt x="0" y="16"/>
                    </a:lnTo>
                    <a:lnTo>
                      <a:pt x="5" y="14"/>
                    </a:lnTo>
                    <a:lnTo>
                      <a:pt x="14" y="7"/>
                    </a:lnTo>
                    <a:lnTo>
                      <a:pt x="22" y="1"/>
                    </a:lnTo>
                    <a:lnTo>
                      <a:pt x="2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48">
                <a:extLst>
                  <a:ext uri="{FF2B5EF4-FFF2-40B4-BE49-F238E27FC236}">
                    <a16:creationId xmlns:a16="http://schemas.microsoft.com/office/drawing/2014/main" id="{56539114-A0D9-43DA-AE1D-99A8BA58D3AC}"/>
                  </a:ext>
                </a:extLst>
              </p:cNvPr>
              <p:cNvSpPr>
                <a:spLocks/>
              </p:cNvSpPr>
              <p:nvPr/>
            </p:nvSpPr>
            <p:spPr bwMode="auto">
              <a:xfrm>
                <a:off x="6938" y="2954"/>
                <a:ext cx="58" cy="100"/>
              </a:xfrm>
              <a:custGeom>
                <a:avLst/>
                <a:gdLst>
                  <a:gd name="T0" fmla="*/ 30 w 106"/>
                  <a:gd name="T1" fmla="*/ 171 h 171"/>
                  <a:gd name="T2" fmla="*/ 30 w 106"/>
                  <a:gd name="T3" fmla="*/ 171 h 171"/>
                  <a:gd name="T4" fmla="*/ 32 w 106"/>
                  <a:gd name="T5" fmla="*/ 158 h 171"/>
                  <a:gd name="T6" fmla="*/ 39 w 106"/>
                  <a:gd name="T7" fmla="*/ 149 h 171"/>
                  <a:gd name="T8" fmla="*/ 50 w 106"/>
                  <a:gd name="T9" fmla="*/ 140 h 171"/>
                  <a:gd name="T10" fmla="*/ 66 w 106"/>
                  <a:gd name="T11" fmla="*/ 135 h 171"/>
                  <a:gd name="T12" fmla="*/ 66 w 106"/>
                  <a:gd name="T13" fmla="*/ 135 h 171"/>
                  <a:gd name="T14" fmla="*/ 74 w 106"/>
                  <a:gd name="T15" fmla="*/ 122 h 171"/>
                  <a:gd name="T16" fmla="*/ 84 w 106"/>
                  <a:gd name="T17" fmla="*/ 111 h 171"/>
                  <a:gd name="T18" fmla="*/ 95 w 106"/>
                  <a:gd name="T19" fmla="*/ 104 h 171"/>
                  <a:gd name="T20" fmla="*/ 106 w 106"/>
                  <a:gd name="T21" fmla="*/ 104 h 171"/>
                  <a:gd name="T22" fmla="*/ 106 w 106"/>
                  <a:gd name="T23" fmla="*/ 104 h 171"/>
                  <a:gd name="T24" fmla="*/ 101 w 106"/>
                  <a:gd name="T25" fmla="*/ 86 h 171"/>
                  <a:gd name="T26" fmla="*/ 99 w 106"/>
                  <a:gd name="T27" fmla="*/ 68 h 171"/>
                  <a:gd name="T28" fmla="*/ 99 w 106"/>
                  <a:gd name="T29" fmla="*/ 52 h 171"/>
                  <a:gd name="T30" fmla="*/ 101 w 106"/>
                  <a:gd name="T31" fmla="*/ 43 h 171"/>
                  <a:gd name="T32" fmla="*/ 101 w 106"/>
                  <a:gd name="T33" fmla="*/ 43 h 171"/>
                  <a:gd name="T34" fmla="*/ 88 w 106"/>
                  <a:gd name="T35" fmla="*/ 39 h 171"/>
                  <a:gd name="T36" fmla="*/ 77 w 106"/>
                  <a:gd name="T37" fmla="*/ 36 h 171"/>
                  <a:gd name="T38" fmla="*/ 65 w 106"/>
                  <a:gd name="T39" fmla="*/ 28 h 171"/>
                  <a:gd name="T40" fmla="*/ 50 w 106"/>
                  <a:gd name="T41" fmla="*/ 21 h 171"/>
                  <a:gd name="T42" fmla="*/ 38 w 106"/>
                  <a:gd name="T43" fmla="*/ 14 h 171"/>
                  <a:gd name="T44" fmla="*/ 25 w 106"/>
                  <a:gd name="T45" fmla="*/ 7 h 171"/>
                  <a:gd name="T46" fmla="*/ 12 w 106"/>
                  <a:gd name="T47" fmla="*/ 3 h 171"/>
                  <a:gd name="T48" fmla="*/ 0 w 106"/>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71">
                    <a:moveTo>
                      <a:pt x="30" y="171"/>
                    </a:moveTo>
                    <a:lnTo>
                      <a:pt x="30" y="171"/>
                    </a:lnTo>
                    <a:lnTo>
                      <a:pt x="32" y="158"/>
                    </a:lnTo>
                    <a:lnTo>
                      <a:pt x="39" y="149"/>
                    </a:lnTo>
                    <a:lnTo>
                      <a:pt x="50" y="140"/>
                    </a:lnTo>
                    <a:lnTo>
                      <a:pt x="66" y="135"/>
                    </a:lnTo>
                    <a:lnTo>
                      <a:pt x="66" y="135"/>
                    </a:lnTo>
                    <a:lnTo>
                      <a:pt x="74" y="122"/>
                    </a:lnTo>
                    <a:lnTo>
                      <a:pt x="84" y="111"/>
                    </a:lnTo>
                    <a:lnTo>
                      <a:pt x="95" y="104"/>
                    </a:lnTo>
                    <a:lnTo>
                      <a:pt x="106" y="104"/>
                    </a:lnTo>
                    <a:lnTo>
                      <a:pt x="106" y="104"/>
                    </a:lnTo>
                    <a:lnTo>
                      <a:pt x="101" y="86"/>
                    </a:lnTo>
                    <a:lnTo>
                      <a:pt x="99" y="68"/>
                    </a:lnTo>
                    <a:lnTo>
                      <a:pt x="99" y="52"/>
                    </a:lnTo>
                    <a:lnTo>
                      <a:pt x="101" y="43"/>
                    </a:lnTo>
                    <a:lnTo>
                      <a:pt x="101" y="43"/>
                    </a:lnTo>
                    <a:lnTo>
                      <a:pt x="88" y="39"/>
                    </a:lnTo>
                    <a:lnTo>
                      <a:pt x="77" y="36"/>
                    </a:lnTo>
                    <a:lnTo>
                      <a:pt x="65" y="28"/>
                    </a:lnTo>
                    <a:lnTo>
                      <a:pt x="50" y="21"/>
                    </a:lnTo>
                    <a:lnTo>
                      <a:pt x="38" y="14"/>
                    </a:lnTo>
                    <a:lnTo>
                      <a:pt x="25" y="7"/>
                    </a:lnTo>
                    <a:lnTo>
                      <a:pt x="12" y="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49">
                <a:extLst>
                  <a:ext uri="{FF2B5EF4-FFF2-40B4-BE49-F238E27FC236}">
                    <a16:creationId xmlns:a16="http://schemas.microsoft.com/office/drawing/2014/main" id="{EAE3FA63-ECB5-4AB9-8CA4-B933003486E9}"/>
                  </a:ext>
                </a:extLst>
              </p:cNvPr>
              <p:cNvSpPr>
                <a:spLocks/>
              </p:cNvSpPr>
              <p:nvPr/>
            </p:nvSpPr>
            <p:spPr bwMode="auto">
              <a:xfrm>
                <a:off x="6842" y="2780"/>
                <a:ext cx="94" cy="266"/>
              </a:xfrm>
              <a:custGeom>
                <a:avLst/>
                <a:gdLst>
                  <a:gd name="T0" fmla="*/ 175 w 175"/>
                  <a:gd name="T1" fmla="*/ 456 h 456"/>
                  <a:gd name="T2" fmla="*/ 175 w 175"/>
                  <a:gd name="T3" fmla="*/ 456 h 456"/>
                  <a:gd name="T4" fmla="*/ 168 w 175"/>
                  <a:gd name="T5" fmla="*/ 438 h 456"/>
                  <a:gd name="T6" fmla="*/ 159 w 175"/>
                  <a:gd name="T7" fmla="*/ 422 h 456"/>
                  <a:gd name="T8" fmla="*/ 150 w 175"/>
                  <a:gd name="T9" fmla="*/ 406 h 456"/>
                  <a:gd name="T10" fmla="*/ 141 w 175"/>
                  <a:gd name="T11" fmla="*/ 392 h 456"/>
                  <a:gd name="T12" fmla="*/ 132 w 175"/>
                  <a:gd name="T13" fmla="*/ 379 h 456"/>
                  <a:gd name="T14" fmla="*/ 123 w 175"/>
                  <a:gd name="T15" fmla="*/ 368 h 456"/>
                  <a:gd name="T16" fmla="*/ 114 w 175"/>
                  <a:gd name="T17" fmla="*/ 359 h 456"/>
                  <a:gd name="T18" fmla="*/ 106 w 175"/>
                  <a:gd name="T19" fmla="*/ 354 h 456"/>
                  <a:gd name="T20" fmla="*/ 106 w 175"/>
                  <a:gd name="T21" fmla="*/ 354 h 456"/>
                  <a:gd name="T22" fmla="*/ 97 w 175"/>
                  <a:gd name="T23" fmla="*/ 345 h 456"/>
                  <a:gd name="T24" fmla="*/ 88 w 175"/>
                  <a:gd name="T25" fmla="*/ 330 h 456"/>
                  <a:gd name="T26" fmla="*/ 79 w 175"/>
                  <a:gd name="T27" fmla="*/ 310 h 456"/>
                  <a:gd name="T28" fmla="*/ 69 w 175"/>
                  <a:gd name="T29" fmla="*/ 289 h 456"/>
                  <a:gd name="T30" fmla="*/ 61 w 175"/>
                  <a:gd name="T31" fmla="*/ 267 h 456"/>
                  <a:gd name="T32" fmla="*/ 54 w 175"/>
                  <a:gd name="T33" fmla="*/ 249 h 456"/>
                  <a:gd name="T34" fmla="*/ 51 w 175"/>
                  <a:gd name="T35" fmla="*/ 235 h 456"/>
                  <a:gd name="T36" fmla="*/ 51 w 175"/>
                  <a:gd name="T37" fmla="*/ 227 h 456"/>
                  <a:gd name="T38" fmla="*/ 51 w 175"/>
                  <a:gd name="T39" fmla="*/ 227 h 456"/>
                  <a:gd name="T40" fmla="*/ 56 w 175"/>
                  <a:gd name="T41" fmla="*/ 211 h 456"/>
                  <a:gd name="T42" fmla="*/ 56 w 175"/>
                  <a:gd name="T43" fmla="*/ 195 h 456"/>
                  <a:gd name="T44" fmla="*/ 51 w 175"/>
                  <a:gd name="T45" fmla="*/ 179 h 456"/>
                  <a:gd name="T46" fmla="*/ 43 w 175"/>
                  <a:gd name="T47" fmla="*/ 166 h 456"/>
                  <a:gd name="T48" fmla="*/ 43 w 175"/>
                  <a:gd name="T49" fmla="*/ 166 h 456"/>
                  <a:gd name="T50" fmla="*/ 38 w 175"/>
                  <a:gd name="T51" fmla="*/ 153 h 456"/>
                  <a:gd name="T52" fmla="*/ 34 w 175"/>
                  <a:gd name="T53" fmla="*/ 137 h 456"/>
                  <a:gd name="T54" fmla="*/ 34 w 175"/>
                  <a:gd name="T55" fmla="*/ 121 h 456"/>
                  <a:gd name="T56" fmla="*/ 31 w 175"/>
                  <a:gd name="T57" fmla="*/ 107 h 456"/>
                  <a:gd name="T58" fmla="*/ 31 w 175"/>
                  <a:gd name="T59" fmla="*/ 107 h 456"/>
                  <a:gd name="T60" fmla="*/ 25 w 175"/>
                  <a:gd name="T61" fmla="*/ 90 h 456"/>
                  <a:gd name="T62" fmla="*/ 16 w 175"/>
                  <a:gd name="T63" fmla="*/ 69 h 456"/>
                  <a:gd name="T64" fmla="*/ 9 w 175"/>
                  <a:gd name="T65" fmla="*/ 49 h 456"/>
                  <a:gd name="T66" fmla="*/ 7 w 175"/>
                  <a:gd name="T67" fmla="*/ 42 h 456"/>
                  <a:gd name="T68" fmla="*/ 7 w 175"/>
                  <a:gd name="T69" fmla="*/ 42 h 456"/>
                  <a:gd name="T70" fmla="*/ 9 w 175"/>
                  <a:gd name="T71" fmla="*/ 36 h 456"/>
                  <a:gd name="T72" fmla="*/ 9 w 175"/>
                  <a:gd name="T73" fmla="*/ 24 h 456"/>
                  <a:gd name="T74" fmla="*/ 5 w 175"/>
                  <a:gd name="T75" fmla="*/ 11 h 456"/>
                  <a:gd name="T76" fmla="*/ 0 w 175"/>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 h="456">
                    <a:moveTo>
                      <a:pt x="175" y="456"/>
                    </a:moveTo>
                    <a:lnTo>
                      <a:pt x="175" y="456"/>
                    </a:lnTo>
                    <a:lnTo>
                      <a:pt x="168" y="438"/>
                    </a:lnTo>
                    <a:lnTo>
                      <a:pt x="159" y="422"/>
                    </a:lnTo>
                    <a:lnTo>
                      <a:pt x="150" y="406"/>
                    </a:lnTo>
                    <a:lnTo>
                      <a:pt x="141" y="392"/>
                    </a:lnTo>
                    <a:lnTo>
                      <a:pt x="132" y="379"/>
                    </a:lnTo>
                    <a:lnTo>
                      <a:pt x="123" y="368"/>
                    </a:lnTo>
                    <a:lnTo>
                      <a:pt x="114" y="359"/>
                    </a:lnTo>
                    <a:lnTo>
                      <a:pt x="106" y="354"/>
                    </a:lnTo>
                    <a:lnTo>
                      <a:pt x="106" y="354"/>
                    </a:lnTo>
                    <a:lnTo>
                      <a:pt x="97" y="345"/>
                    </a:lnTo>
                    <a:lnTo>
                      <a:pt x="88" y="330"/>
                    </a:lnTo>
                    <a:lnTo>
                      <a:pt x="79" y="310"/>
                    </a:lnTo>
                    <a:lnTo>
                      <a:pt x="69" y="289"/>
                    </a:lnTo>
                    <a:lnTo>
                      <a:pt x="61" y="267"/>
                    </a:lnTo>
                    <a:lnTo>
                      <a:pt x="54" y="249"/>
                    </a:lnTo>
                    <a:lnTo>
                      <a:pt x="51" y="235"/>
                    </a:lnTo>
                    <a:lnTo>
                      <a:pt x="51" y="227"/>
                    </a:lnTo>
                    <a:lnTo>
                      <a:pt x="51" y="227"/>
                    </a:lnTo>
                    <a:lnTo>
                      <a:pt x="56" y="211"/>
                    </a:lnTo>
                    <a:lnTo>
                      <a:pt x="56" y="195"/>
                    </a:lnTo>
                    <a:lnTo>
                      <a:pt x="51" y="179"/>
                    </a:lnTo>
                    <a:lnTo>
                      <a:pt x="43" y="166"/>
                    </a:lnTo>
                    <a:lnTo>
                      <a:pt x="43" y="166"/>
                    </a:lnTo>
                    <a:lnTo>
                      <a:pt x="38" y="153"/>
                    </a:lnTo>
                    <a:lnTo>
                      <a:pt x="34" y="137"/>
                    </a:lnTo>
                    <a:lnTo>
                      <a:pt x="34" y="121"/>
                    </a:lnTo>
                    <a:lnTo>
                      <a:pt x="31" y="107"/>
                    </a:lnTo>
                    <a:lnTo>
                      <a:pt x="31" y="107"/>
                    </a:lnTo>
                    <a:lnTo>
                      <a:pt x="25" y="90"/>
                    </a:lnTo>
                    <a:lnTo>
                      <a:pt x="16" y="69"/>
                    </a:lnTo>
                    <a:lnTo>
                      <a:pt x="9" y="49"/>
                    </a:lnTo>
                    <a:lnTo>
                      <a:pt x="7" y="42"/>
                    </a:lnTo>
                    <a:lnTo>
                      <a:pt x="7" y="42"/>
                    </a:lnTo>
                    <a:lnTo>
                      <a:pt x="9" y="36"/>
                    </a:lnTo>
                    <a:lnTo>
                      <a:pt x="9" y="24"/>
                    </a:lnTo>
                    <a:lnTo>
                      <a:pt x="5" y="1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50">
                <a:extLst>
                  <a:ext uri="{FF2B5EF4-FFF2-40B4-BE49-F238E27FC236}">
                    <a16:creationId xmlns:a16="http://schemas.microsoft.com/office/drawing/2014/main" id="{0E76A528-FB40-475C-AE5E-3DD552387995}"/>
                  </a:ext>
                </a:extLst>
              </p:cNvPr>
              <p:cNvSpPr>
                <a:spLocks/>
              </p:cNvSpPr>
              <p:nvPr/>
            </p:nvSpPr>
            <p:spPr bwMode="auto">
              <a:xfrm>
                <a:off x="7025" y="2930"/>
                <a:ext cx="12" cy="75"/>
              </a:xfrm>
              <a:custGeom>
                <a:avLst/>
                <a:gdLst>
                  <a:gd name="T0" fmla="*/ 0 w 22"/>
                  <a:gd name="T1" fmla="*/ 0 h 128"/>
                  <a:gd name="T2" fmla="*/ 0 w 22"/>
                  <a:gd name="T3" fmla="*/ 0 h 128"/>
                  <a:gd name="T4" fmla="*/ 7 w 22"/>
                  <a:gd name="T5" fmla="*/ 16 h 128"/>
                  <a:gd name="T6" fmla="*/ 15 w 22"/>
                  <a:gd name="T7" fmla="*/ 38 h 128"/>
                  <a:gd name="T8" fmla="*/ 20 w 22"/>
                  <a:gd name="T9" fmla="*/ 59 h 128"/>
                  <a:gd name="T10" fmla="*/ 22 w 22"/>
                  <a:gd name="T11" fmla="*/ 76 h 128"/>
                  <a:gd name="T12" fmla="*/ 22 w 22"/>
                  <a:gd name="T13" fmla="*/ 76 h 128"/>
                  <a:gd name="T14" fmla="*/ 22 w 22"/>
                  <a:gd name="T15" fmla="*/ 88 h 128"/>
                  <a:gd name="T16" fmla="*/ 22 w 22"/>
                  <a:gd name="T17" fmla="*/ 103 h 128"/>
                  <a:gd name="T18" fmla="*/ 22 w 22"/>
                  <a:gd name="T19" fmla="*/ 117 h 128"/>
                  <a:gd name="T20" fmla="*/ 22 w 22"/>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28">
                    <a:moveTo>
                      <a:pt x="0" y="0"/>
                    </a:moveTo>
                    <a:lnTo>
                      <a:pt x="0" y="0"/>
                    </a:lnTo>
                    <a:lnTo>
                      <a:pt x="7" y="16"/>
                    </a:lnTo>
                    <a:lnTo>
                      <a:pt x="15" y="38"/>
                    </a:lnTo>
                    <a:lnTo>
                      <a:pt x="20" y="59"/>
                    </a:lnTo>
                    <a:lnTo>
                      <a:pt x="22" y="76"/>
                    </a:lnTo>
                    <a:lnTo>
                      <a:pt x="22" y="76"/>
                    </a:lnTo>
                    <a:lnTo>
                      <a:pt x="22" y="88"/>
                    </a:lnTo>
                    <a:lnTo>
                      <a:pt x="22" y="103"/>
                    </a:lnTo>
                    <a:lnTo>
                      <a:pt x="22" y="117"/>
                    </a:lnTo>
                    <a:lnTo>
                      <a:pt x="22" y="1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51">
                <a:extLst>
                  <a:ext uri="{FF2B5EF4-FFF2-40B4-BE49-F238E27FC236}">
                    <a16:creationId xmlns:a16="http://schemas.microsoft.com/office/drawing/2014/main" id="{482160CE-110A-428B-A3C7-3D79A27CF1D2}"/>
                  </a:ext>
                </a:extLst>
              </p:cNvPr>
              <p:cNvSpPr>
                <a:spLocks/>
              </p:cNvSpPr>
              <p:nvPr/>
            </p:nvSpPr>
            <p:spPr bwMode="auto">
              <a:xfrm>
                <a:off x="6943" y="3138"/>
                <a:ext cx="58" cy="87"/>
              </a:xfrm>
              <a:custGeom>
                <a:avLst/>
                <a:gdLst>
                  <a:gd name="T0" fmla="*/ 0 w 106"/>
                  <a:gd name="T1" fmla="*/ 150 h 150"/>
                  <a:gd name="T2" fmla="*/ 0 w 106"/>
                  <a:gd name="T3" fmla="*/ 150 h 150"/>
                  <a:gd name="T4" fmla="*/ 1 w 106"/>
                  <a:gd name="T5" fmla="*/ 144 h 150"/>
                  <a:gd name="T6" fmla="*/ 5 w 106"/>
                  <a:gd name="T7" fmla="*/ 137 h 150"/>
                  <a:gd name="T8" fmla="*/ 9 w 106"/>
                  <a:gd name="T9" fmla="*/ 130 h 150"/>
                  <a:gd name="T10" fmla="*/ 10 w 106"/>
                  <a:gd name="T11" fmla="*/ 126 h 150"/>
                  <a:gd name="T12" fmla="*/ 10 w 106"/>
                  <a:gd name="T13" fmla="*/ 126 h 150"/>
                  <a:gd name="T14" fmla="*/ 12 w 106"/>
                  <a:gd name="T15" fmla="*/ 123 h 150"/>
                  <a:gd name="T16" fmla="*/ 18 w 106"/>
                  <a:gd name="T17" fmla="*/ 112 h 150"/>
                  <a:gd name="T18" fmla="*/ 25 w 106"/>
                  <a:gd name="T19" fmla="*/ 101 h 150"/>
                  <a:gd name="T20" fmla="*/ 30 w 106"/>
                  <a:gd name="T21" fmla="*/ 90 h 150"/>
                  <a:gd name="T22" fmla="*/ 30 w 106"/>
                  <a:gd name="T23" fmla="*/ 90 h 150"/>
                  <a:gd name="T24" fmla="*/ 38 w 106"/>
                  <a:gd name="T25" fmla="*/ 80 h 150"/>
                  <a:gd name="T26" fmla="*/ 48 w 106"/>
                  <a:gd name="T27" fmla="*/ 63 h 150"/>
                  <a:gd name="T28" fmla="*/ 57 w 106"/>
                  <a:gd name="T29" fmla="*/ 47 h 150"/>
                  <a:gd name="T30" fmla="*/ 65 w 106"/>
                  <a:gd name="T31" fmla="*/ 33 h 150"/>
                  <a:gd name="T32" fmla="*/ 65 w 106"/>
                  <a:gd name="T33" fmla="*/ 33 h 150"/>
                  <a:gd name="T34" fmla="*/ 72 w 106"/>
                  <a:gd name="T35" fmla="*/ 22 h 150"/>
                  <a:gd name="T36" fmla="*/ 83 w 106"/>
                  <a:gd name="T37" fmla="*/ 11 h 150"/>
                  <a:gd name="T38" fmla="*/ 95 w 106"/>
                  <a:gd name="T39" fmla="*/ 4 h 150"/>
                  <a:gd name="T40" fmla="*/ 106 w 106"/>
                  <a:gd name="T4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150">
                    <a:moveTo>
                      <a:pt x="0" y="150"/>
                    </a:moveTo>
                    <a:lnTo>
                      <a:pt x="0" y="150"/>
                    </a:lnTo>
                    <a:lnTo>
                      <a:pt x="1" y="144"/>
                    </a:lnTo>
                    <a:lnTo>
                      <a:pt x="5" y="137"/>
                    </a:lnTo>
                    <a:lnTo>
                      <a:pt x="9" y="130"/>
                    </a:lnTo>
                    <a:lnTo>
                      <a:pt x="10" y="126"/>
                    </a:lnTo>
                    <a:lnTo>
                      <a:pt x="10" y="126"/>
                    </a:lnTo>
                    <a:lnTo>
                      <a:pt x="12" y="123"/>
                    </a:lnTo>
                    <a:lnTo>
                      <a:pt x="18" y="112"/>
                    </a:lnTo>
                    <a:lnTo>
                      <a:pt x="25" y="101"/>
                    </a:lnTo>
                    <a:lnTo>
                      <a:pt x="30" y="90"/>
                    </a:lnTo>
                    <a:lnTo>
                      <a:pt x="30" y="90"/>
                    </a:lnTo>
                    <a:lnTo>
                      <a:pt x="38" y="80"/>
                    </a:lnTo>
                    <a:lnTo>
                      <a:pt x="48" y="63"/>
                    </a:lnTo>
                    <a:lnTo>
                      <a:pt x="57" y="47"/>
                    </a:lnTo>
                    <a:lnTo>
                      <a:pt x="65" y="33"/>
                    </a:lnTo>
                    <a:lnTo>
                      <a:pt x="65" y="33"/>
                    </a:lnTo>
                    <a:lnTo>
                      <a:pt x="72" y="22"/>
                    </a:lnTo>
                    <a:lnTo>
                      <a:pt x="83" y="11"/>
                    </a:lnTo>
                    <a:lnTo>
                      <a:pt x="95" y="4"/>
                    </a:lnTo>
                    <a:lnTo>
                      <a:pt x="1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52">
                <a:extLst>
                  <a:ext uri="{FF2B5EF4-FFF2-40B4-BE49-F238E27FC236}">
                    <a16:creationId xmlns:a16="http://schemas.microsoft.com/office/drawing/2014/main" id="{9A4CAEB5-0071-440D-A974-8DDE173D7DF7}"/>
                  </a:ext>
                </a:extLst>
              </p:cNvPr>
              <p:cNvSpPr>
                <a:spLocks/>
              </p:cNvSpPr>
              <p:nvPr/>
            </p:nvSpPr>
            <p:spPr bwMode="auto">
              <a:xfrm>
                <a:off x="6985" y="3321"/>
                <a:ext cx="114" cy="25"/>
              </a:xfrm>
              <a:custGeom>
                <a:avLst/>
                <a:gdLst>
                  <a:gd name="T0" fmla="*/ 211 w 211"/>
                  <a:gd name="T1" fmla="*/ 0 h 41"/>
                  <a:gd name="T2" fmla="*/ 211 w 211"/>
                  <a:gd name="T3" fmla="*/ 0 h 41"/>
                  <a:gd name="T4" fmla="*/ 199 w 211"/>
                  <a:gd name="T5" fmla="*/ 4 h 41"/>
                  <a:gd name="T6" fmla="*/ 184 w 211"/>
                  <a:gd name="T7" fmla="*/ 5 h 41"/>
                  <a:gd name="T8" fmla="*/ 168 w 211"/>
                  <a:gd name="T9" fmla="*/ 9 h 41"/>
                  <a:gd name="T10" fmla="*/ 152 w 211"/>
                  <a:gd name="T11" fmla="*/ 13 h 41"/>
                  <a:gd name="T12" fmla="*/ 136 w 211"/>
                  <a:gd name="T13" fmla="*/ 14 h 41"/>
                  <a:gd name="T14" fmla="*/ 119 w 211"/>
                  <a:gd name="T15" fmla="*/ 16 h 41"/>
                  <a:gd name="T16" fmla="*/ 103 w 211"/>
                  <a:gd name="T17" fmla="*/ 18 h 41"/>
                  <a:gd name="T18" fmla="*/ 89 w 211"/>
                  <a:gd name="T19" fmla="*/ 20 h 41"/>
                  <a:gd name="T20" fmla="*/ 89 w 211"/>
                  <a:gd name="T21" fmla="*/ 20 h 41"/>
                  <a:gd name="T22" fmla="*/ 74 w 211"/>
                  <a:gd name="T23" fmla="*/ 22 h 41"/>
                  <a:gd name="T24" fmla="*/ 60 w 211"/>
                  <a:gd name="T25" fmla="*/ 23 h 41"/>
                  <a:gd name="T26" fmla="*/ 47 w 211"/>
                  <a:gd name="T27" fmla="*/ 25 h 41"/>
                  <a:gd name="T28" fmla="*/ 35 w 211"/>
                  <a:gd name="T29" fmla="*/ 27 h 41"/>
                  <a:gd name="T30" fmla="*/ 22 w 211"/>
                  <a:gd name="T31" fmla="*/ 31 h 41"/>
                  <a:gd name="T32" fmla="*/ 13 w 211"/>
                  <a:gd name="T33" fmla="*/ 34 h 41"/>
                  <a:gd name="T34" fmla="*/ 6 w 211"/>
                  <a:gd name="T35" fmla="*/ 38 h 41"/>
                  <a:gd name="T36" fmla="*/ 0 w 211"/>
                  <a:gd name="T3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41">
                    <a:moveTo>
                      <a:pt x="211" y="0"/>
                    </a:moveTo>
                    <a:lnTo>
                      <a:pt x="211" y="0"/>
                    </a:lnTo>
                    <a:lnTo>
                      <a:pt x="199" y="4"/>
                    </a:lnTo>
                    <a:lnTo>
                      <a:pt x="184" y="5"/>
                    </a:lnTo>
                    <a:lnTo>
                      <a:pt x="168" y="9"/>
                    </a:lnTo>
                    <a:lnTo>
                      <a:pt x="152" y="13"/>
                    </a:lnTo>
                    <a:lnTo>
                      <a:pt x="136" y="14"/>
                    </a:lnTo>
                    <a:lnTo>
                      <a:pt x="119" y="16"/>
                    </a:lnTo>
                    <a:lnTo>
                      <a:pt x="103" y="18"/>
                    </a:lnTo>
                    <a:lnTo>
                      <a:pt x="89" y="20"/>
                    </a:lnTo>
                    <a:lnTo>
                      <a:pt x="89" y="20"/>
                    </a:lnTo>
                    <a:lnTo>
                      <a:pt x="74" y="22"/>
                    </a:lnTo>
                    <a:lnTo>
                      <a:pt x="60" y="23"/>
                    </a:lnTo>
                    <a:lnTo>
                      <a:pt x="47" y="25"/>
                    </a:lnTo>
                    <a:lnTo>
                      <a:pt x="35" y="27"/>
                    </a:lnTo>
                    <a:lnTo>
                      <a:pt x="22" y="31"/>
                    </a:lnTo>
                    <a:lnTo>
                      <a:pt x="13" y="34"/>
                    </a:lnTo>
                    <a:lnTo>
                      <a:pt x="6" y="38"/>
                    </a:lnTo>
                    <a:lnTo>
                      <a:pt x="0" y="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53">
                <a:extLst>
                  <a:ext uri="{FF2B5EF4-FFF2-40B4-BE49-F238E27FC236}">
                    <a16:creationId xmlns:a16="http://schemas.microsoft.com/office/drawing/2014/main" id="{DBC2D0E6-C8F9-49F6-B12A-5972BCD4E441}"/>
                  </a:ext>
                </a:extLst>
              </p:cNvPr>
              <p:cNvSpPr>
                <a:spLocks/>
              </p:cNvSpPr>
              <p:nvPr/>
            </p:nvSpPr>
            <p:spPr bwMode="auto">
              <a:xfrm>
                <a:off x="7105" y="3175"/>
                <a:ext cx="16" cy="21"/>
              </a:xfrm>
              <a:custGeom>
                <a:avLst/>
                <a:gdLst>
                  <a:gd name="T0" fmla="*/ 29 w 29"/>
                  <a:gd name="T1" fmla="*/ 0 h 36"/>
                  <a:gd name="T2" fmla="*/ 29 w 29"/>
                  <a:gd name="T3" fmla="*/ 0 h 36"/>
                  <a:gd name="T4" fmla="*/ 25 w 29"/>
                  <a:gd name="T5" fmla="*/ 9 h 36"/>
                  <a:gd name="T6" fmla="*/ 18 w 29"/>
                  <a:gd name="T7" fmla="*/ 20 h 36"/>
                  <a:gd name="T8" fmla="*/ 9 w 29"/>
                  <a:gd name="T9" fmla="*/ 31 h 36"/>
                  <a:gd name="T10" fmla="*/ 0 w 29"/>
                  <a:gd name="T11" fmla="*/ 36 h 36"/>
                </a:gdLst>
                <a:ahLst/>
                <a:cxnLst>
                  <a:cxn ang="0">
                    <a:pos x="T0" y="T1"/>
                  </a:cxn>
                  <a:cxn ang="0">
                    <a:pos x="T2" y="T3"/>
                  </a:cxn>
                  <a:cxn ang="0">
                    <a:pos x="T4" y="T5"/>
                  </a:cxn>
                  <a:cxn ang="0">
                    <a:pos x="T6" y="T7"/>
                  </a:cxn>
                  <a:cxn ang="0">
                    <a:pos x="T8" y="T9"/>
                  </a:cxn>
                  <a:cxn ang="0">
                    <a:pos x="T10" y="T11"/>
                  </a:cxn>
                </a:cxnLst>
                <a:rect l="0" t="0" r="r" b="b"/>
                <a:pathLst>
                  <a:path w="29" h="36">
                    <a:moveTo>
                      <a:pt x="29" y="0"/>
                    </a:moveTo>
                    <a:lnTo>
                      <a:pt x="29" y="0"/>
                    </a:lnTo>
                    <a:lnTo>
                      <a:pt x="25" y="9"/>
                    </a:lnTo>
                    <a:lnTo>
                      <a:pt x="18" y="20"/>
                    </a:lnTo>
                    <a:lnTo>
                      <a:pt x="9" y="31"/>
                    </a:lnTo>
                    <a:lnTo>
                      <a:pt x="0" y="3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54">
                <a:extLst>
                  <a:ext uri="{FF2B5EF4-FFF2-40B4-BE49-F238E27FC236}">
                    <a16:creationId xmlns:a16="http://schemas.microsoft.com/office/drawing/2014/main" id="{8E0D2E78-C008-411E-86E1-95D56D6F0208}"/>
                  </a:ext>
                </a:extLst>
              </p:cNvPr>
              <p:cNvSpPr>
                <a:spLocks/>
              </p:cNvSpPr>
              <p:nvPr/>
            </p:nvSpPr>
            <p:spPr bwMode="auto">
              <a:xfrm>
                <a:off x="7110" y="3217"/>
                <a:ext cx="19" cy="14"/>
              </a:xfrm>
              <a:custGeom>
                <a:avLst/>
                <a:gdLst>
                  <a:gd name="T0" fmla="*/ 34 w 34"/>
                  <a:gd name="T1" fmla="*/ 0 h 26"/>
                  <a:gd name="T2" fmla="*/ 34 w 34"/>
                  <a:gd name="T3" fmla="*/ 0 h 26"/>
                  <a:gd name="T4" fmla="*/ 27 w 34"/>
                  <a:gd name="T5" fmla="*/ 6 h 26"/>
                  <a:gd name="T6" fmla="*/ 18 w 34"/>
                  <a:gd name="T7" fmla="*/ 13 h 26"/>
                  <a:gd name="T8" fmla="*/ 7 w 34"/>
                  <a:gd name="T9" fmla="*/ 20 h 26"/>
                  <a:gd name="T10" fmla="*/ 0 w 34"/>
                  <a:gd name="T11" fmla="*/ 26 h 26"/>
                </a:gdLst>
                <a:ahLst/>
                <a:cxnLst>
                  <a:cxn ang="0">
                    <a:pos x="T0" y="T1"/>
                  </a:cxn>
                  <a:cxn ang="0">
                    <a:pos x="T2" y="T3"/>
                  </a:cxn>
                  <a:cxn ang="0">
                    <a:pos x="T4" y="T5"/>
                  </a:cxn>
                  <a:cxn ang="0">
                    <a:pos x="T6" y="T7"/>
                  </a:cxn>
                  <a:cxn ang="0">
                    <a:pos x="T8" y="T9"/>
                  </a:cxn>
                  <a:cxn ang="0">
                    <a:pos x="T10" y="T11"/>
                  </a:cxn>
                </a:cxnLst>
                <a:rect l="0" t="0" r="r" b="b"/>
                <a:pathLst>
                  <a:path w="34" h="26">
                    <a:moveTo>
                      <a:pt x="34" y="0"/>
                    </a:moveTo>
                    <a:lnTo>
                      <a:pt x="34" y="0"/>
                    </a:lnTo>
                    <a:lnTo>
                      <a:pt x="27" y="6"/>
                    </a:lnTo>
                    <a:lnTo>
                      <a:pt x="18" y="13"/>
                    </a:lnTo>
                    <a:lnTo>
                      <a:pt x="7" y="20"/>
                    </a:lnTo>
                    <a:lnTo>
                      <a:pt x="0"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55">
                <a:extLst>
                  <a:ext uri="{FF2B5EF4-FFF2-40B4-BE49-F238E27FC236}">
                    <a16:creationId xmlns:a16="http://schemas.microsoft.com/office/drawing/2014/main" id="{E86BC726-4DAE-4091-9E04-1F8C106CB39B}"/>
                  </a:ext>
                </a:extLst>
              </p:cNvPr>
              <p:cNvSpPr>
                <a:spLocks/>
              </p:cNvSpPr>
              <p:nvPr/>
            </p:nvSpPr>
            <p:spPr bwMode="auto">
              <a:xfrm>
                <a:off x="7105" y="3258"/>
                <a:ext cx="22" cy="18"/>
              </a:xfrm>
              <a:custGeom>
                <a:avLst/>
                <a:gdLst>
                  <a:gd name="T0" fmla="*/ 42 w 42"/>
                  <a:gd name="T1" fmla="*/ 0 h 30"/>
                  <a:gd name="T2" fmla="*/ 42 w 42"/>
                  <a:gd name="T3" fmla="*/ 0 h 30"/>
                  <a:gd name="T4" fmla="*/ 34 w 42"/>
                  <a:gd name="T5" fmla="*/ 5 h 30"/>
                  <a:gd name="T6" fmla="*/ 24 w 42"/>
                  <a:gd name="T7" fmla="*/ 12 h 30"/>
                  <a:gd name="T8" fmla="*/ 11 w 42"/>
                  <a:gd name="T9" fmla="*/ 21 h 30"/>
                  <a:gd name="T10" fmla="*/ 0 w 42"/>
                  <a:gd name="T11" fmla="*/ 30 h 30"/>
                </a:gdLst>
                <a:ahLst/>
                <a:cxnLst>
                  <a:cxn ang="0">
                    <a:pos x="T0" y="T1"/>
                  </a:cxn>
                  <a:cxn ang="0">
                    <a:pos x="T2" y="T3"/>
                  </a:cxn>
                  <a:cxn ang="0">
                    <a:pos x="T4" y="T5"/>
                  </a:cxn>
                  <a:cxn ang="0">
                    <a:pos x="T6" y="T7"/>
                  </a:cxn>
                  <a:cxn ang="0">
                    <a:pos x="T8" y="T9"/>
                  </a:cxn>
                  <a:cxn ang="0">
                    <a:pos x="T10" y="T11"/>
                  </a:cxn>
                </a:cxnLst>
                <a:rect l="0" t="0" r="r" b="b"/>
                <a:pathLst>
                  <a:path w="42" h="30">
                    <a:moveTo>
                      <a:pt x="42" y="0"/>
                    </a:moveTo>
                    <a:lnTo>
                      <a:pt x="42" y="0"/>
                    </a:lnTo>
                    <a:lnTo>
                      <a:pt x="34" y="5"/>
                    </a:lnTo>
                    <a:lnTo>
                      <a:pt x="24" y="12"/>
                    </a:lnTo>
                    <a:lnTo>
                      <a:pt x="11" y="21"/>
                    </a:lnTo>
                    <a:lnTo>
                      <a:pt x="0"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56">
                <a:extLst>
                  <a:ext uri="{FF2B5EF4-FFF2-40B4-BE49-F238E27FC236}">
                    <a16:creationId xmlns:a16="http://schemas.microsoft.com/office/drawing/2014/main" id="{61A326C6-E09A-44CC-8D99-0D98A74B0445}"/>
                  </a:ext>
                </a:extLst>
              </p:cNvPr>
              <p:cNvSpPr>
                <a:spLocks/>
              </p:cNvSpPr>
              <p:nvPr/>
            </p:nvSpPr>
            <p:spPr bwMode="auto">
              <a:xfrm>
                <a:off x="6720" y="2230"/>
                <a:ext cx="227" cy="559"/>
              </a:xfrm>
              <a:custGeom>
                <a:avLst/>
                <a:gdLst>
                  <a:gd name="T0" fmla="*/ 120 w 421"/>
                  <a:gd name="T1" fmla="*/ 759 h 959"/>
                  <a:gd name="T2" fmla="*/ 111 w 421"/>
                  <a:gd name="T3" fmla="*/ 718 h 959"/>
                  <a:gd name="T4" fmla="*/ 111 w 421"/>
                  <a:gd name="T5" fmla="*/ 696 h 959"/>
                  <a:gd name="T6" fmla="*/ 98 w 421"/>
                  <a:gd name="T7" fmla="*/ 674 h 959"/>
                  <a:gd name="T8" fmla="*/ 74 w 421"/>
                  <a:gd name="T9" fmla="*/ 647 h 959"/>
                  <a:gd name="T10" fmla="*/ 53 w 421"/>
                  <a:gd name="T11" fmla="*/ 624 h 959"/>
                  <a:gd name="T12" fmla="*/ 31 w 421"/>
                  <a:gd name="T13" fmla="*/ 597 h 959"/>
                  <a:gd name="T14" fmla="*/ 13 w 421"/>
                  <a:gd name="T15" fmla="*/ 550 h 959"/>
                  <a:gd name="T16" fmla="*/ 11 w 421"/>
                  <a:gd name="T17" fmla="*/ 507 h 959"/>
                  <a:gd name="T18" fmla="*/ 13 w 421"/>
                  <a:gd name="T19" fmla="*/ 427 h 959"/>
                  <a:gd name="T20" fmla="*/ 15 w 421"/>
                  <a:gd name="T21" fmla="*/ 384 h 959"/>
                  <a:gd name="T22" fmla="*/ 42 w 421"/>
                  <a:gd name="T23" fmla="*/ 339 h 959"/>
                  <a:gd name="T24" fmla="*/ 78 w 421"/>
                  <a:gd name="T25" fmla="*/ 287 h 959"/>
                  <a:gd name="T26" fmla="*/ 83 w 421"/>
                  <a:gd name="T27" fmla="*/ 233 h 959"/>
                  <a:gd name="T28" fmla="*/ 87 w 421"/>
                  <a:gd name="T29" fmla="*/ 180 h 959"/>
                  <a:gd name="T30" fmla="*/ 65 w 421"/>
                  <a:gd name="T31" fmla="*/ 121 h 959"/>
                  <a:gd name="T32" fmla="*/ 62 w 421"/>
                  <a:gd name="T33" fmla="*/ 85 h 959"/>
                  <a:gd name="T34" fmla="*/ 55 w 421"/>
                  <a:gd name="T35" fmla="*/ 54 h 959"/>
                  <a:gd name="T36" fmla="*/ 51 w 421"/>
                  <a:gd name="T37" fmla="*/ 45 h 959"/>
                  <a:gd name="T38" fmla="*/ 62 w 421"/>
                  <a:gd name="T39" fmla="*/ 22 h 959"/>
                  <a:gd name="T40" fmla="*/ 73 w 421"/>
                  <a:gd name="T41" fmla="*/ 0 h 959"/>
                  <a:gd name="T42" fmla="*/ 102 w 421"/>
                  <a:gd name="T43" fmla="*/ 9 h 959"/>
                  <a:gd name="T44" fmla="*/ 123 w 421"/>
                  <a:gd name="T45" fmla="*/ 32 h 959"/>
                  <a:gd name="T46" fmla="*/ 143 w 421"/>
                  <a:gd name="T47" fmla="*/ 56 h 959"/>
                  <a:gd name="T48" fmla="*/ 159 w 421"/>
                  <a:gd name="T49" fmla="*/ 65 h 959"/>
                  <a:gd name="T50" fmla="*/ 172 w 421"/>
                  <a:gd name="T51" fmla="*/ 65 h 959"/>
                  <a:gd name="T52" fmla="*/ 199 w 421"/>
                  <a:gd name="T53" fmla="*/ 65 h 959"/>
                  <a:gd name="T54" fmla="*/ 228 w 421"/>
                  <a:gd name="T55" fmla="*/ 101 h 959"/>
                  <a:gd name="T56" fmla="*/ 239 w 421"/>
                  <a:gd name="T57" fmla="*/ 177 h 959"/>
                  <a:gd name="T58" fmla="*/ 269 w 421"/>
                  <a:gd name="T59" fmla="*/ 238 h 959"/>
                  <a:gd name="T60" fmla="*/ 298 w 421"/>
                  <a:gd name="T61" fmla="*/ 278 h 959"/>
                  <a:gd name="T62" fmla="*/ 313 w 421"/>
                  <a:gd name="T63" fmla="*/ 339 h 959"/>
                  <a:gd name="T64" fmla="*/ 304 w 421"/>
                  <a:gd name="T65" fmla="*/ 359 h 959"/>
                  <a:gd name="T66" fmla="*/ 309 w 421"/>
                  <a:gd name="T67" fmla="*/ 382 h 959"/>
                  <a:gd name="T68" fmla="*/ 332 w 421"/>
                  <a:gd name="T69" fmla="*/ 424 h 959"/>
                  <a:gd name="T70" fmla="*/ 361 w 421"/>
                  <a:gd name="T71" fmla="*/ 512 h 959"/>
                  <a:gd name="T72" fmla="*/ 367 w 421"/>
                  <a:gd name="T73" fmla="*/ 590 h 959"/>
                  <a:gd name="T74" fmla="*/ 372 w 421"/>
                  <a:gd name="T75" fmla="*/ 664 h 959"/>
                  <a:gd name="T76" fmla="*/ 374 w 421"/>
                  <a:gd name="T77" fmla="*/ 680 h 959"/>
                  <a:gd name="T78" fmla="*/ 381 w 421"/>
                  <a:gd name="T79" fmla="*/ 687 h 959"/>
                  <a:gd name="T80" fmla="*/ 385 w 421"/>
                  <a:gd name="T81" fmla="*/ 725 h 959"/>
                  <a:gd name="T82" fmla="*/ 405 w 421"/>
                  <a:gd name="T83" fmla="*/ 819 h 959"/>
                  <a:gd name="T84" fmla="*/ 417 w 421"/>
                  <a:gd name="T85" fmla="*/ 857 h 959"/>
                  <a:gd name="T86" fmla="*/ 408 w 421"/>
                  <a:gd name="T87" fmla="*/ 862 h 959"/>
                  <a:gd name="T88" fmla="*/ 388 w 421"/>
                  <a:gd name="T89" fmla="*/ 871 h 959"/>
                  <a:gd name="T90" fmla="*/ 356 w 421"/>
                  <a:gd name="T91" fmla="*/ 885 h 959"/>
                  <a:gd name="T92" fmla="*/ 325 w 421"/>
                  <a:gd name="T93" fmla="*/ 898 h 959"/>
                  <a:gd name="T94" fmla="*/ 300 w 421"/>
                  <a:gd name="T95" fmla="*/ 907 h 959"/>
                  <a:gd name="T96" fmla="*/ 282 w 421"/>
                  <a:gd name="T97" fmla="*/ 914 h 959"/>
                  <a:gd name="T98" fmla="*/ 262 w 421"/>
                  <a:gd name="T99" fmla="*/ 923 h 959"/>
                  <a:gd name="T100" fmla="*/ 244 w 421"/>
                  <a:gd name="T101" fmla="*/ 932 h 959"/>
                  <a:gd name="T102" fmla="*/ 230 w 421"/>
                  <a:gd name="T103" fmla="*/ 940 h 959"/>
                  <a:gd name="T104" fmla="*/ 222 w 421"/>
                  <a:gd name="T105" fmla="*/ 943 h 959"/>
                  <a:gd name="T106" fmla="*/ 194 w 421"/>
                  <a:gd name="T107" fmla="*/ 959 h 959"/>
                  <a:gd name="T108" fmla="*/ 185 w 421"/>
                  <a:gd name="T109" fmla="*/ 916 h 959"/>
                  <a:gd name="T110" fmla="*/ 161 w 421"/>
                  <a:gd name="T111" fmla="*/ 849 h 959"/>
                  <a:gd name="T112" fmla="*/ 138 w 421"/>
                  <a:gd name="T113" fmla="*/ 817 h 959"/>
                  <a:gd name="T114" fmla="*/ 129 w 421"/>
                  <a:gd name="T115" fmla="*/ 78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959">
                    <a:moveTo>
                      <a:pt x="132" y="775"/>
                    </a:moveTo>
                    <a:lnTo>
                      <a:pt x="120" y="759"/>
                    </a:lnTo>
                    <a:lnTo>
                      <a:pt x="114" y="739"/>
                    </a:lnTo>
                    <a:lnTo>
                      <a:pt x="111" y="718"/>
                    </a:lnTo>
                    <a:lnTo>
                      <a:pt x="112" y="703"/>
                    </a:lnTo>
                    <a:lnTo>
                      <a:pt x="111" y="696"/>
                    </a:lnTo>
                    <a:lnTo>
                      <a:pt x="105" y="687"/>
                    </a:lnTo>
                    <a:lnTo>
                      <a:pt x="98" y="674"/>
                    </a:lnTo>
                    <a:lnTo>
                      <a:pt x="87" y="660"/>
                    </a:lnTo>
                    <a:lnTo>
                      <a:pt x="74" y="647"/>
                    </a:lnTo>
                    <a:lnTo>
                      <a:pt x="64" y="635"/>
                    </a:lnTo>
                    <a:lnTo>
                      <a:pt x="53" y="624"/>
                    </a:lnTo>
                    <a:lnTo>
                      <a:pt x="44" y="617"/>
                    </a:lnTo>
                    <a:lnTo>
                      <a:pt x="31" y="597"/>
                    </a:lnTo>
                    <a:lnTo>
                      <a:pt x="22" y="572"/>
                    </a:lnTo>
                    <a:lnTo>
                      <a:pt x="13" y="550"/>
                    </a:lnTo>
                    <a:lnTo>
                      <a:pt x="0" y="537"/>
                    </a:lnTo>
                    <a:lnTo>
                      <a:pt x="11" y="507"/>
                    </a:lnTo>
                    <a:lnTo>
                      <a:pt x="15" y="465"/>
                    </a:lnTo>
                    <a:lnTo>
                      <a:pt x="13" y="427"/>
                    </a:lnTo>
                    <a:lnTo>
                      <a:pt x="11" y="402"/>
                    </a:lnTo>
                    <a:lnTo>
                      <a:pt x="15" y="384"/>
                    </a:lnTo>
                    <a:lnTo>
                      <a:pt x="26" y="362"/>
                    </a:lnTo>
                    <a:lnTo>
                      <a:pt x="42" y="339"/>
                    </a:lnTo>
                    <a:lnTo>
                      <a:pt x="60" y="317"/>
                    </a:lnTo>
                    <a:lnTo>
                      <a:pt x="78" y="287"/>
                    </a:lnTo>
                    <a:lnTo>
                      <a:pt x="83" y="256"/>
                    </a:lnTo>
                    <a:lnTo>
                      <a:pt x="83" y="233"/>
                    </a:lnTo>
                    <a:lnTo>
                      <a:pt x="83" y="218"/>
                    </a:lnTo>
                    <a:lnTo>
                      <a:pt x="87" y="180"/>
                    </a:lnTo>
                    <a:lnTo>
                      <a:pt x="78" y="148"/>
                    </a:lnTo>
                    <a:lnTo>
                      <a:pt x="65" y="121"/>
                    </a:lnTo>
                    <a:lnTo>
                      <a:pt x="60" y="99"/>
                    </a:lnTo>
                    <a:lnTo>
                      <a:pt x="62" y="85"/>
                    </a:lnTo>
                    <a:lnTo>
                      <a:pt x="62" y="68"/>
                    </a:lnTo>
                    <a:lnTo>
                      <a:pt x="55" y="54"/>
                    </a:lnTo>
                    <a:lnTo>
                      <a:pt x="37" y="47"/>
                    </a:lnTo>
                    <a:lnTo>
                      <a:pt x="51" y="45"/>
                    </a:lnTo>
                    <a:lnTo>
                      <a:pt x="60" y="34"/>
                    </a:lnTo>
                    <a:lnTo>
                      <a:pt x="62" y="22"/>
                    </a:lnTo>
                    <a:lnTo>
                      <a:pt x="56" y="7"/>
                    </a:lnTo>
                    <a:lnTo>
                      <a:pt x="73" y="0"/>
                    </a:lnTo>
                    <a:lnTo>
                      <a:pt x="89" y="2"/>
                    </a:lnTo>
                    <a:lnTo>
                      <a:pt x="102" y="9"/>
                    </a:lnTo>
                    <a:lnTo>
                      <a:pt x="112" y="20"/>
                    </a:lnTo>
                    <a:lnTo>
                      <a:pt x="123" y="32"/>
                    </a:lnTo>
                    <a:lnTo>
                      <a:pt x="132" y="45"/>
                    </a:lnTo>
                    <a:lnTo>
                      <a:pt x="143" y="56"/>
                    </a:lnTo>
                    <a:lnTo>
                      <a:pt x="152" y="63"/>
                    </a:lnTo>
                    <a:lnTo>
                      <a:pt x="159" y="65"/>
                    </a:lnTo>
                    <a:lnTo>
                      <a:pt x="163" y="65"/>
                    </a:lnTo>
                    <a:lnTo>
                      <a:pt x="172" y="65"/>
                    </a:lnTo>
                    <a:lnTo>
                      <a:pt x="185" y="63"/>
                    </a:lnTo>
                    <a:lnTo>
                      <a:pt x="199" y="65"/>
                    </a:lnTo>
                    <a:lnTo>
                      <a:pt x="215" y="77"/>
                    </a:lnTo>
                    <a:lnTo>
                      <a:pt x="228" y="101"/>
                    </a:lnTo>
                    <a:lnTo>
                      <a:pt x="233" y="137"/>
                    </a:lnTo>
                    <a:lnTo>
                      <a:pt x="239" y="177"/>
                    </a:lnTo>
                    <a:lnTo>
                      <a:pt x="251" y="211"/>
                    </a:lnTo>
                    <a:lnTo>
                      <a:pt x="269" y="238"/>
                    </a:lnTo>
                    <a:lnTo>
                      <a:pt x="284" y="254"/>
                    </a:lnTo>
                    <a:lnTo>
                      <a:pt x="298" y="278"/>
                    </a:lnTo>
                    <a:lnTo>
                      <a:pt x="307" y="308"/>
                    </a:lnTo>
                    <a:lnTo>
                      <a:pt x="313" y="339"/>
                    </a:lnTo>
                    <a:lnTo>
                      <a:pt x="309" y="353"/>
                    </a:lnTo>
                    <a:lnTo>
                      <a:pt x="304" y="359"/>
                    </a:lnTo>
                    <a:lnTo>
                      <a:pt x="304" y="370"/>
                    </a:lnTo>
                    <a:lnTo>
                      <a:pt x="309" y="382"/>
                    </a:lnTo>
                    <a:lnTo>
                      <a:pt x="318" y="397"/>
                    </a:lnTo>
                    <a:lnTo>
                      <a:pt x="332" y="424"/>
                    </a:lnTo>
                    <a:lnTo>
                      <a:pt x="349" y="465"/>
                    </a:lnTo>
                    <a:lnTo>
                      <a:pt x="361" y="512"/>
                    </a:lnTo>
                    <a:lnTo>
                      <a:pt x="367" y="552"/>
                    </a:lnTo>
                    <a:lnTo>
                      <a:pt x="367" y="590"/>
                    </a:lnTo>
                    <a:lnTo>
                      <a:pt x="370" y="631"/>
                    </a:lnTo>
                    <a:lnTo>
                      <a:pt x="372" y="664"/>
                    </a:lnTo>
                    <a:lnTo>
                      <a:pt x="372" y="678"/>
                    </a:lnTo>
                    <a:lnTo>
                      <a:pt x="374" y="680"/>
                    </a:lnTo>
                    <a:lnTo>
                      <a:pt x="378" y="682"/>
                    </a:lnTo>
                    <a:lnTo>
                      <a:pt x="381" y="687"/>
                    </a:lnTo>
                    <a:lnTo>
                      <a:pt x="383" y="696"/>
                    </a:lnTo>
                    <a:lnTo>
                      <a:pt x="385" y="725"/>
                    </a:lnTo>
                    <a:lnTo>
                      <a:pt x="392" y="770"/>
                    </a:lnTo>
                    <a:lnTo>
                      <a:pt x="405" y="819"/>
                    </a:lnTo>
                    <a:lnTo>
                      <a:pt x="421" y="855"/>
                    </a:lnTo>
                    <a:lnTo>
                      <a:pt x="417" y="857"/>
                    </a:lnTo>
                    <a:lnTo>
                      <a:pt x="414" y="860"/>
                    </a:lnTo>
                    <a:lnTo>
                      <a:pt x="408" y="862"/>
                    </a:lnTo>
                    <a:lnTo>
                      <a:pt x="401" y="866"/>
                    </a:lnTo>
                    <a:lnTo>
                      <a:pt x="388" y="871"/>
                    </a:lnTo>
                    <a:lnTo>
                      <a:pt x="372" y="878"/>
                    </a:lnTo>
                    <a:lnTo>
                      <a:pt x="356" y="885"/>
                    </a:lnTo>
                    <a:lnTo>
                      <a:pt x="341" y="891"/>
                    </a:lnTo>
                    <a:lnTo>
                      <a:pt x="325" y="898"/>
                    </a:lnTo>
                    <a:lnTo>
                      <a:pt x="311" y="903"/>
                    </a:lnTo>
                    <a:lnTo>
                      <a:pt x="300" y="907"/>
                    </a:lnTo>
                    <a:lnTo>
                      <a:pt x="291" y="911"/>
                    </a:lnTo>
                    <a:lnTo>
                      <a:pt x="282" y="914"/>
                    </a:lnTo>
                    <a:lnTo>
                      <a:pt x="271" y="918"/>
                    </a:lnTo>
                    <a:lnTo>
                      <a:pt x="262" y="923"/>
                    </a:lnTo>
                    <a:lnTo>
                      <a:pt x="253" y="927"/>
                    </a:lnTo>
                    <a:lnTo>
                      <a:pt x="244" y="932"/>
                    </a:lnTo>
                    <a:lnTo>
                      <a:pt x="235" y="936"/>
                    </a:lnTo>
                    <a:lnTo>
                      <a:pt x="230" y="940"/>
                    </a:lnTo>
                    <a:lnTo>
                      <a:pt x="226" y="943"/>
                    </a:lnTo>
                    <a:lnTo>
                      <a:pt x="222" y="943"/>
                    </a:lnTo>
                    <a:lnTo>
                      <a:pt x="210" y="952"/>
                    </a:lnTo>
                    <a:lnTo>
                      <a:pt x="194" y="959"/>
                    </a:lnTo>
                    <a:lnTo>
                      <a:pt x="188" y="959"/>
                    </a:lnTo>
                    <a:lnTo>
                      <a:pt x="185" y="916"/>
                    </a:lnTo>
                    <a:lnTo>
                      <a:pt x="174" y="878"/>
                    </a:lnTo>
                    <a:lnTo>
                      <a:pt x="161" y="849"/>
                    </a:lnTo>
                    <a:lnTo>
                      <a:pt x="147" y="830"/>
                    </a:lnTo>
                    <a:lnTo>
                      <a:pt x="138" y="817"/>
                    </a:lnTo>
                    <a:lnTo>
                      <a:pt x="130" y="802"/>
                    </a:lnTo>
                    <a:lnTo>
                      <a:pt x="129" y="788"/>
                    </a:lnTo>
                    <a:lnTo>
                      <a:pt x="132" y="775"/>
                    </a:lnTo>
                    <a:close/>
                  </a:path>
                </a:pathLst>
              </a:custGeom>
              <a:solidFill>
                <a:srgbClr val="FF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57">
                <a:extLst>
                  <a:ext uri="{FF2B5EF4-FFF2-40B4-BE49-F238E27FC236}">
                    <a16:creationId xmlns:a16="http://schemas.microsoft.com/office/drawing/2014/main" id="{DD0BD039-6C2F-412D-9EB1-CE38F6DA5316}"/>
                  </a:ext>
                </a:extLst>
              </p:cNvPr>
              <p:cNvSpPr>
                <a:spLocks/>
              </p:cNvSpPr>
              <p:nvPr/>
            </p:nvSpPr>
            <p:spPr bwMode="auto">
              <a:xfrm>
                <a:off x="6720" y="2230"/>
                <a:ext cx="227" cy="559"/>
              </a:xfrm>
              <a:custGeom>
                <a:avLst/>
                <a:gdLst>
                  <a:gd name="T0" fmla="*/ 120 w 421"/>
                  <a:gd name="T1" fmla="*/ 759 h 959"/>
                  <a:gd name="T2" fmla="*/ 112 w 421"/>
                  <a:gd name="T3" fmla="*/ 703 h 959"/>
                  <a:gd name="T4" fmla="*/ 105 w 421"/>
                  <a:gd name="T5" fmla="*/ 687 h 959"/>
                  <a:gd name="T6" fmla="*/ 74 w 421"/>
                  <a:gd name="T7" fmla="*/ 647 h 959"/>
                  <a:gd name="T8" fmla="*/ 44 w 421"/>
                  <a:gd name="T9" fmla="*/ 617 h 959"/>
                  <a:gd name="T10" fmla="*/ 22 w 421"/>
                  <a:gd name="T11" fmla="*/ 572 h 959"/>
                  <a:gd name="T12" fmla="*/ 0 w 421"/>
                  <a:gd name="T13" fmla="*/ 537 h 959"/>
                  <a:gd name="T14" fmla="*/ 13 w 421"/>
                  <a:gd name="T15" fmla="*/ 427 h 959"/>
                  <a:gd name="T16" fmla="*/ 15 w 421"/>
                  <a:gd name="T17" fmla="*/ 384 h 959"/>
                  <a:gd name="T18" fmla="*/ 60 w 421"/>
                  <a:gd name="T19" fmla="*/ 317 h 959"/>
                  <a:gd name="T20" fmla="*/ 83 w 421"/>
                  <a:gd name="T21" fmla="*/ 256 h 959"/>
                  <a:gd name="T22" fmla="*/ 83 w 421"/>
                  <a:gd name="T23" fmla="*/ 218 h 959"/>
                  <a:gd name="T24" fmla="*/ 65 w 421"/>
                  <a:gd name="T25" fmla="*/ 121 h 959"/>
                  <a:gd name="T26" fmla="*/ 62 w 421"/>
                  <a:gd name="T27" fmla="*/ 85 h 959"/>
                  <a:gd name="T28" fmla="*/ 37 w 421"/>
                  <a:gd name="T29" fmla="*/ 47 h 959"/>
                  <a:gd name="T30" fmla="*/ 60 w 421"/>
                  <a:gd name="T31" fmla="*/ 34 h 959"/>
                  <a:gd name="T32" fmla="*/ 56 w 421"/>
                  <a:gd name="T33" fmla="*/ 7 h 959"/>
                  <a:gd name="T34" fmla="*/ 102 w 421"/>
                  <a:gd name="T35" fmla="*/ 9 h 959"/>
                  <a:gd name="T36" fmla="*/ 132 w 421"/>
                  <a:gd name="T37" fmla="*/ 45 h 959"/>
                  <a:gd name="T38" fmla="*/ 152 w 421"/>
                  <a:gd name="T39" fmla="*/ 63 h 959"/>
                  <a:gd name="T40" fmla="*/ 172 w 421"/>
                  <a:gd name="T41" fmla="*/ 65 h 959"/>
                  <a:gd name="T42" fmla="*/ 199 w 421"/>
                  <a:gd name="T43" fmla="*/ 65 h 959"/>
                  <a:gd name="T44" fmla="*/ 233 w 421"/>
                  <a:gd name="T45" fmla="*/ 137 h 959"/>
                  <a:gd name="T46" fmla="*/ 251 w 421"/>
                  <a:gd name="T47" fmla="*/ 211 h 959"/>
                  <a:gd name="T48" fmla="*/ 284 w 421"/>
                  <a:gd name="T49" fmla="*/ 254 h 959"/>
                  <a:gd name="T50" fmla="*/ 313 w 421"/>
                  <a:gd name="T51" fmla="*/ 339 h 959"/>
                  <a:gd name="T52" fmla="*/ 304 w 421"/>
                  <a:gd name="T53" fmla="*/ 359 h 959"/>
                  <a:gd name="T54" fmla="*/ 318 w 421"/>
                  <a:gd name="T55" fmla="*/ 397 h 959"/>
                  <a:gd name="T56" fmla="*/ 349 w 421"/>
                  <a:gd name="T57" fmla="*/ 465 h 959"/>
                  <a:gd name="T58" fmla="*/ 367 w 421"/>
                  <a:gd name="T59" fmla="*/ 552 h 959"/>
                  <a:gd name="T60" fmla="*/ 372 w 421"/>
                  <a:gd name="T61" fmla="*/ 664 h 959"/>
                  <a:gd name="T62" fmla="*/ 374 w 421"/>
                  <a:gd name="T63" fmla="*/ 680 h 959"/>
                  <a:gd name="T64" fmla="*/ 383 w 421"/>
                  <a:gd name="T65" fmla="*/ 696 h 959"/>
                  <a:gd name="T66" fmla="*/ 392 w 421"/>
                  <a:gd name="T67" fmla="*/ 770 h 959"/>
                  <a:gd name="T68" fmla="*/ 421 w 421"/>
                  <a:gd name="T69" fmla="*/ 855 h 959"/>
                  <a:gd name="T70" fmla="*/ 408 w 421"/>
                  <a:gd name="T71" fmla="*/ 862 h 959"/>
                  <a:gd name="T72" fmla="*/ 388 w 421"/>
                  <a:gd name="T73" fmla="*/ 871 h 959"/>
                  <a:gd name="T74" fmla="*/ 341 w 421"/>
                  <a:gd name="T75" fmla="*/ 891 h 959"/>
                  <a:gd name="T76" fmla="*/ 300 w 421"/>
                  <a:gd name="T77" fmla="*/ 907 h 959"/>
                  <a:gd name="T78" fmla="*/ 282 w 421"/>
                  <a:gd name="T79" fmla="*/ 914 h 959"/>
                  <a:gd name="T80" fmla="*/ 253 w 421"/>
                  <a:gd name="T81" fmla="*/ 927 h 959"/>
                  <a:gd name="T82" fmla="*/ 230 w 421"/>
                  <a:gd name="T83" fmla="*/ 940 h 959"/>
                  <a:gd name="T84" fmla="*/ 222 w 421"/>
                  <a:gd name="T85" fmla="*/ 943 h 959"/>
                  <a:gd name="T86" fmla="*/ 188 w 421"/>
                  <a:gd name="T87" fmla="*/ 959 h 959"/>
                  <a:gd name="T88" fmla="*/ 174 w 421"/>
                  <a:gd name="T89" fmla="*/ 878 h 959"/>
                  <a:gd name="T90" fmla="*/ 147 w 421"/>
                  <a:gd name="T91" fmla="*/ 830 h 959"/>
                  <a:gd name="T92" fmla="*/ 129 w 421"/>
                  <a:gd name="T93" fmla="*/ 78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1" h="959">
                    <a:moveTo>
                      <a:pt x="132" y="775"/>
                    </a:moveTo>
                    <a:lnTo>
                      <a:pt x="132" y="775"/>
                    </a:lnTo>
                    <a:lnTo>
                      <a:pt x="120" y="759"/>
                    </a:lnTo>
                    <a:lnTo>
                      <a:pt x="114" y="739"/>
                    </a:lnTo>
                    <a:lnTo>
                      <a:pt x="111" y="718"/>
                    </a:lnTo>
                    <a:lnTo>
                      <a:pt x="112" y="703"/>
                    </a:lnTo>
                    <a:lnTo>
                      <a:pt x="112" y="703"/>
                    </a:lnTo>
                    <a:lnTo>
                      <a:pt x="111" y="696"/>
                    </a:lnTo>
                    <a:lnTo>
                      <a:pt x="105" y="687"/>
                    </a:lnTo>
                    <a:lnTo>
                      <a:pt x="98" y="674"/>
                    </a:lnTo>
                    <a:lnTo>
                      <a:pt x="87" y="660"/>
                    </a:lnTo>
                    <a:lnTo>
                      <a:pt x="74" y="647"/>
                    </a:lnTo>
                    <a:lnTo>
                      <a:pt x="64" y="635"/>
                    </a:lnTo>
                    <a:lnTo>
                      <a:pt x="53" y="624"/>
                    </a:lnTo>
                    <a:lnTo>
                      <a:pt x="44" y="617"/>
                    </a:lnTo>
                    <a:lnTo>
                      <a:pt x="44" y="617"/>
                    </a:lnTo>
                    <a:lnTo>
                      <a:pt x="31" y="597"/>
                    </a:lnTo>
                    <a:lnTo>
                      <a:pt x="22" y="572"/>
                    </a:lnTo>
                    <a:lnTo>
                      <a:pt x="13" y="550"/>
                    </a:lnTo>
                    <a:lnTo>
                      <a:pt x="0" y="537"/>
                    </a:lnTo>
                    <a:lnTo>
                      <a:pt x="0" y="537"/>
                    </a:lnTo>
                    <a:lnTo>
                      <a:pt x="11" y="507"/>
                    </a:lnTo>
                    <a:lnTo>
                      <a:pt x="15" y="465"/>
                    </a:lnTo>
                    <a:lnTo>
                      <a:pt x="13" y="427"/>
                    </a:lnTo>
                    <a:lnTo>
                      <a:pt x="11" y="402"/>
                    </a:lnTo>
                    <a:lnTo>
                      <a:pt x="11" y="402"/>
                    </a:lnTo>
                    <a:lnTo>
                      <a:pt x="15" y="384"/>
                    </a:lnTo>
                    <a:lnTo>
                      <a:pt x="26" y="362"/>
                    </a:lnTo>
                    <a:lnTo>
                      <a:pt x="42" y="339"/>
                    </a:lnTo>
                    <a:lnTo>
                      <a:pt x="60" y="317"/>
                    </a:lnTo>
                    <a:lnTo>
                      <a:pt x="60" y="317"/>
                    </a:lnTo>
                    <a:lnTo>
                      <a:pt x="78" y="287"/>
                    </a:lnTo>
                    <a:lnTo>
                      <a:pt x="83" y="256"/>
                    </a:lnTo>
                    <a:lnTo>
                      <a:pt x="83" y="233"/>
                    </a:lnTo>
                    <a:lnTo>
                      <a:pt x="83" y="218"/>
                    </a:lnTo>
                    <a:lnTo>
                      <a:pt x="83" y="218"/>
                    </a:lnTo>
                    <a:lnTo>
                      <a:pt x="87" y="180"/>
                    </a:lnTo>
                    <a:lnTo>
                      <a:pt x="78" y="148"/>
                    </a:lnTo>
                    <a:lnTo>
                      <a:pt x="65" y="121"/>
                    </a:lnTo>
                    <a:lnTo>
                      <a:pt x="60" y="99"/>
                    </a:lnTo>
                    <a:lnTo>
                      <a:pt x="60" y="99"/>
                    </a:lnTo>
                    <a:lnTo>
                      <a:pt x="62" y="85"/>
                    </a:lnTo>
                    <a:lnTo>
                      <a:pt x="62" y="68"/>
                    </a:lnTo>
                    <a:lnTo>
                      <a:pt x="55" y="54"/>
                    </a:lnTo>
                    <a:lnTo>
                      <a:pt x="37" y="47"/>
                    </a:lnTo>
                    <a:lnTo>
                      <a:pt x="37" y="47"/>
                    </a:lnTo>
                    <a:lnTo>
                      <a:pt x="51" y="45"/>
                    </a:lnTo>
                    <a:lnTo>
                      <a:pt x="60" y="34"/>
                    </a:lnTo>
                    <a:lnTo>
                      <a:pt x="62" y="22"/>
                    </a:lnTo>
                    <a:lnTo>
                      <a:pt x="56" y="7"/>
                    </a:lnTo>
                    <a:lnTo>
                      <a:pt x="56" y="7"/>
                    </a:lnTo>
                    <a:lnTo>
                      <a:pt x="73" y="0"/>
                    </a:lnTo>
                    <a:lnTo>
                      <a:pt x="89" y="2"/>
                    </a:lnTo>
                    <a:lnTo>
                      <a:pt x="102" y="9"/>
                    </a:lnTo>
                    <a:lnTo>
                      <a:pt x="112" y="20"/>
                    </a:lnTo>
                    <a:lnTo>
                      <a:pt x="123" y="32"/>
                    </a:lnTo>
                    <a:lnTo>
                      <a:pt x="132" y="45"/>
                    </a:lnTo>
                    <a:lnTo>
                      <a:pt x="143" y="56"/>
                    </a:lnTo>
                    <a:lnTo>
                      <a:pt x="152" y="63"/>
                    </a:lnTo>
                    <a:lnTo>
                      <a:pt x="152" y="63"/>
                    </a:lnTo>
                    <a:lnTo>
                      <a:pt x="159" y="65"/>
                    </a:lnTo>
                    <a:lnTo>
                      <a:pt x="163" y="65"/>
                    </a:lnTo>
                    <a:lnTo>
                      <a:pt x="172" y="65"/>
                    </a:lnTo>
                    <a:lnTo>
                      <a:pt x="185" y="63"/>
                    </a:lnTo>
                    <a:lnTo>
                      <a:pt x="185" y="63"/>
                    </a:lnTo>
                    <a:lnTo>
                      <a:pt x="199" y="65"/>
                    </a:lnTo>
                    <a:lnTo>
                      <a:pt x="215" y="77"/>
                    </a:lnTo>
                    <a:lnTo>
                      <a:pt x="228" y="101"/>
                    </a:lnTo>
                    <a:lnTo>
                      <a:pt x="233" y="137"/>
                    </a:lnTo>
                    <a:lnTo>
                      <a:pt x="233" y="137"/>
                    </a:lnTo>
                    <a:lnTo>
                      <a:pt x="239" y="177"/>
                    </a:lnTo>
                    <a:lnTo>
                      <a:pt x="251" y="211"/>
                    </a:lnTo>
                    <a:lnTo>
                      <a:pt x="269" y="238"/>
                    </a:lnTo>
                    <a:lnTo>
                      <a:pt x="284" y="254"/>
                    </a:lnTo>
                    <a:lnTo>
                      <a:pt x="284" y="254"/>
                    </a:lnTo>
                    <a:lnTo>
                      <a:pt x="298" y="278"/>
                    </a:lnTo>
                    <a:lnTo>
                      <a:pt x="307" y="308"/>
                    </a:lnTo>
                    <a:lnTo>
                      <a:pt x="313" y="339"/>
                    </a:lnTo>
                    <a:lnTo>
                      <a:pt x="309" y="353"/>
                    </a:lnTo>
                    <a:lnTo>
                      <a:pt x="309" y="353"/>
                    </a:lnTo>
                    <a:lnTo>
                      <a:pt x="304" y="359"/>
                    </a:lnTo>
                    <a:lnTo>
                      <a:pt x="304" y="370"/>
                    </a:lnTo>
                    <a:lnTo>
                      <a:pt x="309" y="382"/>
                    </a:lnTo>
                    <a:lnTo>
                      <a:pt x="318" y="397"/>
                    </a:lnTo>
                    <a:lnTo>
                      <a:pt x="318" y="397"/>
                    </a:lnTo>
                    <a:lnTo>
                      <a:pt x="332" y="424"/>
                    </a:lnTo>
                    <a:lnTo>
                      <a:pt x="349" y="465"/>
                    </a:lnTo>
                    <a:lnTo>
                      <a:pt x="361" y="512"/>
                    </a:lnTo>
                    <a:lnTo>
                      <a:pt x="367" y="552"/>
                    </a:lnTo>
                    <a:lnTo>
                      <a:pt x="367" y="552"/>
                    </a:lnTo>
                    <a:lnTo>
                      <a:pt x="367" y="590"/>
                    </a:lnTo>
                    <a:lnTo>
                      <a:pt x="370" y="631"/>
                    </a:lnTo>
                    <a:lnTo>
                      <a:pt x="372" y="664"/>
                    </a:lnTo>
                    <a:lnTo>
                      <a:pt x="372" y="678"/>
                    </a:lnTo>
                    <a:lnTo>
                      <a:pt x="372" y="678"/>
                    </a:lnTo>
                    <a:lnTo>
                      <a:pt x="374" y="680"/>
                    </a:lnTo>
                    <a:lnTo>
                      <a:pt x="378" y="682"/>
                    </a:lnTo>
                    <a:lnTo>
                      <a:pt x="381" y="687"/>
                    </a:lnTo>
                    <a:lnTo>
                      <a:pt x="383" y="696"/>
                    </a:lnTo>
                    <a:lnTo>
                      <a:pt x="383" y="696"/>
                    </a:lnTo>
                    <a:lnTo>
                      <a:pt x="385" y="725"/>
                    </a:lnTo>
                    <a:lnTo>
                      <a:pt x="392" y="770"/>
                    </a:lnTo>
                    <a:lnTo>
                      <a:pt x="405" y="819"/>
                    </a:lnTo>
                    <a:lnTo>
                      <a:pt x="421" y="855"/>
                    </a:lnTo>
                    <a:lnTo>
                      <a:pt x="421" y="855"/>
                    </a:lnTo>
                    <a:lnTo>
                      <a:pt x="417" y="857"/>
                    </a:lnTo>
                    <a:lnTo>
                      <a:pt x="414" y="860"/>
                    </a:lnTo>
                    <a:lnTo>
                      <a:pt x="408" y="862"/>
                    </a:lnTo>
                    <a:lnTo>
                      <a:pt x="401" y="866"/>
                    </a:lnTo>
                    <a:lnTo>
                      <a:pt x="401" y="866"/>
                    </a:lnTo>
                    <a:lnTo>
                      <a:pt x="388" y="871"/>
                    </a:lnTo>
                    <a:lnTo>
                      <a:pt x="372" y="878"/>
                    </a:lnTo>
                    <a:lnTo>
                      <a:pt x="356" y="885"/>
                    </a:lnTo>
                    <a:lnTo>
                      <a:pt x="341" y="891"/>
                    </a:lnTo>
                    <a:lnTo>
                      <a:pt x="325" y="898"/>
                    </a:lnTo>
                    <a:lnTo>
                      <a:pt x="311" y="903"/>
                    </a:lnTo>
                    <a:lnTo>
                      <a:pt x="300" y="907"/>
                    </a:lnTo>
                    <a:lnTo>
                      <a:pt x="291" y="911"/>
                    </a:lnTo>
                    <a:lnTo>
                      <a:pt x="291" y="911"/>
                    </a:lnTo>
                    <a:lnTo>
                      <a:pt x="282" y="914"/>
                    </a:lnTo>
                    <a:lnTo>
                      <a:pt x="271" y="918"/>
                    </a:lnTo>
                    <a:lnTo>
                      <a:pt x="262" y="923"/>
                    </a:lnTo>
                    <a:lnTo>
                      <a:pt x="253" y="927"/>
                    </a:lnTo>
                    <a:lnTo>
                      <a:pt x="244" y="932"/>
                    </a:lnTo>
                    <a:lnTo>
                      <a:pt x="235" y="936"/>
                    </a:lnTo>
                    <a:lnTo>
                      <a:pt x="230" y="940"/>
                    </a:lnTo>
                    <a:lnTo>
                      <a:pt x="226" y="943"/>
                    </a:lnTo>
                    <a:lnTo>
                      <a:pt x="226" y="943"/>
                    </a:lnTo>
                    <a:lnTo>
                      <a:pt x="222" y="943"/>
                    </a:lnTo>
                    <a:lnTo>
                      <a:pt x="210" y="952"/>
                    </a:lnTo>
                    <a:lnTo>
                      <a:pt x="194" y="959"/>
                    </a:lnTo>
                    <a:lnTo>
                      <a:pt x="188" y="959"/>
                    </a:lnTo>
                    <a:lnTo>
                      <a:pt x="188" y="959"/>
                    </a:lnTo>
                    <a:lnTo>
                      <a:pt x="185" y="916"/>
                    </a:lnTo>
                    <a:lnTo>
                      <a:pt x="174" y="878"/>
                    </a:lnTo>
                    <a:lnTo>
                      <a:pt x="161" y="849"/>
                    </a:lnTo>
                    <a:lnTo>
                      <a:pt x="147" y="830"/>
                    </a:lnTo>
                    <a:lnTo>
                      <a:pt x="147" y="830"/>
                    </a:lnTo>
                    <a:lnTo>
                      <a:pt x="138" y="817"/>
                    </a:lnTo>
                    <a:lnTo>
                      <a:pt x="130" y="802"/>
                    </a:lnTo>
                    <a:lnTo>
                      <a:pt x="129" y="788"/>
                    </a:lnTo>
                    <a:lnTo>
                      <a:pt x="132" y="7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58">
                <a:extLst>
                  <a:ext uri="{FF2B5EF4-FFF2-40B4-BE49-F238E27FC236}">
                    <a16:creationId xmlns:a16="http://schemas.microsoft.com/office/drawing/2014/main" id="{121C80EC-F00A-4F96-B6FE-3A43063D3C6E}"/>
                  </a:ext>
                </a:extLst>
              </p:cNvPr>
              <p:cNvSpPr>
                <a:spLocks/>
              </p:cNvSpPr>
              <p:nvPr/>
            </p:nvSpPr>
            <p:spPr bwMode="auto">
              <a:xfrm>
                <a:off x="6308" y="3262"/>
                <a:ext cx="640" cy="386"/>
              </a:xfrm>
              <a:custGeom>
                <a:avLst/>
                <a:gdLst>
                  <a:gd name="T0" fmla="*/ 282 w 1184"/>
                  <a:gd name="T1" fmla="*/ 510 h 662"/>
                  <a:gd name="T2" fmla="*/ 215 w 1184"/>
                  <a:gd name="T3" fmla="*/ 460 h 662"/>
                  <a:gd name="T4" fmla="*/ 186 w 1184"/>
                  <a:gd name="T5" fmla="*/ 400 h 662"/>
                  <a:gd name="T6" fmla="*/ 141 w 1184"/>
                  <a:gd name="T7" fmla="*/ 334 h 662"/>
                  <a:gd name="T8" fmla="*/ 125 w 1184"/>
                  <a:gd name="T9" fmla="*/ 242 h 662"/>
                  <a:gd name="T10" fmla="*/ 76 w 1184"/>
                  <a:gd name="T11" fmla="*/ 168 h 662"/>
                  <a:gd name="T12" fmla="*/ 23 w 1184"/>
                  <a:gd name="T13" fmla="*/ 108 h 662"/>
                  <a:gd name="T14" fmla="*/ 0 w 1184"/>
                  <a:gd name="T15" fmla="*/ 47 h 662"/>
                  <a:gd name="T16" fmla="*/ 25 w 1184"/>
                  <a:gd name="T17" fmla="*/ 34 h 662"/>
                  <a:gd name="T18" fmla="*/ 65 w 1184"/>
                  <a:gd name="T19" fmla="*/ 47 h 662"/>
                  <a:gd name="T20" fmla="*/ 105 w 1184"/>
                  <a:gd name="T21" fmla="*/ 59 h 662"/>
                  <a:gd name="T22" fmla="*/ 144 w 1184"/>
                  <a:gd name="T23" fmla="*/ 81 h 662"/>
                  <a:gd name="T24" fmla="*/ 209 w 1184"/>
                  <a:gd name="T25" fmla="*/ 101 h 662"/>
                  <a:gd name="T26" fmla="*/ 292 w 1184"/>
                  <a:gd name="T27" fmla="*/ 112 h 662"/>
                  <a:gd name="T28" fmla="*/ 365 w 1184"/>
                  <a:gd name="T29" fmla="*/ 101 h 662"/>
                  <a:gd name="T30" fmla="*/ 444 w 1184"/>
                  <a:gd name="T31" fmla="*/ 58 h 662"/>
                  <a:gd name="T32" fmla="*/ 471 w 1184"/>
                  <a:gd name="T33" fmla="*/ 81 h 662"/>
                  <a:gd name="T34" fmla="*/ 478 w 1184"/>
                  <a:gd name="T35" fmla="*/ 81 h 662"/>
                  <a:gd name="T36" fmla="*/ 469 w 1184"/>
                  <a:gd name="T37" fmla="*/ 43 h 662"/>
                  <a:gd name="T38" fmla="*/ 482 w 1184"/>
                  <a:gd name="T39" fmla="*/ 13 h 662"/>
                  <a:gd name="T40" fmla="*/ 512 w 1184"/>
                  <a:gd name="T41" fmla="*/ 32 h 662"/>
                  <a:gd name="T42" fmla="*/ 534 w 1184"/>
                  <a:gd name="T43" fmla="*/ 92 h 662"/>
                  <a:gd name="T44" fmla="*/ 531 w 1184"/>
                  <a:gd name="T45" fmla="*/ 153 h 662"/>
                  <a:gd name="T46" fmla="*/ 531 w 1184"/>
                  <a:gd name="T47" fmla="*/ 215 h 662"/>
                  <a:gd name="T48" fmla="*/ 540 w 1184"/>
                  <a:gd name="T49" fmla="*/ 271 h 662"/>
                  <a:gd name="T50" fmla="*/ 556 w 1184"/>
                  <a:gd name="T51" fmla="*/ 260 h 662"/>
                  <a:gd name="T52" fmla="*/ 601 w 1184"/>
                  <a:gd name="T53" fmla="*/ 247 h 662"/>
                  <a:gd name="T54" fmla="*/ 639 w 1184"/>
                  <a:gd name="T55" fmla="*/ 220 h 662"/>
                  <a:gd name="T56" fmla="*/ 684 w 1184"/>
                  <a:gd name="T57" fmla="*/ 216 h 662"/>
                  <a:gd name="T58" fmla="*/ 740 w 1184"/>
                  <a:gd name="T59" fmla="*/ 197 h 662"/>
                  <a:gd name="T60" fmla="*/ 794 w 1184"/>
                  <a:gd name="T61" fmla="*/ 162 h 662"/>
                  <a:gd name="T62" fmla="*/ 821 w 1184"/>
                  <a:gd name="T63" fmla="*/ 139 h 662"/>
                  <a:gd name="T64" fmla="*/ 850 w 1184"/>
                  <a:gd name="T65" fmla="*/ 133 h 662"/>
                  <a:gd name="T66" fmla="*/ 895 w 1184"/>
                  <a:gd name="T67" fmla="*/ 105 h 662"/>
                  <a:gd name="T68" fmla="*/ 949 w 1184"/>
                  <a:gd name="T69" fmla="*/ 85 h 662"/>
                  <a:gd name="T70" fmla="*/ 1032 w 1184"/>
                  <a:gd name="T71" fmla="*/ 36 h 662"/>
                  <a:gd name="T72" fmla="*/ 1059 w 1184"/>
                  <a:gd name="T73" fmla="*/ 61 h 662"/>
                  <a:gd name="T74" fmla="*/ 1090 w 1184"/>
                  <a:gd name="T75" fmla="*/ 101 h 662"/>
                  <a:gd name="T76" fmla="*/ 1122 w 1184"/>
                  <a:gd name="T77" fmla="*/ 142 h 662"/>
                  <a:gd name="T78" fmla="*/ 1155 w 1184"/>
                  <a:gd name="T79" fmla="*/ 184 h 662"/>
                  <a:gd name="T80" fmla="*/ 1180 w 1184"/>
                  <a:gd name="T81" fmla="*/ 227 h 662"/>
                  <a:gd name="T82" fmla="*/ 1119 w 1184"/>
                  <a:gd name="T83" fmla="*/ 280 h 662"/>
                  <a:gd name="T84" fmla="*/ 1036 w 1184"/>
                  <a:gd name="T85" fmla="*/ 314 h 662"/>
                  <a:gd name="T86" fmla="*/ 976 w 1184"/>
                  <a:gd name="T87" fmla="*/ 384 h 662"/>
                  <a:gd name="T88" fmla="*/ 895 w 1184"/>
                  <a:gd name="T89" fmla="*/ 456 h 662"/>
                  <a:gd name="T90" fmla="*/ 853 w 1184"/>
                  <a:gd name="T91" fmla="*/ 469 h 662"/>
                  <a:gd name="T92" fmla="*/ 830 w 1184"/>
                  <a:gd name="T93" fmla="*/ 491 h 662"/>
                  <a:gd name="T94" fmla="*/ 805 w 1184"/>
                  <a:gd name="T95" fmla="*/ 537 h 662"/>
                  <a:gd name="T96" fmla="*/ 734 w 1184"/>
                  <a:gd name="T97" fmla="*/ 584 h 662"/>
                  <a:gd name="T98" fmla="*/ 653 w 1184"/>
                  <a:gd name="T99" fmla="*/ 590 h 662"/>
                  <a:gd name="T100" fmla="*/ 619 w 1184"/>
                  <a:gd name="T101" fmla="*/ 613 h 662"/>
                  <a:gd name="T102" fmla="*/ 586 w 1184"/>
                  <a:gd name="T103" fmla="*/ 644 h 662"/>
                  <a:gd name="T104" fmla="*/ 532 w 1184"/>
                  <a:gd name="T105" fmla="*/ 662 h 662"/>
                  <a:gd name="T106" fmla="*/ 505 w 1184"/>
                  <a:gd name="T107" fmla="*/ 647 h 662"/>
                  <a:gd name="T108" fmla="*/ 478 w 1184"/>
                  <a:gd name="T109" fmla="*/ 644 h 662"/>
                  <a:gd name="T110" fmla="*/ 438 w 1184"/>
                  <a:gd name="T111" fmla="*/ 638 h 662"/>
                  <a:gd name="T112" fmla="*/ 393 w 1184"/>
                  <a:gd name="T113" fmla="*/ 608 h 662"/>
                  <a:gd name="T114" fmla="*/ 341 w 1184"/>
                  <a:gd name="T115" fmla="*/ 58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4" h="662">
                    <a:moveTo>
                      <a:pt x="332" y="570"/>
                    </a:moveTo>
                    <a:lnTo>
                      <a:pt x="318" y="546"/>
                    </a:lnTo>
                    <a:lnTo>
                      <a:pt x="300" y="527"/>
                    </a:lnTo>
                    <a:lnTo>
                      <a:pt x="282" y="510"/>
                    </a:lnTo>
                    <a:lnTo>
                      <a:pt x="262" y="496"/>
                    </a:lnTo>
                    <a:lnTo>
                      <a:pt x="244" y="483"/>
                    </a:lnTo>
                    <a:lnTo>
                      <a:pt x="227" y="473"/>
                    </a:lnTo>
                    <a:lnTo>
                      <a:pt x="215" y="460"/>
                    </a:lnTo>
                    <a:lnTo>
                      <a:pt x="208" y="445"/>
                    </a:lnTo>
                    <a:lnTo>
                      <a:pt x="202" y="429"/>
                    </a:lnTo>
                    <a:lnTo>
                      <a:pt x="195" y="415"/>
                    </a:lnTo>
                    <a:lnTo>
                      <a:pt x="186" y="400"/>
                    </a:lnTo>
                    <a:lnTo>
                      <a:pt x="173" y="390"/>
                    </a:lnTo>
                    <a:lnTo>
                      <a:pt x="159" y="377"/>
                    </a:lnTo>
                    <a:lnTo>
                      <a:pt x="148" y="359"/>
                    </a:lnTo>
                    <a:lnTo>
                      <a:pt x="141" y="334"/>
                    </a:lnTo>
                    <a:lnTo>
                      <a:pt x="139" y="301"/>
                    </a:lnTo>
                    <a:lnTo>
                      <a:pt x="137" y="281"/>
                    </a:lnTo>
                    <a:lnTo>
                      <a:pt x="132" y="261"/>
                    </a:lnTo>
                    <a:lnTo>
                      <a:pt x="125" y="242"/>
                    </a:lnTo>
                    <a:lnTo>
                      <a:pt x="116" y="222"/>
                    </a:lnTo>
                    <a:lnTo>
                      <a:pt x="103" y="202"/>
                    </a:lnTo>
                    <a:lnTo>
                      <a:pt x="90" y="184"/>
                    </a:lnTo>
                    <a:lnTo>
                      <a:pt x="76" y="168"/>
                    </a:lnTo>
                    <a:lnTo>
                      <a:pt x="61" y="153"/>
                    </a:lnTo>
                    <a:lnTo>
                      <a:pt x="47" y="139"/>
                    </a:lnTo>
                    <a:lnTo>
                      <a:pt x="34" y="124"/>
                    </a:lnTo>
                    <a:lnTo>
                      <a:pt x="23" y="108"/>
                    </a:lnTo>
                    <a:lnTo>
                      <a:pt x="14" y="92"/>
                    </a:lnTo>
                    <a:lnTo>
                      <a:pt x="7" y="76"/>
                    </a:lnTo>
                    <a:lnTo>
                      <a:pt x="4" y="61"/>
                    </a:lnTo>
                    <a:lnTo>
                      <a:pt x="0" y="47"/>
                    </a:lnTo>
                    <a:lnTo>
                      <a:pt x="0" y="36"/>
                    </a:lnTo>
                    <a:lnTo>
                      <a:pt x="9" y="32"/>
                    </a:lnTo>
                    <a:lnTo>
                      <a:pt x="18" y="32"/>
                    </a:lnTo>
                    <a:lnTo>
                      <a:pt x="25" y="34"/>
                    </a:lnTo>
                    <a:lnTo>
                      <a:pt x="29" y="38"/>
                    </a:lnTo>
                    <a:lnTo>
                      <a:pt x="34" y="40"/>
                    </a:lnTo>
                    <a:lnTo>
                      <a:pt x="47" y="43"/>
                    </a:lnTo>
                    <a:lnTo>
                      <a:pt x="65" y="47"/>
                    </a:lnTo>
                    <a:lnTo>
                      <a:pt x="79" y="54"/>
                    </a:lnTo>
                    <a:lnTo>
                      <a:pt x="87" y="54"/>
                    </a:lnTo>
                    <a:lnTo>
                      <a:pt x="96" y="56"/>
                    </a:lnTo>
                    <a:lnTo>
                      <a:pt x="105" y="59"/>
                    </a:lnTo>
                    <a:lnTo>
                      <a:pt x="114" y="65"/>
                    </a:lnTo>
                    <a:lnTo>
                      <a:pt x="123" y="70"/>
                    </a:lnTo>
                    <a:lnTo>
                      <a:pt x="134" y="76"/>
                    </a:lnTo>
                    <a:lnTo>
                      <a:pt x="144" y="81"/>
                    </a:lnTo>
                    <a:lnTo>
                      <a:pt x="157" y="87"/>
                    </a:lnTo>
                    <a:lnTo>
                      <a:pt x="171" y="92"/>
                    </a:lnTo>
                    <a:lnTo>
                      <a:pt x="189" y="97"/>
                    </a:lnTo>
                    <a:lnTo>
                      <a:pt x="209" y="101"/>
                    </a:lnTo>
                    <a:lnTo>
                      <a:pt x="231" y="105"/>
                    </a:lnTo>
                    <a:lnTo>
                      <a:pt x="253" y="108"/>
                    </a:lnTo>
                    <a:lnTo>
                      <a:pt x="274" y="110"/>
                    </a:lnTo>
                    <a:lnTo>
                      <a:pt x="292" y="112"/>
                    </a:lnTo>
                    <a:lnTo>
                      <a:pt x="307" y="114"/>
                    </a:lnTo>
                    <a:lnTo>
                      <a:pt x="323" y="112"/>
                    </a:lnTo>
                    <a:lnTo>
                      <a:pt x="341" y="108"/>
                    </a:lnTo>
                    <a:lnTo>
                      <a:pt x="365" y="101"/>
                    </a:lnTo>
                    <a:lnTo>
                      <a:pt x="386" y="90"/>
                    </a:lnTo>
                    <a:lnTo>
                      <a:pt x="410" y="81"/>
                    </a:lnTo>
                    <a:lnTo>
                      <a:pt x="429" y="69"/>
                    </a:lnTo>
                    <a:lnTo>
                      <a:pt x="444" y="58"/>
                    </a:lnTo>
                    <a:lnTo>
                      <a:pt x="455" y="47"/>
                    </a:lnTo>
                    <a:lnTo>
                      <a:pt x="460" y="58"/>
                    </a:lnTo>
                    <a:lnTo>
                      <a:pt x="466" y="70"/>
                    </a:lnTo>
                    <a:lnTo>
                      <a:pt x="471" y="81"/>
                    </a:lnTo>
                    <a:lnTo>
                      <a:pt x="476" y="90"/>
                    </a:lnTo>
                    <a:lnTo>
                      <a:pt x="480" y="92"/>
                    </a:lnTo>
                    <a:lnTo>
                      <a:pt x="480" y="88"/>
                    </a:lnTo>
                    <a:lnTo>
                      <a:pt x="478" y="81"/>
                    </a:lnTo>
                    <a:lnTo>
                      <a:pt x="475" y="70"/>
                    </a:lnTo>
                    <a:lnTo>
                      <a:pt x="473" y="59"/>
                    </a:lnTo>
                    <a:lnTo>
                      <a:pt x="471" y="50"/>
                    </a:lnTo>
                    <a:lnTo>
                      <a:pt x="469" y="43"/>
                    </a:lnTo>
                    <a:lnTo>
                      <a:pt x="471" y="38"/>
                    </a:lnTo>
                    <a:lnTo>
                      <a:pt x="471" y="38"/>
                    </a:lnTo>
                    <a:lnTo>
                      <a:pt x="476" y="27"/>
                    </a:lnTo>
                    <a:lnTo>
                      <a:pt x="482" y="13"/>
                    </a:lnTo>
                    <a:lnTo>
                      <a:pt x="485" y="0"/>
                    </a:lnTo>
                    <a:lnTo>
                      <a:pt x="494" y="9"/>
                    </a:lnTo>
                    <a:lnTo>
                      <a:pt x="503" y="18"/>
                    </a:lnTo>
                    <a:lnTo>
                      <a:pt x="512" y="32"/>
                    </a:lnTo>
                    <a:lnTo>
                      <a:pt x="520" y="45"/>
                    </a:lnTo>
                    <a:lnTo>
                      <a:pt x="527" y="61"/>
                    </a:lnTo>
                    <a:lnTo>
                      <a:pt x="531" y="76"/>
                    </a:lnTo>
                    <a:lnTo>
                      <a:pt x="534" y="92"/>
                    </a:lnTo>
                    <a:lnTo>
                      <a:pt x="532" y="106"/>
                    </a:lnTo>
                    <a:lnTo>
                      <a:pt x="531" y="124"/>
                    </a:lnTo>
                    <a:lnTo>
                      <a:pt x="529" y="139"/>
                    </a:lnTo>
                    <a:lnTo>
                      <a:pt x="531" y="153"/>
                    </a:lnTo>
                    <a:lnTo>
                      <a:pt x="536" y="166"/>
                    </a:lnTo>
                    <a:lnTo>
                      <a:pt x="538" y="179"/>
                    </a:lnTo>
                    <a:lnTo>
                      <a:pt x="534" y="197"/>
                    </a:lnTo>
                    <a:lnTo>
                      <a:pt x="531" y="215"/>
                    </a:lnTo>
                    <a:lnTo>
                      <a:pt x="527" y="227"/>
                    </a:lnTo>
                    <a:lnTo>
                      <a:pt x="529" y="238"/>
                    </a:lnTo>
                    <a:lnTo>
                      <a:pt x="534" y="252"/>
                    </a:lnTo>
                    <a:lnTo>
                      <a:pt x="540" y="271"/>
                    </a:lnTo>
                    <a:lnTo>
                      <a:pt x="540" y="294"/>
                    </a:lnTo>
                    <a:lnTo>
                      <a:pt x="543" y="272"/>
                    </a:lnTo>
                    <a:lnTo>
                      <a:pt x="549" y="261"/>
                    </a:lnTo>
                    <a:lnTo>
                      <a:pt x="556" y="260"/>
                    </a:lnTo>
                    <a:lnTo>
                      <a:pt x="565" y="261"/>
                    </a:lnTo>
                    <a:lnTo>
                      <a:pt x="576" y="261"/>
                    </a:lnTo>
                    <a:lnTo>
                      <a:pt x="588" y="256"/>
                    </a:lnTo>
                    <a:lnTo>
                      <a:pt x="601" y="247"/>
                    </a:lnTo>
                    <a:lnTo>
                      <a:pt x="614" y="234"/>
                    </a:lnTo>
                    <a:lnTo>
                      <a:pt x="621" y="227"/>
                    </a:lnTo>
                    <a:lnTo>
                      <a:pt x="628" y="222"/>
                    </a:lnTo>
                    <a:lnTo>
                      <a:pt x="639" y="220"/>
                    </a:lnTo>
                    <a:lnTo>
                      <a:pt x="650" y="218"/>
                    </a:lnTo>
                    <a:lnTo>
                      <a:pt x="660" y="216"/>
                    </a:lnTo>
                    <a:lnTo>
                      <a:pt x="671" y="216"/>
                    </a:lnTo>
                    <a:lnTo>
                      <a:pt x="684" y="216"/>
                    </a:lnTo>
                    <a:lnTo>
                      <a:pt x="695" y="215"/>
                    </a:lnTo>
                    <a:lnTo>
                      <a:pt x="707" y="211"/>
                    </a:lnTo>
                    <a:lnTo>
                      <a:pt x="722" y="206"/>
                    </a:lnTo>
                    <a:lnTo>
                      <a:pt x="740" y="197"/>
                    </a:lnTo>
                    <a:lnTo>
                      <a:pt x="756" y="188"/>
                    </a:lnTo>
                    <a:lnTo>
                      <a:pt x="772" y="177"/>
                    </a:lnTo>
                    <a:lnTo>
                      <a:pt x="785" y="170"/>
                    </a:lnTo>
                    <a:lnTo>
                      <a:pt x="794" y="162"/>
                    </a:lnTo>
                    <a:lnTo>
                      <a:pt x="798" y="160"/>
                    </a:lnTo>
                    <a:lnTo>
                      <a:pt x="807" y="151"/>
                    </a:lnTo>
                    <a:lnTo>
                      <a:pt x="814" y="144"/>
                    </a:lnTo>
                    <a:lnTo>
                      <a:pt x="821" y="139"/>
                    </a:lnTo>
                    <a:lnTo>
                      <a:pt x="828" y="137"/>
                    </a:lnTo>
                    <a:lnTo>
                      <a:pt x="835" y="135"/>
                    </a:lnTo>
                    <a:lnTo>
                      <a:pt x="843" y="135"/>
                    </a:lnTo>
                    <a:lnTo>
                      <a:pt x="850" y="133"/>
                    </a:lnTo>
                    <a:lnTo>
                      <a:pt x="859" y="133"/>
                    </a:lnTo>
                    <a:lnTo>
                      <a:pt x="873" y="126"/>
                    </a:lnTo>
                    <a:lnTo>
                      <a:pt x="882" y="114"/>
                    </a:lnTo>
                    <a:lnTo>
                      <a:pt x="895" y="105"/>
                    </a:lnTo>
                    <a:lnTo>
                      <a:pt x="911" y="110"/>
                    </a:lnTo>
                    <a:lnTo>
                      <a:pt x="917" y="106"/>
                    </a:lnTo>
                    <a:lnTo>
                      <a:pt x="931" y="96"/>
                    </a:lnTo>
                    <a:lnTo>
                      <a:pt x="949" y="85"/>
                    </a:lnTo>
                    <a:lnTo>
                      <a:pt x="973" y="70"/>
                    </a:lnTo>
                    <a:lnTo>
                      <a:pt x="994" y="56"/>
                    </a:lnTo>
                    <a:lnTo>
                      <a:pt x="1016" y="43"/>
                    </a:lnTo>
                    <a:lnTo>
                      <a:pt x="1032" y="36"/>
                    </a:lnTo>
                    <a:lnTo>
                      <a:pt x="1041" y="32"/>
                    </a:lnTo>
                    <a:lnTo>
                      <a:pt x="1054" y="43"/>
                    </a:lnTo>
                    <a:lnTo>
                      <a:pt x="1057" y="54"/>
                    </a:lnTo>
                    <a:lnTo>
                      <a:pt x="1059" y="61"/>
                    </a:lnTo>
                    <a:lnTo>
                      <a:pt x="1061" y="67"/>
                    </a:lnTo>
                    <a:lnTo>
                      <a:pt x="1068" y="74"/>
                    </a:lnTo>
                    <a:lnTo>
                      <a:pt x="1077" y="85"/>
                    </a:lnTo>
                    <a:lnTo>
                      <a:pt x="1090" y="101"/>
                    </a:lnTo>
                    <a:lnTo>
                      <a:pt x="1102" y="119"/>
                    </a:lnTo>
                    <a:lnTo>
                      <a:pt x="1108" y="126"/>
                    </a:lnTo>
                    <a:lnTo>
                      <a:pt x="1115" y="133"/>
                    </a:lnTo>
                    <a:lnTo>
                      <a:pt x="1122" y="142"/>
                    </a:lnTo>
                    <a:lnTo>
                      <a:pt x="1130" y="151"/>
                    </a:lnTo>
                    <a:lnTo>
                      <a:pt x="1139" y="162"/>
                    </a:lnTo>
                    <a:lnTo>
                      <a:pt x="1146" y="173"/>
                    </a:lnTo>
                    <a:lnTo>
                      <a:pt x="1155" y="184"/>
                    </a:lnTo>
                    <a:lnTo>
                      <a:pt x="1162" y="197"/>
                    </a:lnTo>
                    <a:lnTo>
                      <a:pt x="1169" y="206"/>
                    </a:lnTo>
                    <a:lnTo>
                      <a:pt x="1175" y="216"/>
                    </a:lnTo>
                    <a:lnTo>
                      <a:pt x="1180" y="227"/>
                    </a:lnTo>
                    <a:lnTo>
                      <a:pt x="1184" y="238"/>
                    </a:lnTo>
                    <a:lnTo>
                      <a:pt x="1164" y="256"/>
                    </a:lnTo>
                    <a:lnTo>
                      <a:pt x="1142" y="269"/>
                    </a:lnTo>
                    <a:lnTo>
                      <a:pt x="1119" y="280"/>
                    </a:lnTo>
                    <a:lnTo>
                      <a:pt x="1095" y="289"/>
                    </a:lnTo>
                    <a:lnTo>
                      <a:pt x="1074" y="298"/>
                    </a:lnTo>
                    <a:lnTo>
                      <a:pt x="1054" y="305"/>
                    </a:lnTo>
                    <a:lnTo>
                      <a:pt x="1036" y="314"/>
                    </a:lnTo>
                    <a:lnTo>
                      <a:pt x="1025" y="326"/>
                    </a:lnTo>
                    <a:lnTo>
                      <a:pt x="1012" y="343"/>
                    </a:lnTo>
                    <a:lnTo>
                      <a:pt x="996" y="362"/>
                    </a:lnTo>
                    <a:lnTo>
                      <a:pt x="976" y="384"/>
                    </a:lnTo>
                    <a:lnTo>
                      <a:pt x="955" y="406"/>
                    </a:lnTo>
                    <a:lnTo>
                      <a:pt x="933" y="427"/>
                    </a:lnTo>
                    <a:lnTo>
                      <a:pt x="913" y="445"/>
                    </a:lnTo>
                    <a:lnTo>
                      <a:pt x="895" y="456"/>
                    </a:lnTo>
                    <a:lnTo>
                      <a:pt x="882" y="462"/>
                    </a:lnTo>
                    <a:lnTo>
                      <a:pt x="872" y="463"/>
                    </a:lnTo>
                    <a:lnTo>
                      <a:pt x="863" y="465"/>
                    </a:lnTo>
                    <a:lnTo>
                      <a:pt x="853" y="469"/>
                    </a:lnTo>
                    <a:lnTo>
                      <a:pt x="846" y="474"/>
                    </a:lnTo>
                    <a:lnTo>
                      <a:pt x="839" y="480"/>
                    </a:lnTo>
                    <a:lnTo>
                      <a:pt x="834" y="485"/>
                    </a:lnTo>
                    <a:lnTo>
                      <a:pt x="830" y="491"/>
                    </a:lnTo>
                    <a:lnTo>
                      <a:pt x="826" y="498"/>
                    </a:lnTo>
                    <a:lnTo>
                      <a:pt x="823" y="509"/>
                    </a:lnTo>
                    <a:lnTo>
                      <a:pt x="816" y="523"/>
                    </a:lnTo>
                    <a:lnTo>
                      <a:pt x="805" y="537"/>
                    </a:lnTo>
                    <a:lnTo>
                      <a:pt x="790" y="552"/>
                    </a:lnTo>
                    <a:lnTo>
                      <a:pt x="774" y="566"/>
                    </a:lnTo>
                    <a:lnTo>
                      <a:pt x="756" y="577"/>
                    </a:lnTo>
                    <a:lnTo>
                      <a:pt x="734" y="584"/>
                    </a:lnTo>
                    <a:lnTo>
                      <a:pt x="709" y="586"/>
                    </a:lnTo>
                    <a:lnTo>
                      <a:pt x="686" y="586"/>
                    </a:lnTo>
                    <a:lnTo>
                      <a:pt x="668" y="586"/>
                    </a:lnTo>
                    <a:lnTo>
                      <a:pt x="653" y="590"/>
                    </a:lnTo>
                    <a:lnTo>
                      <a:pt x="641" y="595"/>
                    </a:lnTo>
                    <a:lnTo>
                      <a:pt x="632" y="601"/>
                    </a:lnTo>
                    <a:lnTo>
                      <a:pt x="624" y="606"/>
                    </a:lnTo>
                    <a:lnTo>
                      <a:pt x="619" y="613"/>
                    </a:lnTo>
                    <a:lnTo>
                      <a:pt x="615" y="620"/>
                    </a:lnTo>
                    <a:lnTo>
                      <a:pt x="608" y="628"/>
                    </a:lnTo>
                    <a:lnTo>
                      <a:pt x="599" y="637"/>
                    </a:lnTo>
                    <a:lnTo>
                      <a:pt x="586" y="644"/>
                    </a:lnTo>
                    <a:lnTo>
                      <a:pt x="572" y="651"/>
                    </a:lnTo>
                    <a:lnTo>
                      <a:pt x="558" y="656"/>
                    </a:lnTo>
                    <a:lnTo>
                      <a:pt x="543" y="660"/>
                    </a:lnTo>
                    <a:lnTo>
                      <a:pt x="532" y="662"/>
                    </a:lnTo>
                    <a:lnTo>
                      <a:pt x="523" y="658"/>
                    </a:lnTo>
                    <a:lnTo>
                      <a:pt x="518" y="655"/>
                    </a:lnTo>
                    <a:lnTo>
                      <a:pt x="512" y="649"/>
                    </a:lnTo>
                    <a:lnTo>
                      <a:pt x="505" y="647"/>
                    </a:lnTo>
                    <a:lnTo>
                      <a:pt x="500" y="644"/>
                    </a:lnTo>
                    <a:lnTo>
                      <a:pt x="493" y="644"/>
                    </a:lnTo>
                    <a:lnTo>
                      <a:pt x="485" y="642"/>
                    </a:lnTo>
                    <a:lnTo>
                      <a:pt x="478" y="644"/>
                    </a:lnTo>
                    <a:lnTo>
                      <a:pt x="469" y="646"/>
                    </a:lnTo>
                    <a:lnTo>
                      <a:pt x="460" y="646"/>
                    </a:lnTo>
                    <a:lnTo>
                      <a:pt x="449" y="644"/>
                    </a:lnTo>
                    <a:lnTo>
                      <a:pt x="438" y="638"/>
                    </a:lnTo>
                    <a:lnTo>
                      <a:pt x="428" y="629"/>
                    </a:lnTo>
                    <a:lnTo>
                      <a:pt x="415" y="622"/>
                    </a:lnTo>
                    <a:lnTo>
                      <a:pt x="404" y="615"/>
                    </a:lnTo>
                    <a:lnTo>
                      <a:pt x="393" y="608"/>
                    </a:lnTo>
                    <a:lnTo>
                      <a:pt x="384" y="604"/>
                    </a:lnTo>
                    <a:lnTo>
                      <a:pt x="368" y="599"/>
                    </a:lnTo>
                    <a:lnTo>
                      <a:pt x="354" y="592"/>
                    </a:lnTo>
                    <a:lnTo>
                      <a:pt x="341" y="583"/>
                    </a:lnTo>
                    <a:lnTo>
                      <a:pt x="332" y="570"/>
                    </a:lnTo>
                    <a:close/>
                  </a:path>
                </a:pathLst>
              </a:custGeom>
              <a:solidFill>
                <a:srgbClr val="FF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59">
                <a:extLst>
                  <a:ext uri="{FF2B5EF4-FFF2-40B4-BE49-F238E27FC236}">
                    <a16:creationId xmlns:a16="http://schemas.microsoft.com/office/drawing/2014/main" id="{8B2BE7FD-9F4A-449D-8F58-8D4184A9B3F1}"/>
                  </a:ext>
                </a:extLst>
              </p:cNvPr>
              <p:cNvSpPr>
                <a:spLocks/>
              </p:cNvSpPr>
              <p:nvPr/>
            </p:nvSpPr>
            <p:spPr bwMode="auto">
              <a:xfrm>
                <a:off x="6308" y="3262"/>
                <a:ext cx="640" cy="386"/>
              </a:xfrm>
              <a:custGeom>
                <a:avLst/>
                <a:gdLst>
                  <a:gd name="T0" fmla="*/ 282 w 1184"/>
                  <a:gd name="T1" fmla="*/ 510 h 662"/>
                  <a:gd name="T2" fmla="*/ 208 w 1184"/>
                  <a:gd name="T3" fmla="*/ 445 h 662"/>
                  <a:gd name="T4" fmla="*/ 173 w 1184"/>
                  <a:gd name="T5" fmla="*/ 390 h 662"/>
                  <a:gd name="T6" fmla="*/ 139 w 1184"/>
                  <a:gd name="T7" fmla="*/ 301 h 662"/>
                  <a:gd name="T8" fmla="*/ 116 w 1184"/>
                  <a:gd name="T9" fmla="*/ 222 h 662"/>
                  <a:gd name="T10" fmla="*/ 61 w 1184"/>
                  <a:gd name="T11" fmla="*/ 153 h 662"/>
                  <a:gd name="T12" fmla="*/ 7 w 1184"/>
                  <a:gd name="T13" fmla="*/ 76 h 662"/>
                  <a:gd name="T14" fmla="*/ 9 w 1184"/>
                  <a:gd name="T15" fmla="*/ 32 h 662"/>
                  <a:gd name="T16" fmla="*/ 34 w 1184"/>
                  <a:gd name="T17" fmla="*/ 40 h 662"/>
                  <a:gd name="T18" fmla="*/ 87 w 1184"/>
                  <a:gd name="T19" fmla="*/ 54 h 662"/>
                  <a:gd name="T20" fmla="*/ 134 w 1184"/>
                  <a:gd name="T21" fmla="*/ 76 h 662"/>
                  <a:gd name="T22" fmla="*/ 189 w 1184"/>
                  <a:gd name="T23" fmla="*/ 97 h 662"/>
                  <a:gd name="T24" fmla="*/ 292 w 1184"/>
                  <a:gd name="T25" fmla="*/ 112 h 662"/>
                  <a:gd name="T26" fmla="*/ 365 w 1184"/>
                  <a:gd name="T27" fmla="*/ 101 h 662"/>
                  <a:gd name="T28" fmla="*/ 455 w 1184"/>
                  <a:gd name="T29" fmla="*/ 47 h 662"/>
                  <a:gd name="T30" fmla="*/ 476 w 1184"/>
                  <a:gd name="T31" fmla="*/ 90 h 662"/>
                  <a:gd name="T32" fmla="*/ 475 w 1184"/>
                  <a:gd name="T33" fmla="*/ 70 h 662"/>
                  <a:gd name="T34" fmla="*/ 471 w 1184"/>
                  <a:gd name="T35" fmla="*/ 38 h 662"/>
                  <a:gd name="T36" fmla="*/ 485 w 1184"/>
                  <a:gd name="T37" fmla="*/ 0 h 662"/>
                  <a:gd name="T38" fmla="*/ 520 w 1184"/>
                  <a:gd name="T39" fmla="*/ 45 h 662"/>
                  <a:gd name="T40" fmla="*/ 532 w 1184"/>
                  <a:gd name="T41" fmla="*/ 106 h 662"/>
                  <a:gd name="T42" fmla="*/ 536 w 1184"/>
                  <a:gd name="T43" fmla="*/ 166 h 662"/>
                  <a:gd name="T44" fmla="*/ 527 w 1184"/>
                  <a:gd name="T45" fmla="*/ 227 h 662"/>
                  <a:gd name="T46" fmla="*/ 540 w 1184"/>
                  <a:gd name="T47" fmla="*/ 294 h 662"/>
                  <a:gd name="T48" fmla="*/ 565 w 1184"/>
                  <a:gd name="T49" fmla="*/ 261 h 662"/>
                  <a:gd name="T50" fmla="*/ 614 w 1184"/>
                  <a:gd name="T51" fmla="*/ 234 h 662"/>
                  <a:gd name="T52" fmla="*/ 660 w 1184"/>
                  <a:gd name="T53" fmla="*/ 216 h 662"/>
                  <a:gd name="T54" fmla="*/ 707 w 1184"/>
                  <a:gd name="T55" fmla="*/ 211 h 662"/>
                  <a:gd name="T56" fmla="*/ 785 w 1184"/>
                  <a:gd name="T57" fmla="*/ 170 h 662"/>
                  <a:gd name="T58" fmla="*/ 814 w 1184"/>
                  <a:gd name="T59" fmla="*/ 144 h 662"/>
                  <a:gd name="T60" fmla="*/ 850 w 1184"/>
                  <a:gd name="T61" fmla="*/ 133 h 662"/>
                  <a:gd name="T62" fmla="*/ 895 w 1184"/>
                  <a:gd name="T63" fmla="*/ 105 h 662"/>
                  <a:gd name="T64" fmla="*/ 949 w 1184"/>
                  <a:gd name="T65" fmla="*/ 85 h 662"/>
                  <a:gd name="T66" fmla="*/ 1041 w 1184"/>
                  <a:gd name="T67" fmla="*/ 32 h 662"/>
                  <a:gd name="T68" fmla="*/ 1061 w 1184"/>
                  <a:gd name="T69" fmla="*/ 67 h 662"/>
                  <a:gd name="T70" fmla="*/ 1102 w 1184"/>
                  <a:gd name="T71" fmla="*/ 119 h 662"/>
                  <a:gd name="T72" fmla="*/ 1130 w 1184"/>
                  <a:gd name="T73" fmla="*/ 151 h 662"/>
                  <a:gd name="T74" fmla="*/ 1162 w 1184"/>
                  <a:gd name="T75" fmla="*/ 197 h 662"/>
                  <a:gd name="T76" fmla="*/ 1184 w 1184"/>
                  <a:gd name="T77" fmla="*/ 238 h 662"/>
                  <a:gd name="T78" fmla="*/ 1074 w 1184"/>
                  <a:gd name="T79" fmla="*/ 298 h 662"/>
                  <a:gd name="T80" fmla="*/ 1012 w 1184"/>
                  <a:gd name="T81" fmla="*/ 343 h 662"/>
                  <a:gd name="T82" fmla="*/ 913 w 1184"/>
                  <a:gd name="T83" fmla="*/ 445 h 662"/>
                  <a:gd name="T84" fmla="*/ 863 w 1184"/>
                  <a:gd name="T85" fmla="*/ 465 h 662"/>
                  <a:gd name="T86" fmla="*/ 830 w 1184"/>
                  <a:gd name="T87" fmla="*/ 491 h 662"/>
                  <a:gd name="T88" fmla="*/ 805 w 1184"/>
                  <a:gd name="T89" fmla="*/ 537 h 662"/>
                  <a:gd name="T90" fmla="*/ 709 w 1184"/>
                  <a:gd name="T91" fmla="*/ 586 h 662"/>
                  <a:gd name="T92" fmla="*/ 641 w 1184"/>
                  <a:gd name="T93" fmla="*/ 595 h 662"/>
                  <a:gd name="T94" fmla="*/ 615 w 1184"/>
                  <a:gd name="T95" fmla="*/ 620 h 662"/>
                  <a:gd name="T96" fmla="*/ 558 w 1184"/>
                  <a:gd name="T97" fmla="*/ 656 h 662"/>
                  <a:gd name="T98" fmla="*/ 518 w 1184"/>
                  <a:gd name="T99" fmla="*/ 655 h 662"/>
                  <a:gd name="T100" fmla="*/ 485 w 1184"/>
                  <a:gd name="T101" fmla="*/ 642 h 662"/>
                  <a:gd name="T102" fmla="*/ 449 w 1184"/>
                  <a:gd name="T103" fmla="*/ 644 h 662"/>
                  <a:gd name="T104" fmla="*/ 393 w 1184"/>
                  <a:gd name="T105" fmla="*/ 608 h 662"/>
                  <a:gd name="T106" fmla="*/ 341 w 1184"/>
                  <a:gd name="T107" fmla="*/ 58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4" h="662">
                    <a:moveTo>
                      <a:pt x="332" y="570"/>
                    </a:moveTo>
                    <a:lnTo>
                      <a:pt x="332" y="570"/>
                    </a:lnTo>
                    <a:lnTo>
                      <a:pt x="318" y="546"/>
                    </a:lnTo>
                    <a:lnTo>
                      <a:pt x="300" y="527"/>
                    </a:lnTo>
                    <a:lnTo>
                      <a:pt x="282" y="510"/>
                    </a:lnTo>
                    <a:lnTo>
                      <a:pt x="262" y="496"/>
                    </a:lnTo>
                    <a:lnTo>
                      <a:pt x="244" y="483"/>
                    </a:lnTo>
                    <a:lnTo>
                      <a:pt x="227" y="473"/>
                    </a:lnTo>
                    <a:lnTo>
                      <a:pt x="215" y="460"/>
                    </a:lnTo>
                    <a:lnTo>
                      <a:pt x="208" y="445"/>
                    </a:lnTo>
                    <a:lnTo>
                      <a:pt x="208" y="445"/>
                    </a:lnTo>
                    <a:lnTo>
                      <a:pt x="202" y="429"/>
                    </a:lnTo>
                    <a:lnTo>
                      <a:pt x="195" y="415"/>
                    </a:lnTo>
                    <a:lnTo>
                      <a:pt x="186" y="400"/>
                    </a:lnTo>
                    <a:lnTo>
                      <a:pt x="173" y="390"/>
                    </a:lnTo>
                    <a:lnTo>
                      <a:pt x="173" y="390"/>
                    </a:lnTo>
                    <a:lnTo>
                      <a:pt x="159" y="377"/>
                    </a:lnTo>
                    <a:lnTo>
                      <a:pt x="148" y="359"/>
                    </a:lnTo>
                    <a:lnTo>
                      <a:pt x="141" y="334"/>
                    </a:lnTo>
                    <a:lnTo>
                      <a:pt x="139" y="301"/>
                    </a:lnTo>
                    <a:lnTo>
                      <a:pt x="139" y="301"/>
                    </a:lnTo>
                    <a:lnTo>
                      <a:pt x="137" y="281"/>
                    </a:lnTo>
                    <a:lnTo>
                      <a:pt x="132" y="261"/>
                    </a:lnTo>
                    <a:lnTo>
                      <a:pt x="125" y="242"/>
                    </a:lnTo>
                    <a:lnTo>
                      <a:pt x="116" y="222"/>
                    </a:lnTo>
                    <a:lnTo>
                      <a:pt x="103" y="202"/>
                    </a:lnTo>
                    <a:lnTo>
                      <a:pt x="90" y="184"/>
                    </a:lnTo>
                    <a:lnTo>
                      <a:pt x="76" y="168"/>
                    </a:lnTo>
                    <a:lnTo>
                      <a:pt x="61" y="153"/>
                    </a:lnTo>
                    <a:lnTo>
                      <a:pt x="61" y="153"/>
                    </a:lnTo>
                    <a:lnTo>
                      <a:pt x="47" y="139"/>
                    </a:lnTo>
                    <a:lnTo>
                      <a:pt x="34" y="124"/>
                    </a:lnTo>
                    <a:lnTo>
                      <a:pt x="23" y="108"/>
                    </a:lnTo>
                    <a:lnTo>
                      <a:pt x="14" y="92"/>
                    </a:lnTo>
                    <a:lnTo>
                      <a:pt x="7" y="76"/>
                    </a:lnTo>
                    <a:lnTo>
                      <a:pt x="4" y="61"/>
                    </a:lnTo>
                    <a:lnTo>
                      <a:pt x="0" y="47"/>
                    </a:lnTo>
                    <a:lnTo>
                      <a:pt x="0" y="36"/>
                    </a:lnTo>
                    <a:lnTo>
                      <a:pt x="0" y="36"/>
                    </a:lnTo>
                    <a:lnTo>
                      <a:pt x="9" y="32"/>
                    </a:lnTo>
                    <a:lnTo>
                      <a:pt x="18" y="32"/>
                    </a:lnTo>
                    <a:lnTo>
                      <a:pt x="25" y="34"/>
                    </a:lnTo>
                    <a:lnTo>
                      <a:pt x="29" y="38"/>
                    </a:lnTo>
                    <a:lnTo>
                      <a:pt x="29" y="38"/>
                    </a:lnTo>
                    <a:lnTo>
                      <a:pt x="34" y="40"/>
                    </a:lnTo>
                    <a:lnTo>
                      <a:pt x="47" y="43"/>
                    </a:lnTo>
                    <a:lnTo>
                      <a:pt x="65" y="47"/>
                    </a:lnTo>
                    <a:lnTo>
                      <a:pt x="79" y="54"/>
                    </a:lnTo>
                    <a:lnTo>
                      <a:pt x="79" y="54"/>
                    </a:lnTo>
                    <a:lnTo>
                      <a:pt x="87" y="54"/>
                    </a:lnTo>
                    <a:lnTo>
                      <a:pt x="96" y="56"/>
                    </a:lnTo>
                    <a:lnTo>
                      <a:pt x="105" y="59"/>
                    </a:lnTo>
                    <a:lnTo>
                      <a:pt x="114" y="65"/>
                    </a:lnTo>
                    <a:lnTo>
                      <a:pt x="123" y="70"/>
                    </a:lnTo>
                    <a:lnTo>
                      <a:pt x="134" y="76"/>
                    </a:lnTo>
                    <a:lnTo>
                      <a:pt x="144" y="81"/>
                    </a:lnTo>
                    <a:lnTo>
                      <a:pt x="157" y="87"/>
                    </a:lnTo>
                    <a:lnTo>
                      <a:pt x="157" y="87"/>
                    </a:lnTo>
                    <a:lnTo>
                      <a:pt x="171" y="92"/>
                    </a:lnTo>
                    <a:lnTo>
                      <a:pt x="189" y="97"/>
                    </a:lnTo>
                    <a:lnTo>
                      <a:pt x="209" y="101"/>
                    </a:lnTo>
                    <a:lnTo>
                      <a:pt x="231" y="105"/>
                    </a:lnTo>
                    <a:lnTo>
                      <a:pt x="253" y="108"/>
                    </a:lnTo>
                    <a:lnTo>
                      <a:pt x="274" y="110"/>
                    </a:lnTo>
                    <a:lnTo>
                      <a:pt x="292" y="112"/>
                    </a:lnTo>
                    <a:lnTo>
                      <a:pt x="307" y="114"/>
                    </a:lnTo>
                    <a:lnTo>
                      <a:pt x="307" y="114"/>
                    </a:lnTo>
                    <a:lnTo>
                      <a:pt x="323" y="112"/>
                    </a:lnTo>
                    <a:lnTo>
                      <a:pt x="341" y="108"/>
                    </a:lnTo>
                    <a:lnTo>
                      <a:pt x="365" y="101"/>
                    </a:lnTo>
                    <a:lnTo>
                      <a:pt x="386" y="90"/>
                    </a:lnTo>
                    <a:lnTo>
                      <a:pt x="410" y="81"/>
                    </a:lnTo>
                    <a:lnTo>
                      <a:pt x="429" y="69"/>
                    </a:lnTo>
                    <a:lnTo>
                      <a:pt x="444" y="58"/>
                    </a:lnTo>
                    <a:lnTo>
                      <a:pt x="455" y="47"/>
                    </a:lnTo>
                    <a:lnTo>
                      <a:pt x="455" y="47"/>
                    </a:lnTo>
                    <a:lnTo>
                      <a:pt x="460" y="58"/>
                    </a:lnTo>
                    <a:lnTo>
                      <a:pt x="466" y="70"/>
                    </a:lnTo>
                    <a:lnTo>
                      <a:pt x="471" y="81"/>
                    </a:lnTo>
                    <a:lnTo>
                      <a:pt x="476" y="90"/>
                    </a:lnTo>
                    <a:lnTo>
                      <a:pt x="476" y="90"/>
                    </a:lnTo>
                    <a:lnTo>
                      <a:pt x="480" y="92"/>
                    </a:lnTo>
                    <a:lnTo>
                      <a:pt x="480" y="88"/>
                    </a:lnTo>
                    <a:lnTo>
                      <a:pt x="478" y="81"/>
                    </a:lnTo>
                    <a:lnTo>
                      <a:pt x="475" y="70"/>
                    </a:lnTo>
                    <a:lnTo>
                      <a:pt x="475" y="70"/>
                    </a:lnTo>
                    <a:lnTo>
                      <a:pt x="473" y="59"/>
                    </a:lnTo>
                    <a:lnTo>
                      <a:pt x="471" y="50"/>
                    </a:lnTo>
                    <a:lnTo>
                      <a:pt x="469" y="43"/>
                    </a:lnTo>
                    <a:lnTo>
                      <a:pt x="471" y="38"/>
                    </a:lnTo>
                    <a:lnTo>
                      <a:pt x="471" y="38"/>
                    </a:lnTo>
                    <a:lnTo>
                      <a:pt x="471" y="38"/>
                    </a:lnTo>
                    <a:lnTo>
                      <a:pt x="476" y="27"/>
                    </a:lnTo>
                    <a:lnTo>
                      <a:pt x="482" y="13"/>
                    </a:lnTo>
                    <a:lnTo>
                      <a:pt x="485" y="0"/>
                    </a:lnTo>
                    <a:lnTo>
                      <a:pt x="485" y="0"/>
                    </a:lnTo>
                    <a:lnTo>
                      <a:pt x="494" y="9"/>
                    </a:lnTo>
                    <a:lnTo>
                      <a:pt x="503" y="18"/>
                    </a:lnTo>
                    <a:lnTo>
                      <a:pt x="512" y="32"/>
                    </a:lnTo>
                    <a:lnTo>
                      <a:pt x="520" y="45"/>
                    </a:lnTo>
                    <a:lnTo>
                      <a:pt x="527" y="61"/>
                    </a:lnTo>
                    <a:lnTo>
                      <a:pt x="531" y="76"/>
                    </a:lnTo>
                    <a:lnTo>
                      <a:pt x="534" y="92"/>
                    </a:lnTo>
                    <a:lnTo>
                      <a:pt x="532" y="106"/>
                    </a:lnTo>
                    <a:lnTo>
                      <a:pt x="532" y="106"/>
                    </a:lnTo>
                    <a:lnTo>
                      <a:pt x="531" y="124"/>
                    </a:lnTo>
                    <a:lnTo>
                      <a:pt x="529" y="139"/>
                    </a:lnTo>
                    <a:lnTo>
                      <a:pt x="531" y="153"/>
                    </a:lnTo>
                    <a:lnTo>
                      <a:pt x="536" y="166"/>
                    </a:lnTo>
                    <a:lnTo>
                      <a:pt x="536" y="166"/>
                    </a:lnTo>
                    <a:lnTo>
                      <a:pt x="538" y="179"/>
                    </a:lnTo>
                    <a:lnTo>
                      <a:pt x="534" y="197"/>
                    </a:lnTo>
                    <a:lnTo>
                      <a:pt x="531" y="215"/>
                    </a:lnTo>
                    <a:lnTo>
                      <a:pt x="527" y="227"/>
                    </a:lnTo>
                    <a:lnTo>
                      <a:pt x="527" y="227"/>
                    </a:lnTo>
                    <a:lnTo>
                      <a:pt x="529" y="238"/>
                    </a:lnTo>
                    <a:lnTo>
                      <a:pt x="534" y="252"/>
                    </a:lnTo>
                    <a:lnTo>
                      <a:pt x="540" y="271"/>
                    </a:lnTo>
                    <a:lnTo>
                      <a:pt x="540" y="294"/>
                    </a:lnTo>
                    <a:lnTo>
                      <a:pt x="540" y="294"/>
                    </a:lnTo>
                    <a:lnTo>
                      <a:pt x="543" y="272"/>
                    </a:lnTo>
                    <a:lnTo>
                      <a:pt x="549" y="261"/>
                    </a:lnTo>
                    <a:lnTo>
                      <a:pt x="556" y="260"/>
                    </a:lnTo>
                    <a:lnTo>
                      <a:pt x="565" y="261"/>
                    </a:lnTo>
                    <a:lnTo>
                      <a:pt x="565" y="261"/>
                    </a:lnTo>
                    <a:lnTo>
                      <a:pt x="576" y="261"/>
                    </a:lnTo>
                    <a:lnTo>
                      <a:pt x="588" y="256"/>
                    </a:lnTo>
                    <a:lnTo>
                      <a:pt x="601" y="247"/>
                    </a:lnTo>
                    <a:lnTo>
                      <a:pt x="614" y="234"/>
                    </a:lnTo>
                    <a:lnTo>
                      <a:pt x="614" y="234"/>
                    </a:lnTo>
                    <a:lnTo>
                      <a:pt x="621" y="227"/>
                    </a:lnTo>
                    <a:lnTo>
                      <a:pt x="628" y="222"/>
                    </a:lnTo>
                    <a:lnTo>
                      <a:pt x="639" y="220"/>
                    </a:lnTo>
                    <a:lnTo>
                      <a:pt x="650" y="218"/>
                    </a:lnTo>
                    <a:lnTo>
                      <a:pt x="660" y="216"/>
                    </a:lnTo>
                    <a:lnTo>
                      <a:pt x="671" y="216"/>
                    </a:lnTo>
                    <a:lnTo>
                      <a:pt x="684" y="216"/>
                    </a:lnTo>
                    <a:lnTo>
                      <a:pt x="695" y="215"/>
                    </a:lnTo>
                    <a:lnTo>
                      <a:pt x="695" y="215"/>
                    </a:lnTo>
                    <a:lnTo>
                      <a:pt x="707" y="211"/>
                    </a:lnTo>
                    <a:lnTo>
                      <a:pt x="722" y="206"/>
                    </a:lnTo>
                    <a:lnTo>
                      <a:pt x="740" y="197"/>
                    </a:lnTo>
                    <a:lnTo>
                      <a:pt x="756" y="188"/>
                    </a:lnTo>
                    <a:lnTo>
                      <a:pt x="772" y="177"/>
                    </a:lnTo>
                    <a:lnTo>
                      <a:pt x="785" y="170"/>
                    </a:lnTo>
                    <a:lnTo>
                      <a:pt x="794" y="162"/>
                    </a:lnTo>
                    <a:lnTo>
                      <a:pt x="798" y="160"/>
                    </a:lnTo>
                    <a:lnTo>
                      <a:pt x="798" y="160"/>
                    </a:lnTo>
                    <a:lnTo>
                      <a:pt x="807" y="151"/>
                    </a:lnTo>
                    <a:lnTo>
                      <a:pt x="814" y="144"/>
                    </a:lnTo>
                    <a:lnTo>
                      <a:pt x="821" y="139"/>
                    </a:lnTo>
                    <a:lnTo>
                      <a:pt x="828" y="137"/>
                    </a:lnTo>
                    <a:lnTo>
                      <a:pt x="835" y="135"/>
                    </a:lnTo>
                    <a:lnTo>
                      <a:pt x="843" y="135"/>
                    </a:lnTo>
                    <a:lnTo>
                      <a:pt x="850" y="133"/>
                    </a:lnTo>
                    <a:lnTo>
                      <a:pt x="859" y="133"/>
                    </a:lnTo>
                    <a:lnTo>
                      <a:pt x="859" y="133"/>
                    </a:lnTo>
                    <a:lnTo>
                      <a:pt x="873" y="126"/>
                    </a:lnTo>
                    <a:lnTo>
                      <a:pt x="882" y="114"/>
                    </a:lnTo>
                    <a:lnTo>
                      <a:pt x="895" y="105"/>
                    </a:lnTo>
                    <a:lnTo>
                      <a:pt x="911" y="110"/>
                    </a:lnTo>
                    <a:lnTo>
                      <a:pt x="911" y="110"/>
                    </a:lnTo>
                    <a:lnTo>
                      <a:pt x="917" y="106"/>
                    </a:lnTo>
                    <a:lnTo>
                      <a:pt x="931" y="96"/>
                    </a:lnTo>
                    <a:lnTo>
                      <a:pt x="949" y="85"/>
                    </a:lnTo>
                    <a:lnTo>
                      <a:pt x="973" y="70"/>
                    </a:lnTo>
                    <a:lnTo>
                      <a:pt x="994" y="56"/>
                    </a:lnTo>
                    <a:lnTo>
                      <a:pt x="1016" y="43"/>
                    </a:lnTo>
                    <a:lnTo>
                      <a:pt x="1032" y="36"/>
                    </a:lnTo>
                    <a:lnTo>
                      <a:pt x="1041" y="32"/>
                    </a:lnTo>
                    <a:lnTo>
                      <a:pt x="1041" y="32"/>
                    </a:lnTo>
                    <a:lnTo>
                      <a:pt x="1054" y="43"/>
                    </a:lnTo>
                    <a:lnTo>
                      <a:pt x="1057" y="54"/>
                    </a:lnTo>
                    <a:lnTo>
                      <a:pt x="1059" y="61"/>
                    </a:lnTo>
                    <a:lnTo>
                      <a:pt x="1061" y="67"/>
                    </a:lnTo>
                    <a:lnTo>
                      <a:pt x="1061" y="67"/>
                    </a:lnTo>
                    <a:lnTo>
                      <a:pt x="1068" y="74"/>
                    </a:lnTo>
                    <a:lnTo>
                      <a:pt x="1077" y="85"/>
                    </a:lnTo>
                    <a:lnTo>
                      <a:pt x="1090" y="101"/>
                    </a:lnTo>
                    <a:lnTo>
                      <a:pt x="1102" y="119"/>
                    </a:lnTo>
                    <a:lnTo>
                      <a:pt x="1102" y="119"/>
                    </a:lnTo>
                    <a:lnTo>
                      <a:pt x="1108" y="126"/>
                    </a:lnTo>
                    <a:lnTo>
                      <a:pt x="1115" y="133"/>
                    </a:lnTo>
                    <a:lnTo>
                      <a:pt x="1122" y="142"/>
                    </a:lnTo>
                    <a:lnTo>
                      <a:pt x="1130" y="151"/>
                    </a:lnTo>
                    <a:lnTo>
                      <a:pt x="1139" y="162"/>
                    </a:lnTo>
                    <a:lnTo>
                      <a:pt x="1146" y="173"/>
                    </a:lnTo>
                    <a:lnTo>
                      <a:pt x="1155" y="184"/>
                    </a:lnTo>
                    <a:lnTo>
                      <a:pt x="1162" y="197"/>
                    </a:lnTo>
                    <a:lnTo>
                      <a:pt x="1162" y="197"/>
                    </a:lnTo>
                    <a:lnTo>
                      <a:pt x="1169" y="206"/>
                    </a:lnTo>
                    <a:lnTo>
                      <a:pt x="1175" y="216"/>
                    </a:lnTo>
                    <a:lnTo>
                      <a:pt x="1180" y="227"/>
                    </a:lnTo>
                    <a:lnTo>
                      <a:pt x="1184" y="238"/>
                    </a:lnTo>
                    <a:lnTo>
                      <a:pt x="1184" y="238"/>
                    </a:lnTo>
                    <a:lnTo>
                      <a:pt x="1164" y="256"/>
                    </a:lnTo>
                    <a:lnTo>
                      <a:pt x="1142" y="269"/>
                    </a:lnTo>
                    <a:lnTo>
                      <a:pt x="1119" y="280"/>
                    </a:lnTo>
                    <a:lnTo>
                      <a:pt x="1095" y="289"/>
                    </a:lnTo>
                    <a:lnTo>
                      <a:pt x="1074" y="298"/>
                    </a:lnTo>
                    <a:lnTo>
                      <a:pt x="1054" y="305"/>
                    </a:lnTo>
                    <a:lnTo>
                      <a:pt x="1036" y="314"/>
                    </a:lnTo>
                    <a:lnTo>
                      <a:pt x="1025" y="326"/>
                    </a:lnTo>
                    <a:lnTo>
                      <a:pt x="1025" y="326"/>
                    </a:lnTo>
                    <a:lnTo>
                      <a:pt x="1012" y="343"/>
                    </a:lnTo>
                    <a:lnTo>
                      <a:pt x="996" y="362"/>
                    </a:lnTo>
                    <a:lnTo>
                      <a:pt x="976" y="384"/>
                    </a:lnTo>
                    <a:lnTo>
                      <a:pt x="955" y="406"/>
                    </a:lnTo>
                    <a:lnTo>
                      <a:pt x="933" y="427"/>
                    </a:lnTo>
                    <a:lnTo>
                      <a:pt x="913" y="445"/>
                    </a:lnTo>
                    <a:lnTo>
                      <a:pt x="895" y="456"/>
                    </a:lnTo>
                    <a:lnTo>
                      <a:pt x="882" y="462"/>
                    </a:lnTo>
                    <a:lnTo>
                      <a:pt x="882" y="462"/>
                    </a:lnTo>
                    <a:lnTo>
                      <a:pt x="872" y="463"/>
                    </a:lnTo>
                    <a:lnTo>
                      <a:pt x="863" y="465"/>
                    </a:lnTo>
                    <a:lnTo>
                      <a:pt x="853" y="469"/>
                    </a:lnTo>
                    <a:lnTo>
                      <a:pt x="846" y="474"/>
                    </a:lnTo>
                    <a:lnTo>
                      <a:pt x="839" y="480"/>
                    </a:lnTo>
                    <a:lnTo>
                      <a:pt x="834" y="485"/>
                    </a:lnTo>
                    <a:lnTo>
                      <a:pt x="830" y="491"/>
                    </a:lnTo>
                    <a:lnTo>
                      <a:pt x="826" y="498"/>
                    </a:lnTo>
                    <a:lnTo>
                      <a:pt x="826" y="498"/>
                    </a:lnTo>
                    <a:lnTo>
                      <a:pt x="823" y="509"/>
                    </a:lnTo>
                    <a:lnTo>
                      <a:pt x="816" y="523"/>
                    </a:lnTo>
                    <a:lnTo>
                      <a:pt x="805" y="537"/>
                    </a:lnTo>
                    <a:lnTo>
                      <a:pt x="790" y="552"/>
                    </a:lnTo>
                    <a:lnTo>
                      <a:pt x="774" y="566"/>
                    </a:lnTo>
                    <a:lnTo>
                      <a:pt x="756" y="577"/>
                    </a:lnTo>
                    <a:lnTo>
                      <a:pt x="734" y="584"/>
                    </a:lnTo>
                    <a:lnTo>
                      <a:pt x="709" y="586"/>
                    </a:lnTo>
                    <a:lnTo>
                      <a:pt x="709" y="586"/>
                    </a:lnTo>
                    <a:lnTo>
                      <a:pt x="686" y="586"/>
                    </a:lnTo>
                    <a:lnTo>
                      <a:pt x="668" y="586"/>
                    </a:lnTo>
                    <a:lnTo>
                      <a:pt x="653" y="590"/>
                    </a:lnTo>
                    <a:lnTo>
                      <a:pt x="641" y="595"/>
                    </a:lnTo>
                    <a:lnTo>
                      <a:pt x="632" y="601"/>
                    </a:lnTo>
                    <a:lnTo>
                      <a:pt x="624" y="606"/>
                    </a:lnTo>
                    <a:lnTo>
                      <a:pt x="619" y="613"/>
                    </a:lnTo>
                    <a:lnTo>
                      <a:pt x="615" y="620"/>
                    </a:lnTo>
                    <a:lnTo>
                      <a:pt x="615" y="620"/>
                    </a:lnTo>
                    <a:lnTo>
                      <a:pt x="608" y="628"/>
                    </a:lnTo>
                    <a:lnTo>
                      <a:pt x="599" y="637"/>
                    </a:lnTo>
                    <a:lnTo>
                      <a:pt x="586" y="644"/>
                    </a:lnTo>
                    <a:lnTo>
                      <a:pt x="572" y="651"/>
                    </a:lnTo>
                    <a:lnTo>
                      <a:pt x="558" y="656"/>
                    </a:lnTo>
                    <a:lnTo>
                      <a:pt x="543" y="660"/>
                    </a:lnTo>
                    <a:lnTo>
                      <a:pt x="532" y="662"/>
                    </a:lnTo>
                    <a:lnTo>
                      <a:pt x="523" y="658"/>
                    </a:lnTo>
                    <a:lnTo>
                      <a:pt x="523" y="658"/>
                    </a:lnTo>
                    <a:lnTo>
                      <a:pt x="518" y="655"/>
                    </a:lnTo>
                    <a:lnTo>
                      <a:pt x="512" y="649"/>
                    </a:lnTo>
                    <a:lnTo>
                      <a:pt x="505" y="647"/>
                    </a:lnTo>
                    <a:lnTo>
                      <a:pt x="500" y="644"/>
                    </a:lnTo>
                    <a:lnTo>
                      <a:pt x="493" y="644"/>
                    </a:lnTo>
                    <a:lnTo>
                      <a:pt x="485" y="642"/>
                    </a:lnTo>
                    <a:lnTo>
                      <a:pt x="478" y="644"/>
                    </a:lnTo>
                    <a:lnTo>
                      <a:pt x="469" y="646"/>
                    </a:lnTo>
                    <a:lnTo>
                      <a:pt x="469" y="646"/>
                    </a:lnTo>
                    <a:lnTo>
                      <a:pt x="460" y="646"/>
                    </a:lnTo>
                    <a:lnTo>
                      <a:pt x="449" y="644"/>
                    </a:lnTo>
                    <a:lnTo>
                      <a:pt x="438" y="638"/>
                    </a:lnTo>
                    <a:lnTo>
                      <a:pt x="428" y="629"/>
                    </a:lnTo>
                    <a:lnTo>
                      <a:pt x="415" y="622"/>
                    </a:lnTo>
                    <a:lnTo>
                      <a:pt x="404" y="615"/>
                    </a:lnTo>
                    <a:lnTo>
                      <a:pt x="393" y="608"/>
                    </a:lnTo>
                    <a:lnTo>
                      <a:pt x="384" y="604"/>
                    </a:lnTo>
                    <a:lnTo>
                      <a:pt x="384" y="604"/>
                    </a:lnTo>
                    <a:lnTo>
                      <a:pt x="368" y="599"/>
                    </a:lnTo>
                    <a:lnTo>
                      <a:pt x="354" y="592"/>
                    </a:lnTo>
                    <a:lnTo>
                      <a:pt x="341" y="583"/>
                    </a:lnTo>
                    <a:lnTo>
                      <a:pt x="332" y="5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60">
                <a:extLst>
                  <a:ext uri="{FF2B5EF4-FFF2-40B4-BE49-F238E27FC236}">
                    <a16:creationId xmlns:a16="http://schemas.microsoft.com/office/drawing/2014/main" id="{9CC0CE84-6070-4956-9858-A6E5E6F0B7FE}"/>
                  </a:ext>
                </a:extLst>
              </p:cNvPr>
              <p:cNvSpPr>
                <a:spLocks/>
              </p:cNvSpPr>
              <p:nvPr/>
            </p:nvSpPr>
            <p:spPr bwMode="auto">
              <a:xfrm>
                <a:off x="6252" y="2431"/>
                <a:ext cx="454" cy="897"/>
              </a:xfrm>
              <a:custGeom>
                <a:avLst/>
                <a:gdLst>
                  <a:gd name="T0" fmla="*/ 157 w 841"/>
                  <a:gd name="T1" fmla="*/ 496 h 1539"/>
                  <a:gd name="T2" fmla="*/ 237 w 841"/>
                  <a:gd name="T3" fmla="*/ 303 h 1539"/>
                  <a:gd name="T4" fmla="*/ 329 w 841"/>
                  <a:gd name="T5" fmla="*/ 184 h 1539"/>
                  <a:gd name="T6" fmla="*/ 372 w 841"/>
                  <a:gd name="T7" fmla="*/ 139 h 1539"/>
                  <a:gd name="T8" fmla="*/ 406 w 841"/>
                  <a:gd name="T9" fmla="*/ 78 h 1539"/>
                  <a:gd name="T10" fmla="*/ 424 w 841"/>
                  <a:gd name="T11" fmla="*/ 25 h 1539"/>
                  <a:gd name="T12" fmla="*/ 459 w 841"/>
                  <a:gd name="T13" fmla="*/ 0 h 1539"/>
                  <a:gd name="T14" fmla="*/ 462 w 841"/>
                  <a:gd name="T15" fmla="*/ 15 h 1539"/>
                  <a:gd name="T16" fmla="*/ 468 w 841"/>
                  <a:gd name="T17" fmla="*/ 31 h 1539"/>
                  <a:gd name="T18" fmla="*/ 480 w 841"/>
                  <a:gd name="T19" fmla="*/ 67 h 1539"/>
                  <a:gd name="T20" fmla="*/ 504 w 841"/>
                  <a:gd name="T21" fmla="*/ 108 h 1539"/>
                  <a:gd name="T22" fmla="*/ 538 w 841"/>
                  <a:gd name="T23" fmla="*/ 152 h 1539"/>
                  <a:gd name="T24" fmla="*/ 580 w 841"/>
                  <a:gd name="T25" fmla="*/ 199 h 1539"/>
                  <a:gd name="T26" fmla="*/ 612 w 841"/>
                  <a:gd name="T27" fmla="*/ 231 h 1539"/>
                  <a:gd name="T28" fmla="*/ 670 w 841"/>
                  <a:gd name="T29" fmla="*/ 247 h 1539"/>
                  <a:gd name="T30" fmla="*/ 729 w 841"/>
                  <a:gd name="T31" fmla="*/ 276 h 1539"/>
                  <a:gd name="T32" fmla="*/ 762 w 841"/>
                  <a:gd name="T33" fmla="*/ 307 h 1539"/>
                  <a:gd name="T34" fmla="*/ 800 w 841"/>
                  <a:gd name="T35" fmla="*/ 316 h 1539"/>
                  <a:gd name="T36" fmla="*/ 823 w 841"/>
                  <a:gd name="T37" fmla="*/ 312 h 1539"/>
                  <a:gd name="T38" fmla="*/ 807 w 841"/>
                  <a:gd name="T39" fmla="*/ 424 h 1539"/>
                  <a:gd name="T40" fmla="*/ 818 w 841"/>
                  <a:gd name="T41" fmla="*/ 538 h 1539"/>
                  <a:gd name="T42" fmla="*/ 839 w 841"/>
                  <a:gd name="T43" fmla="*/ 622 h 1539"/>
                  <a:gd name="T44" fmla="*/ 829 w 841"/>
                  <a:gd name="T45" fmla="*/ 696 h 1539"/>
                  <a:gd name="T46" fmla="*/ 803 w 841"/>
                  <a:gd name="T47" fmla="*/ 756 h 1539"/>
                  <a:gd name="T48" fmla="*/ 791 w 841"/>
                  <a:gd name="T49" fmla="*/ 862 h 1539"/>
                  <a:gd name="T50" fmla="*/ 758 w 841"/>
                  <a:gd name="T51" fmla="*/ 1012 h 1539"/>
                  <a:gd name="T52" fmla="*/ 720 w 841"/>
                  <a:gd name="T53" fmla="*/ 1124 h 1539"/>
                  <a:gd name="T54" fmla="*/ 691 w 841"/>
                  <a:gd name="T55" fmla="*/ 1205 h 1539"/>
                  <a:gd name="T56" fmla="*/ 663 w 841"/>
                  <a:gd name="T57" fmla="*/ 1293 h 1539"/>
                  <a:gd name="T58" fmla="*/ 621 w 841"/>
                  <a:gd name="T59" fmla="*/ 1355 h 1539"/>
                  <a:gd name="T60" fmla="*/ 590 w 841"/>
                  <a:gd name="T61" fmla="*/ 1425 h 1539"/>
                  <a:gd name="T62" fmla="*/ 576 w 841"/>
                  <a:gd name="T63" fmla="*/ 1463 h 1539"/>
                  <a:gd name="T64" fmla="*/ 569 w 841"/>
                  <a:gd name="T65" fmla="*/ 1402 h 1539"/>
                  <a:gd name="T66" fmla="*/ 540 w 841"/>
                  <a:gd name="T67" fmla="*/ 1342 h 1539"/>
                  <a:gd name="T68" fmla="*/ 545 w 841"/>
                  <a:gd name="T69" fmla="*/ 1418 h 1539"/>
                  <a:gd name="T70" fmla="*/ 554 w 841"/>
                  <a:gd name="T71" fmla="*/ 1465 h 1539"/>
                  <a:gd name="T72" fmla="*/ 534 w 841"/>
                  <a:gd name="T73" fmla="*/ 1494 h 1539"/>
                  <a:gd name="T74" fmla="*/ 470 w 841"/>
                  <a:gd name="T75" fmla="*/ 1526 h 1539"/>
                  <a:gd name="T76" fmla="*/ 412 w 841"/>
                  <a:gd name="T77" fmla="*/ 1539 h 1539"/>
                  <a:gd name="T78" fmla="*/ 358 w 841"/>
                  <a:gd name="T79" fmla="*/ 1533 h 1539"/>
                  <a:gd name="T80" fmla="*/ 294 w 841"/>
                  <a:gd name="T81" fmla="*/ 1522 h 1539"/>
                  <a:gd name="T82" fmla="*/ 249 w 841"/>
                  <a:gd name="T83" fmla="*/ 1506 h 1539"/>
                  <a:gd name="T84" fmla="*/ 219 w 841"/>
                  <a:gd name="T85" fmla="*/ 1490 h 1539"/>
                  <a:gd name="T86" fmla="*/ 192 w 841"/>
                  <a:gd name="T87" fmla="*/ 1479 h 1539"/>
                  <a:gd name="T88" fmla="*/ 154 w 841"/>
                  <a:gd name="T89" fmla="*/ 1468 h 1539"/>
                  <a:gd name="T90" fmla="*/ 128 w 841"/>
                  <a:gd name="T91" fmla="*/ 1459 h 1539"/>
                  <a:gd name="T92" fmla="*/ 105 w 841"/>
                  <a:gd name="T93" fmla="*/ 1461 h 1539"/>
                  <a:gd name="T94" fmla="*/ 98 w 841"/>
                  <a:gd name="T95" fmla="*/ 1427 h 1539"/>
                  <a:gd name="T96" fmla="*/ 89 w 841"/>
                  <a:gd name="T97" fmla="*/ 1394 h 1539"/>
                  <a:gd name="T98" fmla="*/ 65 w 841"/>
                  <a:gd name="T99" fmla="*/ 1356 h 1539"/>
                  <a:gd name="T100" fmla="*/ 35 w 841"/>
                  <a:gd name="T101" fmla="*/ 1301 h 1539"/>
                  <a:gd name="T102" fmla="*/ 6 w 841"/>
                  <a:gd name="T103" fmla="*/ 1181 h 1539"/>
                  <a:gd name="T104" fmla="*/ 2 w 841"/>
                  <a:gd name="T105" fmla="*/ 1003 h 1539"/>
                  <a:gd name="T106" fmla="*/ 35 w 841"/>
                  <a:gd name="T107" fmla="*/ 878 h 1539"/>
                  <a:gd name="T108" fmla="*/ 73 w 841"/>
                  <a:gd name="T109" fmla="*/ 787 h 1539"/>
                  <a:gd name="T110" fmla="*/ 112 w 841"/>
                  <a:gd name="T111" fmla="*/ 669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1" h="1539">
                    <a:moveTo>
                      <a:pt x="123" y="628"/>
                    </a:moveTo>
                    <a:lnTo>
                      <a:pt x="138" y="563"/>
                    </a:lnTo>
                    <a:lnTo>
                      <a:pt x="157" y="496"/>
                    </a:lnTo>
                    <a:lnTo>
                      <a:pt x="181" y="428"/>
                    </a:lnTo>
                    <a:lnTo>
                      <a:pt x="208" y="363"/>
                    </a:lnTo>
                    <a:lnTo>
                      <a:pt x="237" y="303"/>
                    </a:lnTo>
                    <a:lnTo>
                      <a:pt x="266" y="253"/>
                    </a:lnTo>
                    <a:lnTo>
                      <a:pt x="298" y="211"/>
                    </a:lnTo>
                    <a:lnTo>
                      <a:pt x="329" y="184"/>
                    </a:lnTo>
                    <a:lnTo>
                      <a:pt x="343" y="171"/>
                    </a:lnTo>
                    <a:lnTo>
                      <a:pt x="358" y="157"/>
                    </a:lnTo>
                    <a:lnTo>
                      <a:pt x="372" y="139"/>
                    </a:lnTo>
                    <a:lnTo>
                      <a:pt x="387" y="117"/>
                    </a:lnTo>
                    <a:lnTo>
                      <a:pt x="397" y="98"/>
                    </a:lnTo>
                    <a:lnTo>
                      <a:pt x="406" y="78"/>
                    </a:lnTo>
                    <a:lnTo>
                      <a:pt x="414" y="61"/>
                    </a:lnTo>
                    <a:lnTo>
                      <a:pt x="417" y="47"/>
                    </a:lnTo>
                    <a:lnTo>
                      <a:pt x="424" y="25"/>
                    </a:lnTo>
                    <a:lnTo>
                      <a:pt x="435" y="9"/>
                    </a:lnTo>
                    <a:lnTo>
                      <a:pt x="448" y="0"/>
                    </a:lnTo>
                    <a:lnTo>
                      <a:pt x="459" y="0"/>
                    </a:lnTo>
                    <a:lnTo>
                      <a:pt x="459" y="7"/>
                    </a:lnTo>
                    <a:lnTo>
                      <a:pt x="460" y="11"/>
                    </a:lnTo>
                    <a:lnTo>
                      <a:pt x="462" y="15"/>
                    </a:lnTo>
                    <a:lnTo>
                      <a:pt x="464" y="16"/>
                    </a:lnTo>
                    <a:lnTo>
                      <a:pt x="464" y="22"/>
                    </a:lnTo>
                    <a:lnTo>
                      <a:pt x="468" y="31"/>
                    </a:lnTo>
                    <a:lnTo>
                      <a:pt x="473" y="43"/>
                    </a:lnTo>
                    <a:lnTo>
                      <a:pt x="477" y="60"/>
                    </a:lnTo>
                    <a:lnTo>
                      <a:pt x="480" y="67"/>
                    </a:lnTo>
                    <a:lnTo>
                      <a:pt x="488" y="78"/>
                    </a:lnTo>
                    <a:lnTo>
                      <a:pt x="497" y="90"/>
                    </a:lnTo>
                    <a:lnTo>
                      <a:pt x="504" y="108"/>
                    </a:lnTo>
                    <a:lnTo>
                      <a:pt x="511" y="119"/>
                    </a:lnTo>
                    <a:lnTo>
                      <a:pt x="524" y="135"/>
                    </a:lnTo>
                    <a:lnTo>
                      <a:pt x="538" y="152"/>
                    </a:lnTo>
                    <a:lnTo>
                      <a:pt x="553" y="166"/>
                    </a:lnTo>
                    <a:lnTo>
                      <a:pt x="565" y="181"/>
                    </a:lnTo>
                    <a:lnTo>
                      <a:pt x="580" y="199"/>
                    </a:lnTo>
                    <a:lnTo>
                      <a:pt x="592" y="215"/>
                    </a:lnTo>
                    <a:lnTo>
                      <a:pt x="599" y="226"/>
                    </a:lnTo>
                    <a:lnTo>
                      <a:pt x="612" y="231"/>
                    </a:lnTo>
                    <a:lnTo>
                      <a:pt x="630" y="236"/>
                    </a:lnTo>
                    <a:lnTo>
                      <a:pt x="650" y="242"/>
                    </a:lnTo>
                    <a:lnTo>
                      <a:pt x="670" y="247"/>
                    </a:lnTo>
                    <a:lnTo>
                      <a:pt x="691" y="254"/>
                    </a:lnTo>
                    <a:lnTo>
                      <a:pt x="711" y="263"/>
                    </a:lnTo>
                    <a:lnTo>
                      <a:pt x="729" y="276"/>
                    </a:lnTo>
                    <a:lnTo>
                      <a:pt x="744" y="291"/>
                    </a:lnTo>
                    <a:lnTo>
                      <a:pt x="753" y="300"/>
                    </a:lnTo>
                    <a:lnTo>
                      <a:pt x="762" y="307"/>
                    </a:lnTo>
                    <a:lnTo>
                      <a:pt x="774" y="312"/>
                    </a:lnTo>
                    <a:lnTo>
                      <a:pt x="787" y="314"/>
                    </a:lnTo>
                    <a:lnTo>
                      <a:pt x="800" y="316"/>
                    </a:lnTo>
                    <a:lnTo>
                      <a:pt x="809" y="316"/>
                    </a:lnTo>
                    <a:lnTo>
                      <a:pt x="818" y="314"/>
                    </a:lnTo>
                    <a:lnTo>
                      <a:pt x="823" y="312"/>
                    </a:lnTo>
                    <a:lnTo>
                      <a:pt x="821" y="345"/>
                    </a:lnTo>
                    <a:lnTo>
                      <a:pt x="814" y="383"/>
                    </a:lnTo>
                    <a:lnTo>
                      <a:pt x="807" y="424"/>
                    </a:lnTo>
                    <a:lnTo>
                      <a:pt x="805" y="465"/>
                    </a:lnTo>
                    <a:lnTo>
                      <a:pt x="811" y="503"/>
                    </a:lnTo>
                    <a:lnTo>
                      <a:pt x="818" y="538"/>
                    </a:lnTo>
                    <a:lnTo>
                      <a:pt x="827" y="566"/>
                    </a:lnTo>
                    <a:lnTo>
                      <a:pt x="832" y="586"/>
                    </a:lnTo>
                    <a:lnTo>
                      <a:pt x="839" y="622"/>
                    </a:lnTo>
                    <a:lnTo>
                      <a:pt x="841" y="653"/>
                    </a:lnTo>
                    <a:lnTo>
                      <a:pt x="836" y="676"/>
                    </a:lnTo>
                    <a:lnTo>
                      <a:pt x="829" y="696"/>
                    </a:lnTo>
                    <a:lnTo>
                      <a:pt x="818" y="714"/>
                    </a:lnTo>
                    <a:lnTo>
                      <a:pt x="809" y="734"/>
                    </a:lnTo>
                    <a:lnTo>
                      <a:pt x="803" y="756"/>
                    </a:lnTo>
                    <a:lnTo>
                      <a:pt x="800" y="781"/>
                    </a:lnTo>
                    <a:lnTo>
                      <a:pt x="798" y="817"/>
                    </a:lnTo>
                    <a:lnTo>
                      <a:pt x="791" y="862"/>
                    </a:lnTo>
                    <a:lnTo>
                      <a:pt x="782" y="911"/>
                    </a:lnTo>
                    <a:lnTo>
                      <a:pt x="771" y="961"/>
                    </a:lnTo>
                    <a:lnTo>
                      <a:pt x="758" y="1012"/>
                    </a:lnTo>
                    <a:lnTo>
                      <a:pt x="744" y="1057"/>
                    </a:lnTo>
                    <a:lnTo>
                      <a:pt x="731" y="1095"/>
                    </a:lnTo>
                    <a:lnTo>
                      <a:pt x="720" y="1124"/>
                    </a:lnTo>
                    <a:lnTo>
                      <a:pt x="709" y="1149"/>
                    </a:lnTo>
                    <a:lnTo>
                      <a:pt x="700" y="1176"/>
                    </a:lnTo>
                    <a:lnTo>
                      <a:pt x="691" y="1205"/>
                    </a:lnTo>
                    <a:lnTo>
                      <a:pt x="684" y="1236"/>
                    </a:lnTo>
                    <a:lnTo>
                      <a:pt x="673" y="1266"/>
                    </a:lnTo>
                    <a:lnTo>
                      <a:pt x="663" y="1293"/>
                    </a:lnTo>
                    <a:lnTo>
                      <a:pt x="650" y="1319"/>
                    </a:lnTo>
                    <a:lnTo>
                      <a:pt x="636" y="1338"/>
                    </a:lnTo>
                    <a:lnTo>
                      <a:pt x="621" y="1355"/>
                    </a:lnTo>
                    <a:lnTo>
                      <a:pt x="608" y="1373"/>
                    </a:lnTo>
                    <a:lnTo>
                      <a:pt x="598" y="1396"/>
                    </a:lnTo>
                    <a:lnTo>
                      <a:pt x="590" y="1425"/>
                    </a:lnTo>
                    <a:lnTo>
                      <a:pt x="587" y="1438"/>
                    </a:lnTo>
                    <a:lnTo>
                      <a:pt x="581" y="1452"/>
                    </a:lnTo>
                    <a:lnTo>
                      <a:pt x="576" y="1463"/>
                    </a:lnTo>
                    <a:lnTo>
                      <a:pt x="576" y="1463"/>
                    </a:lnTo>
                    <a:lnTo>
                      <a:pt x="574" y="1441"/>
                    </a:lnTo>
                    <a:lnTo>
                      <a:pt x="569" y="1402"/>
                    </a:lnTo>
                    <a:lnTo>
                      <a:pt x="558" y="1362"/>
                    </a:lnTo>
                    <a:lnTo>
                      <a:pt x="545" y="1337"/>
                    </a:lnTo>
                    <a:lnTo>
                      <a:pt x="540" y="1342"/>
                    </a:lnTo>
                    <a:lnTo>
                      <a:pt x="542" y="1367"/>
                    </a:lnTo>
                    <a:lnTo>
                      <a:pt x="545" y="1398"/>
                    </a:lnTo>
                    <a:lnTo>
                      <a:pt x="545" y="1418"/>
                    </a:lnTo>
                    <a:lnTo>
                      <a:pt x="545" y="1430"/>
                    </a:lnTo>
                    <a:lnTo>
                      <a:pt x="549" y="1448"/>
                    </a:lnTo>
                    <a:lnTo>
                      <a:pt x="554" y="1465"/>
                    </a:lnTo>
                    <a:lnTo>
                      <a:pt x="560" y="1472"/>
                    </a:lnTo>
                    <a:lnTo>
                      <a:pt x="549" y="1483"/>
                    </a:lnTo>
                    <a:lnTo>
                      <a:pt x="534" y="1494"/>
                    </a:lnTo>
                    <a:lnTo>
                      <a:pt x="515" y="1506"/>
                    </a:lnTo>
                    <a:lnTo>
                      <a:pt x="491" y="1515"/>
                    </a:lnTo>
                    <a:lnTo>
                      <a:pt x="470" y="1526"/>
                    </a:lnTo>
                    <a:lnTo>
                      <a:pt x="446" y="1533"/>
                    </a:lnTo>
                    <a:lnTo>
                      <a:pt x="428" y="1537"/>
                    </a:lnTo>
                    <a:lnTo>
                      <a:pt x="412" y="1539"/>
                    </a:lnTo>
                    <a:lnTo>
                      <a:pt x="397" y="1537"/>
                    </a:lnTo>
                    <a:lnTo>
                      <a:pt x="379" y="1535"/>
                    </a:lnTo>
                    <a:lnTo>
                      <a:pt x="358" y="1533"/>
                    </a:lnTo>
                    <a:lnTo>
                      <a:pt x="336" y="1530"/>
                    </a:lnTo>
                    <a:lnTo>
                      <a:pt x="314" y="1526"/>
                    </a:lnTo>
                    <a:lnTo>
                      <a:pt x="294" y="1522"/>
                    </a:lnTo>
                    <a:lnTo>
                      <a:pt x="276" y="1517"/>
                    </a:lnTo>
                    <a:lnTo>
                      <a:pt x="262" y="1512"/>
                    </a:lnTo>
                    <a:lnTo>
                      <a:pt x="249" y="1506"/>
                    </a:lnTo>
                    <a:lnTo>
                      <a:pt x="239" y="1501"/>
                    </a:lnTo>
                    <a:lnTo>
                      <a:pt x="228" y="1495"/>
                    </a:lnTo>
                    <a:lnTo>
                      <a:pt x="219" y="1490"/>
                    </a:lnTo>
                    <a:lnTo>
                      <a:pt x="210" y="1484"/>
                    </a:lnTo>
                    <a:lnTo>
                      <a:pt x="201" y="1481"/>
                    </a:lnTo>
                    <a:lnTo>
                      <a:pt x="192" y="1479"/>
                    </a:lnTo>
                    <a:lnTo>
                      <a:pt x="184" y="1479"/>
                    </a:lnTo>
                    <a:lnTo>
                      <a:pt x="170" y="1472"/>
                    </a:lnTo>
                    <a:lnTo>
                      <a:pt x="154" y="1468"/>
                    </a:lnTo>
                    <a:lnTo>
                      <a:pt x="141" y="1465"/>
                    </a:lnTo>
                    <a:lnTo>
                      <a:pt x="134" y="1463"/>
                    </a:lnTo>
                    <a:lnTo>
                      <a:pt x="128" y="1459"/>
                    </a:lnTo>
                    <a:lnTo>
                      <a:pt x="121" y="1459"/>
                    </a:lnTo>
                    <a:lnTo>
                      <a:pt x="112" y="1459"/>
                    </a:lnTo>
                    <a:lnTo>
                      <a:pt x="105" y="1461"/>
                    </a:lnTo>
                    <a:lnTo>
                      <a:pt x="100" y="1452"/>
                    </a:lnTo>
                    <a:lnTo>
                      <a:pt x="98" y="1441"/>
                    </a:lnTo>
                    <a:lnTo>
                      <a:pt x="98" y="1427"/>
                    </a:lnTo>
                    <a:lnTo>
                      <a:pt x="96" y="1412"/>
                    </a:lnTo>
                    <a:lnTo>
                      <a:pt x="94" y="1405"/>
                    </a:lnTo>
                    <a:lnTo>
                      <a:pt x="89" y="1394"/>
                    </a:lnTo>
                    <a:lnTo>
                      <a:pt x="83" y="1383"/>
                    </a:lnTo>
                    <a:lnTo>
                      <a:pt x="74" y="1371"/>
                    </a:lnTo>
                    <a:lnTo>
                      <a:pt x="65" y="1356"/>
                    </a:lnTo>
                    <a:lnTo>
                      <a:pt x="56" y="1338"/>
                    </a:lnTo>
                    <a:lnTo>
                      <a:pt x="45" y="1320"/>
                    </a:lnTo>
                    <a:lnTo>
                      <a:pt x="35" y="1301"/>
                    </a:lnTo>
                    <a:lnTo>
                      <a:pt x="24" y="1273"/>
                    </a:lnTo>
                    <a:lnTo>
                      <a:pt x="13" y="1232"/>
                    </a:lnTo>
                    <a:lnTo>
                      <a:pt x="6" y="1181"/>
                    </a:lnTo>
                    <a:lnTo>
                      <a:pt x="0" y="1124"/>
                    </a:lnTo>
                    <a:lnTo>
                      <a:pt x="0" y="1064"/>
                    </a:lnTo>
                    <a:lnTo>
                      <a:pt x="2" y="1003"/>
                    </a:lnTo>
                    <a:lnTo>
                      <a:pt x="11" y="947"/>
                    </a:lnTo>
                    <a:lnTo>
                      <a:pt x="26" y="898"/>
                    </a:lnTo>
                    <a:lnTo>
                      <a:pt x="35" y="878"/>
                    </a:lnTo>
                    <a:lnTo>
                      <a:pt x="45" y="851"/>
                    </a:lnTo>
                    <a:lnTo>
                      <a:pt x="58" y="821"/>
                    </a:lnTo>
                    <a:lnTo>
                      <a:pt x="73" y="787"/>
                    </a:lnTo>
                    <a:lnTo>
                      <a:pt x="87" y="749"/>
                    </a:lnTo>
                    <a:lnTo>
                      <a:pt x="101" y="709"/>
                    </a:lnTo>
                    <a:lnTo>
                      <a:pt x="112" y="669"/>
                    </a:lnTo>
                    <a:lnTo>
                      <a:pt x="123" y="628"/>
                    </a:lnTo>
                    <a:close/>
                  </a:path>
                </a:pathLst>
              </a:custGeom>
              <a:solidFill>
                <a:srgbClr val="FF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61">
                <a:extLst>
                  <a:ext uri="{FF2B5EF4-FFF2-40B4-BE49-F238E27FC236}">
                    <a16:creationId xmlns:a16="http://schemas.microsoft.com/office/drawing/2014/main" id="{135CBAF2-FC10-4275-BCE6-4F933E9A99C2}"/>
                  </a:ext>
                </a:extLst>
              </p:cNvPr>
              <p:cNvSpPr>
                <a:spLocks/>
              </p:cNvSpPr>
              <p:nvPr/>
            </p:nvSpPr>
            <p:spPr bwMode="auto">
              <a:xfrm>
                <a:off x="6252" y="2431"/>
                <a:ext cx="454" cy="897"/>
              </a:xfrm>
              <a:custGeom>
                <a:avLst/>
                <a:gdLst>
                  <a:gd name="T0" fmla="*/ 157 w 841"/>
                  <a:gd name="T1" fmla="*/ 496 h 1539"/>
                  <a:gd name="T2" fmla="*/ 266 w 841"/>
                  <a:gd name="T3" fmla="*/ 253 h 1539"/>
                  <a:gd name="T4" fmla="*/ 343 w 841"/>
                  <a:gd name="T5" fmla="*/ 171 h 1539"/>
                  <a:gd name="T6" fmla="*/ 397 w 841"/>
                  <a:gd name="T7" fmla="*/ 98 h 1539"/>
                  <a:gd name="T8" fmla="*/ 417 w 841"/>
                  <a:gd name="T9" fmla="*/ 47 h 1539"/>
                  <a:gd name="T10" fmla="*/ 459 w 841"/>
                  <a:gd name="T11" fmla="*/ 0 h 1539"/>
                  <a:gd name="T12" fmla="*/ 462 w 841"/>
                  <a:gd name="T13" fmla="*/ 15 h 1539"/>
                  <a:gd name="T14" fmla="*/ 468 w 841"/>
                  <a:gd name="T15" fmla="*/ 31 h 1539"/>
                  <a:gd name="T16" fmla="*/ 480 w 841"/>
                  <a:gd name="T17" fmla="*/ 67 h 1539"/>
                  <a:gd name="T18" fmla="*/ 504 w 841"/>
                  <a:gd name="T19" fmla="*/ 108 h 1539"/>
                  <a:gd name="T20" fmla="*/ 553 w 841"/>
                  <a:gd name="T21" fmla="*/ 166 h 1539"/>
                  <a:gd name="T22" fmla="*/ 592 w 841"/>
                  <a:gd name="T23" fmla="*/ 215 h 1539"/>
                  <a:gd name="T24" fmla="*/ 630 w 841"/>
                  <a:gd name="T25" fmla="*/ 236 h 1539"/>
                  <a:gd name="T26" fmla="*/ 711 w 841"/>
                  <a:gd name="T27" fmla="*/ 263 h 1539"/>
                  <a:gd name="T28" fmla="*/ 753 w 841"/>
                  <a:gd name="T29" fmla="*/ 300 h 1539"/>
                  <a:gd name="T30" fmla="*/ 800 w 841"/>
                  <a:gd name="T31" fmla="*/ 316 h 1539"/>
                  <a:gd name="T32" fmla="*/ 823 w 841"/>
                  <a:gd name="T33" fmla="*/ 312 h 1539"/>
                  <a:gd name="T34" fmla="*/ 805 w 841"/>
                  <a:gd name="T35" fmla="*/ 465 h 1539"/>
                  <a:gd name="T36" fmla="*/ 827 w 841"/>
                  <a:gd name="T37" fmla="*/ 566 h 1539"/>
                  <a:gd name="T38" fmla="*/ 841 w 841"/>
                  <a:gd name="T39" fmla="*/ 653 h 1539"/>
                  <a:gd name="T40" fmla="*/ 809 w 841"/>
                  <a:gd name="T41" fmla="*/ 734 h 1539"/>
                  <a:gd name="T42" fmla="*/ 798 w 841"/>
                  <a:gd name="T43" fmla="*/ 817 h 1539"/>
                  <a:gd name="T44" fmla="*/ 758 w 841"/>
                  <a:gd name="T45" fmla="*/ 1012 h 1539"/>
                  <a:gd name="T46" fmla="*/ 720 w 841"/>
                  <a:gd name="T47" fmla="*/ 1124 h 1539"/>
                  <a:gd name="T48" fmla="*/ 684 w 841"/>
                  <a:gd name="T49" fmla="*/ 1236 h 1539"/>
                  <a:gd name="T50" fmla="*/ 636 w 841"/>
                  <a:gd name="T51" fmla="*/ 1338 h 1539"/>
                  <a:gd name="T52" fmla="*/ 598 w 841"/>
                  <a:gd name="T53" fmla="*/ 1396 h 1539"/>
                  <a:gd name="T54" fmla="*/ 581 w 841"/>
                  <a:gd name="T55" fmla="*/ 1452 h 1539"/>
                  <a:gd name="T56" fmla="*/ 574 w 841"/>
                  <a:gd name="T57" fmla="*/ 1441 h 1539"/>
                  <a:gd name="T58" fmla="*/ 545 w 841"/>
                  <a:gd name="T59" fmla="*/ 1337 h 1539"/>
                  <a:gd name="T60" fmla="*/ 545 w 841"/>
                  <a:gd name="T61" fmla="*/ 1418 h 1539"/>
                  <a:gd name="T62" fmla="*/ 554 w 841"/>
                  <a:gd name="T63" fmla="*/ 1465 h 1539"/>
                  <a:gd name="T64" fmla="*/ 534 w 841"/>
                  <a:gd name="T65" fmla="*/ 1494 h 1539"/>
                  <a:gd name="T66" fmla="*/ 446 w 841"/>
                  <a:gd name="T67" fmla="*/ 1533 h 1539"/>
                  <a:gd name="T68" fmla="*/ 397 w 841"/>
                  <a:gd name="T69" fmla="*/ 1537 h 1539"/>
                  <a:gd name="T70" fmla="*/ 314 w 841"/>
                  <a:gd name="T71" fmla="*/ 1526 h 1539"/>
                  <a:gd name="T72" fmla="*/ 262 w 841"/>
                  <a:gd name="T73" fmla="*/ 1512 h 1539"/>
                  <a:gd name="T74" fmla="*/ 219 w 841"/>
                  <a:gd name="T75" fmla="*/ 1490 h 1539"/>
                  <a:gd name="T76" fmla="*/ 184 w 841"/>
                  <a:gd name="T77" fmla="*/ 1479 h 1539"/>
                  <a:gd name="T78" fmla="*/ 141 w 841"/>
                  <a:gd name="T79" fmla="*/ 1465 h 1539"/>
                  <a:gd name="T80" fmla="*/ 121 w 841"/>
                  <a:gd name="T81" fmla="*/ 1459 h 1539"/>
                  <a:gd name="T82" fmla="*/ 100 w 841"/>
                  <a:gd name="T83" fmla="*/ 1452 h 1539"/>
                  <a:gd name="T84" fmla="*/ 96 w 841"/>
                  <a:gd name="T85" fmla="*/ 1412 h 1539"/>
                  <a:gd name="T86" fmla="*/ 74 w 841"/>
                  <a:gd name="T87" fmla="*/ 1371 h 1539"/>
                  <a:gd name="T88" fmla="*/ 35 w 841"/>
                  <a:gd name="T89" fmla="*/ 1301 h 1539"/>
                  <a:gd name="T90" fmla="*/ 6 w 841"/>
                  <a:gd name="T91" fmla="*/ 1181 h 1539"/>
                  <a:gd name="T92" fmla="*/ 11 w 841"/>
                  <a:gd name="T93" fmla="*/ 947 h 1539"/>
                  <a:gd name="T94" fmla="*/ 45 w 841"/>
                  <a:gd name="T95" fmla="*/ 851 h 1539"/>
                  <a:gd name="T96" fmla="*/ 101 w 841"/>
                  <a:gd name="T97" fmla="*/ 709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1" h="1539">
                    <a:moveTo>
                      <a:pt x="123" y="628"/>
                    </a:moveTo>
                    <a:lnTo>
                      <a:pt x="123" y="628"/>
                    </a:lnTo>
                    <a:lnTo>
                      <a:pt x="138" y="563"/>
                    </a:lnTo>
                    <a:lnTo>
                      <a:pt x="157" y="496"/>
                    </a:lnTo>
                    <a:lnTo>
                      <a:pt x="181" y="428"/>
                    </a:lnTo>
                    <a:lnTo>
                      <a:pt x="208" y="363"/>
                    </a:lnTo>
                    <a:lnTo>
                      <a:pt x="237" y="303"/>
                    </a:lnTo>
                    <a:lnTo>
                      <a:pt x="266" y="253"/>
                    </a:lnTo>
                    <a:lnTo>
                      <a:pt x="298" y="211"/>
                    </a:lnTo>
                    <a:lnTo>
                      <a:pt x="329" y="184"/>
                    </a:lnTo>
                    <a:lnTo>
                      <a:pt x="329" y="184"/>
                    </a:lnTo>
                    <a:lnTo>
                      <a:pt x="343" y="171"/>
                    </a:lnTo>
                    <a:lnTo>
                      <a:pt x="358" y="157"/>
                    </a:lnTo>
                    <a:lnTo>
                      <a:pt x="372" y="139"/>
                    </a:lnTo>
                    <a:lnTo>
                      <a:pt x="387" y="117"/>
                    </a:lnTo>
                    <a:lnTo>
                      <a:pt x="397" y="98"/>
                    </a:lnTo>
                    <a:lnTo>
                      <a:pt x="406" y="78"/>
                    </a:lnTo>
                    <a:lnTo>
                      <a:pt x="414" y="61"/>
                    </a:lnTo>
                    <a:lnTo>
                      <a:pt x="417" y="47"/>
                    </a:lnTo>
                    <a:lnTo>
                      <a:pt x="417" y="47"/>
                    </a:lnTo>
                    <a:lnTo>
                      <a:pt x="424" y="25"/>
                    </a:lnTo>
                    <a:lnTo>
                      <a:pt x="435" y="9"/>
                    </a:lnTo>
                    <a:lnTo>
                      <a:pt x="448" y="0"/>
                    </a:lnTo>
                    <a:lnTo>
                      <a:pt x="459" y="0"/>
                    </a:lnTo>
                    <a:lnTo>
                      <a:pt x="459" y="0"/>
                    </a:lnTo>
                    <a:lnTo>
                      <a:pt x="459" y="7"/>
                    </a:lnTo>
                    <a:lnTo>
                      <a:pt x="460" y="11"/>
                    </a:lnTo>
                    <a:lnTo>
                      <a:pt x="462" y="15"/>
                    </a:lnTo>
                    <a:lnTo>
                      <a:pt x="464" y="16"/>
                    </a:lnTo>
                    <a:lnTo>
                      <a:pt x="464" y="16"/>
                    </a:lnTo>
                    <a:lnTo>
                      <a:pt x="464" y="22"/>
                    </a:lnTo>
                    <a:lnTo>
                      <a:pt x="468" y="31"/>
                    </a:lnTo>
                    <a:lnTo>
                      <a:pt x="473" y="43"/>
                    </a:lnTo>
                    <a:lnTo>
                      <a:pt x="477" y="60"/>
                    </a:lnTo>
                    <a:lnTo>
                      <a:pt x="477" y="60"/>
                    </a:lnTo>
                    <a:lnTo>
                      <a:pt x="480" y="67"/>
                    </a:lnTo>
                    <a:lnTo>
                      <a:pt x="488" y="78"/>
                    </a:lnTo>
                    <a:lnTo>
                      <a:pt x="497" y="90"/>
                    </a:lnTo>
                    <a:lnTo>
                      <a:pt x="504" y="108"/>
                    </a:lnTo>
                    <a:lnTo>
                      <a:pt x="504" y="108"/>
                    </a:lnTo>
                    <a:lnTo>
                      <a:pt x="511" y="119"/>
                    </a:lnTo>
                    <a:lnTo>
                      <a:pt x="524" y="135"/>
                    </a:lnTo>
                    <a:lnTo>
                      <a:pt x="538" y="152"/>
                    </a:lnTo>
                    <a:lnTo>
                      <a:pt x="553" y="166"/>
                    </a:lnTo>
                    <a:lnTo>
                      <a:pt x="553" y="166"/>
                    </a:lnTo>
                    <a:lnTo>
                      <a:pt x="565" y="181"/>
                    </a:lnTo>
                    <a:lnTo>
                      <a:pt x="580" y="199"/>
                    </a:lnTo>
                    <a:lnTo>
                      <a:pt x="592" y="215"/>
                    </a:lnTo>
                    <a:lnTo>
                      <a:pt x="599" y="226"/>
                    </a:lnTo>
                    <a:lnTo>
                      <a:pt x="599" y="226"/>
                    </a:lnTo>
                    <a:lnTo>
                      <a:pt x="612" y="231"/>
                    </a:lnTo>
                    <a:lnTo>
                      <a:pt x="630" y="236"/>
                    </a:lnTo>
                    <a:lnTo>
                      <a:pt x="650" y="242"/>
                    </a:lnTo>
                    <a:lnTo>
                      <a:pt x="670" y="247"/>
                    </a:lnTo>
                    <a:lnTo>
                      <a:pt x="691" y="254"/>
                    </a:lnTo>
                    <a:lnTo>
                      <a:pt x="711" y="263"/>
                    </a:lnTo>
                    <a:lnTo>
                      <a:pt x="729" y="276"/>
                    </a:lnTo>
                    <a:lnTo>
                      <a:pt x="744" y="291"/>
                    </a:lnTo>
                    <a:lnTo>
                      <a:pt x="744" y="291"/>
                    </a:lnTo>
                    <a:lnTo>
                      <a:pt x="753" y="300"/>
                    </a:lnTo>
                    <a:lnTo>
                      <a:pt x="762" y="307"/>
                    </a:lnTo>
                    <a:lnTo>
                      <a:pt x="774" y="312"/>
                    </a:lnTo>
                    <a:lnTo>
                      <a:pt x="787" y="314"/>
                    </a:lnTo>
                    <a:lnTo>
                      <a:pt x="800" y="316"/>
                    </a:lnTo>
                    <a:lnTo>
                      <a:pt x="809" y="316"/>
                    </a:lnTo>
                    <a:lnTo>
                      <a:pt x="818" y="314"/>
                    </a:lnTo>
                    <a:lnTo>
                      <a:pt x="823" y="312"/>
                    </a:lnTo>
                    <a:lnTo>
                      <a:pt x="823" y="312"/>
                    </a:lnTo>
                    <a:lnTo>
                      <a:pt x="821" y="345"/>
                    </a:lnTo>
                    <a:lnTo>
                      <a:pt x="814" y="383"/>
                    </a:lnTo>
                    <a:lnTo>
                      <a:pt x="807" y="424"/>
                    </a:lnTo>
                    <a:lnTo>
                      <a:pt x="805" y="465"/>
                    </a:lnTo>
                    <a:lnTo>
                      <a:pt x="805" y="465"/>
                    </a:lnTo>
                    <a:lnTo>
                      <a:pt x="811" y="503"/>
                    </a:lnTo>
                    <a:lnTo>
                      <a:pt x="818" y="538"/>
                    </a:lnTo>
                    <a:lnTo>
                      <a:pt x="827" y="566"/>
                    </a:lnTo>
                    <a:lnTo>
                      <a:pt x="832" y="586"/>
                    </a:lnTo>
                    <a:lnTo>
                      <a:pt x="832" y="586"/>
                    </a:lnTo>
                    <a:lnTo>
                      <a:pt x="839" y="622"/>
                    </a:lnTo>
                    <a:lnTo>
                      <a:pt x="841" y="653"/>
                    </a:lnTo>
                    <a:lnTo>
                      <a:pt x="836" y="676"/>
                    </a:lnTo>
                    <a:lnTo>
                      <a:pt x="829" y="696"/>
                    </a:lnTo>
                    <a:lnTo>
                      <a:pt x="818" y="714"/>
                    </a:lnTo>
                    <a:lnTo>
                      <a:pt x="809" y="734"/>
                    </a:lnTo>
                    <a:lnTo>
                      <a:pt x="803" y="756"/>
                    </a:lnTo>
                    <a:lnTo>
                      <a:pt x="800" y="781"/>
                    </a:lnTo>
                    <a:lnTo>
                      <a:pt x="800" y="781"/>
                    </a:lnTo>
                    <a:lnTo>
                      <a:pt x="798" y="817"/>
                    </a:lnTo>
                    <a:lnTo>
                      <a:pt x="791" y="862"/>
                    </a:lnTo>
                    <a:lnTo>
                      <a:pt x="782" y="911"/>
                    </a:lnTo>
                    <a:lnTo>
                      <a:pt x="771" y="961"/>
                    </a:lnTo>
                    <a:lnTo>
                      <a:pt x="758" y="1012"/>
                    </a:lnTo>
                    <a:lnTo>
                      <a:pt x="744" y="1057"/>
                    </a:lnTo>
                    <a:lnTo>
                      <a:pt x="731" y="1095"/>
                    </a:lnTo>
                    <a:lnTo>
                      <a:pt x="720" y="1124"/>
                    </a:lnTo>
                    <a:lnTo>
                      <a:pt x="720" y="1124"/>
                    </a:lnTo>
                    <a:lnTo>
                      <a:pt x="709" y="1149"/>
                    </a:lnTo>
                    <a:lnTo>
                      <a:pt x="700" y="1176"/>
                    </a:lnTo>
                    <a:lnTo>
                      <a:pt x="691" y="1205"/>
                    </a:lnTo>
                    <a:lnTo>
                      <a:pt x="684" y="1236"/>
                    </a:lnTo>
                    <a:lnTo>
                      <a:pt x="673" y="1266"/>
                    </a:lnTo>
                    <a:lnTo>
                      <a:pt x="663" y="1293"/>
                    </a:lnTo>
                    <a:lnTo>
                      <a:pt x="650" y="1319"/>
                    </a:lnTo>
                    <a:lnTo>
                      <a:pt x="636" y="1338"/>
                    </a:lnTo>
                    <a:lnTo>
                      <a:pt x="636" y="1338"/>
                    </a:lnTo>
                    <a:lnTo>
                      <a:pt x="621" y="1355"/>
                    </a:lnTo>
                    <a:lnTo>
                      <a:pt x="608" y="1373"/>
                    </a:lnTo>
                    <a:lnTo>
                      <a:pt x="598" y="1396"/>
                    </a:lnTo>
                    <a:lnTo>
                      <a:pt x="590" y="1425"/>
                    </a:lnTo>
                    <a:lnTo>
                      <a:pt x="590" y="1425"/>
                    </a:lnTo>
                    <a:lnTo>
                      <a:pt x="587" y="1438"/>
                    </a:lnTo>
                    <a:lnTo>
                      <a:pt x="581" y="1452"/>
                    </a:lnTo>
                    <a:lnTo>
                      <a:pt x="576" y="1463"/>
                    </a:lnTo>
                    <a:lnTo>
                      <a:pt x="576" y="1463"/>
                    </a:lnTo>
                    <a:lnTo>
                      <a:pt x="576" y="1463"/>
                    </a:lnTo>
                    <a:lnTo>
                      <a:pt x="574" y="1441"/>
                    </a:lnTo>
                    <a:lnTo>
                      <a:pt x="569" y="1402"/>
                    </a:lnTo>
                    <a:lnTo>
                      <a:pt x="558" y="1362"/>
                    </a:lnTo>
                    <a:lnTo>
                      <a:pt x="545" y="1337"/>
                    </a:lnTo>
                    <a:lnTo>
                      <a:pt x="545" y="1337"/>
                    </a:lnTo>
                    <a:lnTo>
                      <a:pt x="540" y="1342"/>
                    </a:lnTo>
                    <a:lnTo>
                      <a:pt x="542" y="1367"/>
                    </a:lnTo>
                    <a:lnTo>
                      <a:pt x="545" y="1398"/>
                    </a:lnTo>
                    <a:lnTo>
                      <a:pt x="545" y="1418"/>
                    </a:lnTo>
                    <a:lnTo>
                      <a:pt x="545" y="1418"/>
                    </a:lnTo>
                    <a:lnTo>
                      <a:pt x="545" y="1430"/>
                    </a:lnTo>
                    <a:lnTo>
                      <a:pt x="549" y="1448"/>
                    </a:lnTo>
                    <a:lnTo>
                      <a:pt x="554" y="1465"/>
                    </a:lnTo>
                    <a:lnTo>
                      <a:pt x="560" y="1472"/>
                    </a:lnTo>
                    <a:lnTo>
                      <a:pt x="560" y="1472"/>
                    </a:lnTo>
                    <a:lnTo>
                      <a:pt x="549" y="1483"/>
                    </a:lnTo>
                    <a:lnTo>
                      <a:pt x="534" y="1494"/>
                    </a:lnTo>
                    <a:lnTo>
                      <a:pt x="515" y="1506"/>
                    </a:lnTo>
                    <a:lnTo>
                      <a:pt x="491" y="1515"/>
                    </a:lnTo>
                    <a:lnTo>
                      <a:pt x="470" y="1526"/>
                    </a:lnTo>
                    <a:lnTo>
                      <a:pt x="446" y="1533"/>
                    </a:lnTo>
                    <a:lnTo>
                      <a:pt x="428" y="1537"/>
                    </a:lnTo>
                    <a:lnTo>
                      <a:pt x="412" y="1539"/>
                    </a:lnTo>
                    <a:lnTo>
                      <a:pt x="412" y="1539"/>
                    </a:lnTo>
                    <a:lnTo>
                      <a:pt x="397" y="1537"/>
                    </a:lnTo>
                    <a:lnTo>
                      <a:pt x="379" y="1535"/>
                    </a:lnTo>
                    <a:lnTo>
                      <a:pt x="358" y="1533"/>
                    </a:lnTo>
                    <a:lnTo>
                      <a:pt x="336" y="1530"/>
                    </a:lnTo>
                    <a:lnTo>
                      <a:pt x="314" y="1526"/>
                    </a:lnTo>
                    <a:lnTo>
                      <a:pt x="294" y="1522"/>
                    </a:lnTo>
                    <a:lnTo>
                      <a:pt x="276" y="1517"/>
                    </a:lnTo>
                    <a:lnTo>
                      <a:pt x="262" y="1512"/>
                    </a:lnTo>
                    <a:lnTo>
                      <a:pt x="262" y="1512"/>
                    </a:lnTo>
                    <a:lnTo>
                      <a:pt x="249" y="1506"/>
                    </a:lnTo>
                    <a:lnTo>
                      <a:pt x="239" y="1501"/>
                    </a:lnTo>
                    <a:lnTo>
                      <a:pt x="228" y="1495"/>
                    </a:lnTo>
                    <a:lnTo>
                      <a:pt x="219" y="1490"/>
                    </a:lnTo>
                    <a:lnTo>
                      <a:pt x="210" y="1484"/>
                    </a:lnTo>
                    <a:lnTo>
                      <a:pt x="201" y="1481"/>
                    </a:lnTo>
                    <a:lnTo>
                      <a:pt x="192" y="1479"/>
                    </a:lnTo>
                    <a:lnTo>
                      <a:pt x="184" y="1479"/>
                    </a:lnTo>
                    <a:lnTo>
                      <a:pt x="184" y="1479"/>
                    </a:lnTo>
                    <a:lnTo>
                      <a:pt x="170" y="1472"/>
                    </a:lnTo>
                    <a:lnTo>
                      <a:pt x="154" y="1468"/>
                    </a:lnTo>
                    <a:lnTo>
                      <a:pt x="141" y="1465"/>
                    </a:lnTo>
                    <a:lnTo>
                      <a:pt x="134" y="1463"/>
                    </a:lnTo>
                    <a:lnTo>
                      <a:pt x="134" y="1463"/>
                    </a:lnTo>
                    <a:lnTo>
                      <a:pt x="128" y="1459"/>
                    </a:lnTo>
                    <a:lnTo>
                      <a:pt x="121" y="1459"/>
                    </a:lnTo>
                    <a:lnTo>
                      <a:pt x="112" y="1459"/>
                    </a:lnTo>
                    <a:lnTo>
                      <a:pt x="105" y="1461"/>
                    </a:lnTo>
                    <a:lnTo>
                      <a:pt x="105" y="1461"/>
                    </a:lnTo>
                    <a:lnTo>
                      <a:pt x="100" y="1452"/>
                    </a:lnTo>
                    <a:lnTo>
                      <a:pt x="98" y="1441"/>
                    </a:lnTo>
                    <a:lnTo>
                      <a:pt x="98" y="1427"/>
                    </a:lnTo>
                    <a:lnTo>
                      <a:pt x="96" y="1412"/>
                    </a:lnTo>
                    <a:lnTo>
                      <a:pt x="96" y="1412"/>
                    </a:lnTo>
                    <a:lnTo>
                      <a:pt x="94" y="1405"/>
                    </a:lnTo>
                    <a:lnTo>
                      <a:pt x="89" y="1394"/>
                    </a:lnTo>
                    <a:lnTo>
                      <a:pt x="83" y="1383"/>
                    </a:lnTo>
                    <a:lnTo>
                      <a:pt x="74" y="1371"/>
                    </a:lnTo>
                    <a:lnTo>
                      <a:pt x="65" y="1356"/>
                    </a:lnTo>
                    <a:lnTo>
                      <a:pt x="56" y="1338"/>
                    </a:lnTo>
                    <a:lnTo>
                      <a:pt x="45" y="1320"/>
                    </a:lnTo>
                    <a:lnTo>
                      <a:pt x="35" y="1301"/>
                    </a:lnTo>
                    <a:lnTo>
                      <a:pt x="35" y="1301"/>
                    </a:lnTo>
                    <a:lnTo>
                      <a:pt x="24" y="1273"/>
                    </a:lnTo>
                    <a:lnTo>
                      <a:pt x="13" y="1232"/>
                    </a:lnTo>
                    <a:lnTo>
                      <a:pt x="6" y="1181"/>
                    </a:lnTo>
                    <a:lnTo>
                      <a:pt x="0" y="1124"/>
                    </a:lnTo>
                    <a:lnTo>
                      <a:pt x="0" y="1064"/>
                    </a:lnTo>
                    <a:lnTo>
                      <a:pt x="2" y="1003"/>
                    </a:lnTo>
                    <a:lnTo>
                      <a:pt x="11" y="947"/>
                    </a:lnTo>
                    <a:lnTo>
                      <a:pt x="26" y="898"/>
                    </a:lnTo>
                    <a:lnTo>
                      <a:pt x="26" y="898"/>
                    </a:lnTo>
                    <a:lnTo>
                      <a:pt x="35" y="878"/>
                    </a:lnTo>
                    <a:lnTo>
                      <a:pt x="45" y="851"/>
                    </a:lnTo>
                    <a:lnTo>
                      <a:pt x="58" y="821"/>
                    </a:lnTo>
                    <a:lnTo>
                      <a:pt x="73" y="787"/>
                    </a:lnTo>
                    <a:lnTo>
                      <a:pt x="87" y="749"/>
                    </a:lnTo>
                    <a:lnTo>
                      <a:pt x="101" y="709"/>
                    </a:lnTo>
                    <a:lnTo>
                      <a:pt x="112" y="669"/>
                    </a:lnTo>
                    <a:lnTo>
                      <a:pt x="123" y="6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62">
                <a:extLst>
                  <a:ext uri="{FF2B5EF4-FFF2-40B4-BE49-F238E27FC236}">
                    <a16:creationId xmlns:a16="http://schemas.microsoft.com/office/drawing/2014/main" id="{525EBC98-704E-42BD-A198-3CB978E703D1}"/>
                  </a:ext>
                </a:extLst>
              </p:cNvPr>
              <p:cNvSpPr>
                <a:spLocks/>
              </p:cNvSpPr>
              <p:nvPr/>
            </p:nvSpPr>
            <p:spPr bwMode="auto">
              <a:xfrm>
                <a:off x="6500" y="2234"/>
                <a:ext cx="266" cy="382"/>
              </a:xfrm>
              <a:custGeom>
                <a:avLst/>
                <a:gdLst>
                  <a:gd name="T0" fmla="*/ 29 w 494"/>
                  <a:gd name="T1" fmla="*/ 417 h 655"/>
                  <a:gd name="T2" fmla="*/ 14 w 494"/>
                  <a:gd name="T3" fmla="*/ 382 h 655"/>
                  <a:gd name="T4" fmla="*/ 5 w 494"/>
                  <a:gd name="T5" fmla="*/ 355 h 655"/>
                  <a:gd name="T6" fmla="*/ 0 w 494"/>
                  <a:gd name="T7" fmla="*/ 346 h 655"/>
                  <a:gd name="T8" fmla="*/ 11 w 494"/>
                  <a:gd name="T9" fmla="*/ 330 h 655"/>
                  <a:gd name="T10" fmla="*/ 34 w 494"/>
                  <a:gd name="T11" fmla="*/ 323 h 655"/>
                  <a:gd name="T12" fmla="*/ 36 w 494"/>
                  <a:gd name="T13" fmla="*/ 294 h 655"/>
                  <a:gd name="T14" fmla="*/ 50 w 494"/>
                  <a:gd name="T15" fmla="*/ 220 h 655"/>
                  <a:gd name="T16" fmla="*/ 77 w 494"/>
                  <a:gd name="T17" fmla="*/ 193 h 655"/>
                  <a:gd name="T18" fmla="*/ 77 w 494"/>
                  <a:gd name="T19" fmla="*/ 180 h 655"/>
                  <a:gd name="T20" fmla="*/ 79 w 494"/>
                  <a:gd name="T21" fmla="*/ 171 h 655"/>
                  <a:gd name="T22" fmla="*/ 99 w 494"/>
                  <a:gd name="T23" fmla="*/ 166 h 655"/>
                  <a:gd name="T24" fmla="*/ 130 w 494"/>
                  <a:gd name="T25" fmla="*/ 159 h 655"/>
                  <a:gd name="T26" fmla="*/ 157 w 494"/>
                  <a:gd name="T27" fmla="*/ 128 h 655"/>
                  <a:gd name="T28" fmla="*/ 182 w 494"/>
                  <a:gd name="T29" fmla="*/ 90 h 655"/>
                  <a:gd name="T30" fmla="*/ 211 w 494"/>
                  <a:gd name="T31" fmla="*/ 70 h 655"/>
                  <a:gd name="T32" fmla="*/ 238 w 494"/>
                  <a:gd name="T33" fmla="*/ 56 h 655"/>
                  <a:gd name="T34" fmla="*/ 274 w 494"/>
                  <a:gd name="T35" fmla="*/ 27 h 655"/>
                  <a:gd name="T36" fmla="*/ 315 w 494"/>
                  <a:gd name="T37" fmla="*/ 2 h 655"/>
                  <a:gd name="T38" fmla="*/ 352 w 494"/>
                  <a:gd name="T39" fmla="*/ 2 h 655"/>
                  <a:gd name="T40" fmla="*/ 382 w 494"/>
                  <a:gd name="T41" fmla="*/ 5 h 655"/>
                  <a:gd name="T42" fmla="*/ 406 w 494"/>
                  <a:gd name="T43" fmla="*/ 9 h 655"/>
                  <a:gd name="T44" fmla="*/ 429 w 494"/>
                  <a:gd name="T45" fmla="*/ 7 h 655"/>
                  <a:gd name="T46" fmla="*/ 453 w 494"/>
                  <a:gd name="T47" fmla="*/ 2 h 655"/>
                  <a:gd name="T48" fmla="*/ 469 w 494"/>
                  <a:gd name="T49" fmla="*/ 15 h 655"/>
                  <a:gd name="T50" fmla="*/ 444 w 494"/>
                  <a:gd name="T51" fmla="*/ 40 h 655"/>
                  <a:gd name="T52" fmla="*/ 469 w 494"/>
                  <a:gd name="T53" fmla="*/ 78 h 655"/>
                  <a:gd name="T54" fmla="*/ 485 w 494"/>
                  <a:gd name="T55" fmla="*/ 141 h 655"/>
                  <a:gd name="T56" fmla="*/ 490 w 494"/>
                  <a:gd name="T57" fmla="*/ 226 h 655"/>
                  <a:gd name="T58" fmla="*/ 467 w 494"/>
                  <a:gd name="T59" fmla="*/ 310 h 655"/>
                  <a:gd name="T60" fmla="*/ 422 w 494"/>
                  <a:gd name="T61" fmla="*/ 377 h 655"/>
                  <a:gd name="T62" fmla="*/ 422 w 494"/>
                  <a:gd name="T63" fmla="*/ 458 h 655"/>
                  <a:gd name="T64" fmla="*/ 395 w 494"/>
                  <a:gd name="T65" fmla="*/ 552 h 655"/>
                  <a:gd name="T66" fmla="*/ 380 w 494"/>
                  <a:gd name="T67" fmla="*/ 613 h 655"/>
                  <a:gd name="T68" fmla="*/ 366 w 494"/>
                  <a:gd name="T69" fmla="*/ 639 h 655"/>
                  <a:gd name="T70" fmla="*/ 350 w 494"/>
                  <a:gd name="T71" fmla="*/ 655 h 655"/>
                  <a:gd name="T72" fmla="*/ 315 w 494"/>
                  <a:gd name="T73" fmla="*/ 651 h 655"/>
                  <a:gd name="T74" fmla="*/ 285 w 494"/>
                  <a:gd name="T75" fmla="*/ 630 h 655"/>
                  <a:gd name="T76" fmla="*/ 232 w 494"/>
                  <a:gd name="T77" fmla="*/ 593 h 655"/>
                  <a:gd name="T78" fmla="*/ 171 w 494"/>
                  <a:gd name="T79" fmla="*/ 575 h 655"/>
                  <a:gd name="T80" fmla="*/ 131 w 494"/>
                  <a:gd name="T81" fmla="*/ 550 h 655"/>
                  <a:gd name="T82" fmla="*/ 90 w 494"/>
                  <a:gd name="T83" fmla="*/ 501 h 655"/>
                  <a:gd name="T84" fmla="*/ 50 w 494"/>
                  <a:gd name="T85" fmla="*/ 458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4" h="655">
                    <a:moveTo>
                      <a:pt x="45" y="447"/>
                    </a:moveTo>
                    <a:lnTo>
                      <a:pt x="38" y="429"/>
                    </a:lnTo>
                    <a:lnTo>
                      <a:pt x="29" y="417"/>
                    </a:lnTo>
                    <a:lnTo>
                      <a:pt x="21" y="406"/>
                    </a:lnTo>
                    <a:lnTo>
                      <a:pt x="18" y="399"/>
                    </a:lnTo>
                    <a:lnTo>
                      <a:pt x="14" y="382"/>
                    </a:lnTo>
                    <a:lnTo>
                      <a:pt x="9" y="370"/>
                    </a:lnTo>
                    <a:lnTo>
                      <a:pt x="5" y="361"/>
                    </a:lnTo>
                    <a:lnTo>
                      <a:pt x="5" y="355"/>
                    </a:lnTo>
                    <a:lnTo>
                      <a:pt x="3" y="354"/>
                    </a:lnTo>
                    <a:lnTo>
                      <a:pt x="1" y="350"/>
                    </a:lnTo>
                    <a:lnTo>
                      <a:pt x="0" y="346"/>
                    </a:lnTo>
                    <a:lnTo>
                      <a:pt x="0" y="339"/>
                    </a:lnTo>
                    <a:lnTo>
                      <a:pt x="5" y="334"/>
                    </a:lnTo>
                    <a:lnTo>
                      <a:pt x="11" y="330"/>
                    </a:lnTo>
                    <a:lnTo>
                      <a:pt x="20" y="328"/>
                    </a:lnTo>
                    <a:lnTo>
                      <a:pt x="27" y="327"/>
                    </a:lnTo>
                    <a:lnTo>
                      <a:pt x="34" y="323"/>
                    </a:lnTo>
                    <a:lnTo>
                      <a:pt x="38" y="318"/>
                    </a:lnTo>
                    <a:lnTo>
                      <a:pt x="38" y="308"/>
                    </a:lnTo>
                    <a:lnTo>
                      <a:pt x="36" y="294"/>
                    </a:lnTo>
                    <a:lnTo>
                      <a:pt x="36" y="274"/>
                    </a:lnTo>
                    <a:lnTo>
                      <a:pt x="39" y="245"/>
                    </a:lnTo>
                    <a:lnTo>
                      <a:pt x="50" y="220"/>
                    </a:lnTo>
                    <a:lnTo>
                      <a:pt x="65" y="204"/>
                    </a:lnTo>
                    <a:lnTo>
                      <a:pt x="74" y="198"/>
                    </a:lnTo>
                    <a:lnTo>
                      <a:pt x="77" y="193"/>
                    </a:lnTo>
                    <a:lnTo>
                      <a:pt x="77" y="188"/>
                    </a:lnTo>
                    <a:lnTo>
                      <a:pt x="77" y="184"/>
                    </a:lnTo>
                    <a:lnTo>
                      <a:pt x="77" y="180"/>
                    </a:lnTo>
                    <a:lnTo>
                      <a:pt x="77" y="177"/>
                    </a:lnTo>
                    <a:lnTo>
                      <a:pt x="77" y="173"/>
                    </a:lnTo>
                    <a:lnTo>
                      <a:pt x="79" y="171"/>
                    </a:lnTo>
                    <a:lnTo>
                      <a:pt x="79" y="170"/>
                    </a:lnTo>
                    <a:lnTo>
                      <a:pt x="88" y="168"/>
                    </a:lnTo>
                    <a:lnTo>
                      <a:pt x="99" y="166"/>
                    </a:lnTo>
                    <a:lnTo>
                      <a:pt x="110" y="164"/>
                    </a:lnTo>
                    <a:lnTo>
                      <a:pt x="119" y="162"/>
                    </a:lnTo>
                    <a:lnTo>
                      <a:pt x="130" y="159"/>
                    </a:lnTo>
                    <a:lnTo>
                      <a:pt x="139" y="152"/>
                    </a:lnTo>
                    <a:lnTo>
                      <a:pt x="148" y="143"/>
                    </a:lnTo>
                    <a:lnTo>
                      <a:pt x="157" y="128"/>
                    </a:lnTo>
                    <a:lnTo>
                      <a:pt x="164" y="114"/>
                    </a:lnTo>
                    <a:lnTo>
                      <a:pt x="173" y="101"/>
                    </a:lnTo>
                    <a:lnTo>
                      <a:pt x="182" y="90"/>
                    </a:lnTo>
                    <a:lnTo>
                      <a:pt x="193" y="81"/>
                    </a:lnTo>
                    <a:lnTo>
                      <a:pt x="202" y="76"/>
                    </a:lnTo>
                    <a:lnTo>
                      <a:pt x="211" y="70"/>
                    </a:lnTo>
                    <a:lnTo>
                      <a:pt x="220" y="65"/>
                    </a:lnTo>
                    <a:lnTo>
                      <a:pt x="229" y="61"/>
                    </a:lnTo>
                    <a:lnTo>
                      <a:pt x="238" y="56"/>
                    </a:lnTo>
                    <a:lnTo>
                      <a:pt x="249" y="49"/>
                    </a:lnTo>
                    <a:lnTo>
                      <a:pt x="260" y="38"/>
                    </a:lnTo>
                    <a:lnTo>
                      <a:pt x="274" y="27"/>
                    </a:lnTo>
                    <a:lnTo>
                      <a:pt x="288" y="16"/>
                    </a:lnTo>
                    <a:lnTo>
                      <a:pt x="301" y="9"/>
                    </a:lnTo>
                    <a:lnTo>
                      <a:pt x="315" y="2"/>
                    </a:lnTo>
                    <a:lnTo>
                      <a:pt x="328" y="0"/>
                    </a:lnTo>
                    <a:lnTo>
                      <a:pt x="341" y="0"/>
                    </a:lnTo>
                    <a:lnTo>
                      <a:pt x="352" y="2"/>
                    </a:lnTo>
                    <a:lnTo>
                      <a:pt x="364" y="4"/>
                    </a:lnTo>
                    <a:lnTo>
                      <a:pt x="373" y="4"/>
                    </a:lnTo>
                    <a:lnTo>
                      <a:pt x="382" y="5"/>
                    </a:lnTo>
                    <a:lnTo>
                      <a:pt x="391" y="7"/>
                    </a:lnTo>
                    <a:lnTo>
                      <a:pt x="398" y="9"/>
                    </a:lnTo>
                    <a:lnTo>
                      <a:pt x="406" y="9"/>
                    </a:lnTo>
                    <a:lnTo>
                      <a:pt x="413" y="9"/>
                    </a:lnTo>
                    <a:lnTo>
                      <a:pt x="422" y="7"/>
                    </a:lnTo>
                    <a:lnTo>
                      <a:pt x="429" y="7"/>
                    </a:lnTo>
                    <a:lnTo>
                      <a:pt x="438" y="5"/>
                    </a:lnTo>
                    <a:lnTo>
                      <a:pt x="445" y="4"/>
                    </a:lnTo>
                    <a:lnTo>
                      <a:pt x="453" y="2"/>
                    </a:lnTo>
                    <a:lnTo>
                      <a:pt x="460" y="2"/>
                    </a:lnTo>
                    <a:lnTo>
                      <a:pt x="463" y="0"/>
                    </a:lnTo>
                    <a:lnTo>
                      <a:pt x="469" y="15"/>
                    </a:lnTo>
                    <a:lnTo>
                      <a:pt x="467" y="27"/>
                    </a:lnTo>
                    <a:lnTo>
                      <a:pt x="458" y="38"/>
                    </a:lnTo>
                    <a:lnTo>
                      <a:pt x="444" y="40"/>
                    </a:lnTo>
                    <a:lnTo>
                      <a:pt x="462" y="47"/>
                    </a:lnTo>
                    <a:lnTo>
                      <a:pt x="469" y="61"/>
                    </a:lnTo>
                    <a:lnTo>
                      <a:pt x="469" y="78"/>
                    </a:lnTo>
                    <a:lnTo>
                      <a:pt x="467" y="92"/>
                    </a:lnTo>
                    <a:lnTo>
                      <a:pt x="472" y="114"/>
                    </a:lnTo>
                    <a:lnTo>
                      <a:pt x="485" y="141"/>
                    </a:lnTo>
                    <a:lnTo>
                      <a:pt x="494" y="173"/>
                    </a:lnTo>
                    <a:lnTo>
                      <a:pt x="490" y="211"/>
                    </a:lnTo>
                    <a:lnTo>
                      <a:pt x="490" y="226"/>
                    </a:lnTo>
                    <a:lnTo>
                      <a:pt x="490" y="249"/>
                    </a:lnTo>
                    <a:lnTo>
                      <a:pt x="485" y="280"/>
                    </a:lnTo>
                    <a:lnTo>
                      <a:pt x="467" y="310"/>
                    </a:lnTo>
                    <a:lnTo>
                      <a:pt x="449" y="332"/>
                    </a:lnTo>
                    <a:lnTo>
                      <a:pt x="433" y="355"/>
                    </a:lnTo>
                    <a:lnTo>
                      <a:pt x="422" y="377"/>
                    </a:lnTo>
                    <a:lnTo>
                      <a:pt x="418" y="395"/>
                    </a:lnTo>
                    <a:lnTo>
                      <a:pt x="420" y="420"/>
                    </a:lnTo>
                    <a:lnTo>
                      <a:pt x="422" y="458"/>
                    </a:lnTo>
                    <a:lnTo>
                      <a:pt x="418" y="500"/>
                    </a:lnTo>
                    <a:lnTo>
                      <a:pt x="407" y="530"/>
                    </a:lnTo>
                    <a:lnTo>
                      <a:pt x="395" y="552"/>
                    </a:lnTo>
                    <a:lnTo>
                      <a:pt x="389" y="577"/>
                    </a:lnTo>
                    <a:lnTo>
                      <a:pt x="386" y="599"/>
                    </a:lnTo>
                    <a:lnTo>
                      <a:pt x="380" y="613"/>
                    </a:lnTo>
                    <a:lnTo>
                      <a:pt x="375" y="621"/>
                    </a:lnTo>
                    <a:lnTo>
                      <a:pt x="370" y="630"/>
                    </a:lnTo>
                    <a:lnTo>
                      <a:pt x="366" y="639"/>
                    </a:lnTo>
                    <a:lnTo>
                      <a:pt x="364" y="651"/>
                    </a:lnTo>
                    <a:lnTo>
                      <a:pt x="359" y="653"/>
                    </a:lnTo>
                    <a:lnTo>
                      <a:pt x="350" y="655"/>
                    </a:lnTo>
                    <a:lnTo>
                      <a:pt x="341" y="655"/>
                    </a:lnTo>
                    <a:lnTo>
                      <a:pt x="328" y="653"/>
                    </a:lnTo>
                    <a:lnTo>
                      <a:pt x="315" y="651"/>
                    </a:lnTo>
                    <a:lnTo>
                      <a:pt x="303" y="646"/>
                    </a:lnTo>
                    <a:lnTo>
                      <a:pt x="294" y="639"/>
                    </a:lnTo>
                    <a:lnTo>
                      <a:pt x="285" y="630"/>
                    </a:lnTo>
                    <a:lnTo>
                      <a:pt x="270" y="615"/>
                    </a:lnTo>
                    <a:lnTo>
                      <a:pt x="252" y="602"/>
                    </a:lnTo>
                    <a:lnTo>
                      <a:pt x="232" y="593"/>
                    </a:lnTo>
                    <a:lnTo>
                      <a:pt x="211" y="586"/>
                    </a:lnTo>
                    <a:lnTo>
                      <a:pt x="191" y="581"/>
                    </a:lnTo>
                    <a:lnTo>
                      <a:pt x="171" y="575"/>
                    </a:lnTo>
                    <a:lnTo>
                      <a:pt x="153" y="570"/>
                    </a:lnTo>
                    <a:lnTo>
                      <a:pt x="140" y="565"/>
                    </a:lnTo>
                    <a:lnTo>
                      <a:pt x="131" y="550"/>
                    </a:lnTo>
                    <a:lnTo>
                      <a:pt x="121" y="534"/>
                    </a:lnTo>
                    <a:lnTo>
                      <a:pt x="106" y="518"/>
                    </a:lnTo>
                    <a:lnTo>
                      <a:pt x="90" y="501"/>
                    </a:lnTo>
                    <a:lnTo>
                      <a:pt x="75" y="485"/>
                    </a:lnTo>
                    <a:lnTo>
                      <a:pt x="61" y="471"/>
                    </a:lnTo>
                    <a:lnTo>
                      <a:pt x="50" y="458"/>
                    </a:lnTo>
                    <a:lnTo>
                      <a:pt x="45" y="447"/>
                    </a:lnTo>
                    <a:close/>
                  </a:path>
                </a:pathLst>
              </a:custGeom>
              <a:solidFill>
                <a:srgbClr val="FF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63">
                <a:extLst>
                  <a:ext uri="{FF2B5EF4-FFF2-40B4-BE49-F238E27FC236}">
                    <a16:creationId xmlns:a16="http://schemas.microsoft.com/office/drawing/2014/main" id="{B2B38540-D020-429D-AFA2-BBBE6B321E81}"/>
                  </a:ext>
                </a:extLst>
              </p:cNvPr>
              <p:cNvSpPr>
                <a:spLocks/>
              </p:cNvSpPr>
              <p:nvPr/>
            </p:nvSpPr>
            <p:spPr bwMode="auto">
              <a:xfrm>
                <a:off x="6500" y="2234"/>
                <a:ext cx="266" cy="382"/>
              </a:xfrm>
              <a:custGeom>
                <a:avLst/>
                <a:gdLst>
                  <a:gd name="T0" fmla="*/ 38 w 494"/>
                  <a:gd name="T1" fmla="*/ 429 h 655"/>
                  <a:gd name="T2" fmla="*/ 18 w 494"/>
                  <a:gd name="T3" fmla="*/ 399 h 655"/>
                  <a:gd name="T4" fmla="*/ 9 w 494"/>
                  <a:gd name="T5" fmla="*/ 370 h 655"/>
                  <a:gd name="T6" fmla="*/ 5 w 494"/>
                  <a:gd name="T7" fmla="*/ 355 h 655"/>
                  <a:gd name="T8" fmla="*/ 0 w 494"/>
                  <a:gd name="T9" fmla="*/ 346 h 655"/>
                  <a:gd name="T10" fmla="*/ 5 w 494"/>
                  <a:gd name="T11" fmla="*/ 334 h 655"/>
                  <a:gd name="T12" fmla="*/ 27 w 494"/>
                  <a:gd name="T13" fmla="*/ 327 h 655"/>
                  <a:gd name="T14" fmla="*/ 38 w 494"/>
                  <a:gd name="T15" fmla="*/ 318 h 655"/>
                  <a:gd name="T16" fmla="*/ 36 w 494"/>
                  <a:gd name="T17" fmla="*/ 294 h 655"/>
                  <a:gd name="T18" fmla="*/ 50 w 494"/>
                  <a:gd name="T19" fmla="*/ 220 h 655"/>
                  <a:gd name="T20" fmla="*/ 74 w 494"/>
                  <a:gd name="T21" fmla="*/ 198 h 655"/>
                  <a:gd name="T22" fmla="*/ 77 w 494"/>
                  <a:gd name="T23" fmla="*/ 184 h 655"/>
                  <a:gd name="T24" fmla="*/ 77 w 494"/>
                  <a:gd name="T25" fmla="*/ 177 h 655"/>
                  <a:gd name="T26" fmla="*/ 79 w 494"/>
                  <a:gd name="T27" fmla="*/ 170 h 655"/>
                  <a:gd name="T28" fmla="*/ 99 w 494"/>
                  <a:gd name="T29" fmla="*/ 166 h 655"/>
                  <a:gd name="T30" fmla="*/ 130 w 494"/>
                  <a:gd name="T31" fmla="*/ 159 h 655"/>
                  <a:gd name="T32" fmla="*/ 157 w 494"/>
                  <a:gd name="T33" fmla="*/ 128 h 655"/>
                  <a:gd name="T34" fmla="*/ 173 w 494"/>
                  <a:gd name="T35" fmla="*/ 101 h 655"/>
                  <a:gd name="T36" fmla="*/ 202 w 494"/>
                  <a:gd name="T37" fmla="*/ 76 h 655"/>
                  <a:gd name="T38" fmla="*/ 229 w 494"/>
                  <a:gd name="T39" fmla="*/ 61 h 655"/>
                  <a:gd name="T40" fmla="*/ 249 w 494"/>
                  <a:gd name="T41" fmla="*/ 49 h 655"/>
                  <a:gd name="T42" fmla="*/ 288 w 494"/>
                  <a:gd name="T43" fmla="*/ 16 h 655"/>
                  <a:gd name="T44" fmla="*/ 328 w 494"/>
                  <a:gd name="T45" fmla="*/ 0 h 655"/>
                  <a:gd name="T46" fmla="*/ 352 w 494"/>
                  <a:gd name="T47" fmla="*/ 2 h 655"/>
                  <a:gd name="T48" fmla="*/ 382 w 494"/>
                  <a:gd name="T49" fmla="*/ 5 h 655"/>
                  <a:gd name="T50" fmla="*/ 406 w 494"/>
                  <a:gd name="T51" fmla="*/ 9 h 655"/>
                  <a:gd name="T52" fmla="*/ 422 w 494"/>
                  <a:gd name="T53" fmla="*/ 7 h 655"/>
                  <a:gd name="T54" fmla="*/ 445 w 494"/>
                  <a:gd name="T55" fmla="*/ 4 h 655"/>
                  <a:gd name="T56" fmla="*/ 463 w 494"/>
                  <a:gd name="T57" fmla="*/ 0 h 655"/>
                  <a:gd name="T58" fmla="*/ 467 w 494"/>
                  <a:gd name="T59" fmla="*/ 27 h 655"/>
                  <a:gd name="T60" fmla="*/ 444 w 494"/>
                  <a:gd name="T61" fmla="*/ 40 h 655"/>
                  <a:gd name="T62" fmla="*/ 469 w 494"/>
                  <a:gd name="T63" fmla="*/ 78 h 655"/>
                  <a:gd name="T64" fmla="*/ 472 w 494"/>
                  <a:gd name="T65" fmla="*/ 114 h 655"/>
                  <a:gd name="T66" fmla="*/ 490 w 494"/>
                  <a:gd name="T67" fmla="*/ 211 h 655"/>
                  <a:gd name="T68" fmla="*/ 490 w 494"/>
                  <a:gd name="T69" fmla="*/ 249 h 655"/>
                  <a:gd name="T70" fmla="*/ 467 w 494"/>
                  <a:gd name="T71" fmla="*/ 310 h 655"/>
                  <a:gd name="T72" fmla="*/ 422 w 494"/>
                  <a:gd name="T73" fmla="*/ 377 h 655"/>
                  <a:gd name="T74" fmla="*/ 420 w 494"/>
                  <a:gd name="T75" fmla="*/ 420 h 655"/>
                  <a:gd name="T76" fmla="*/ 407 w 494"/>
                  <a:gd name="T77" fmla="*/ 530 h 655"/>
                  <a:gd name="T78" fmla="*/ 389 w 494"/>
                  <a:gd name="T79" fmla="*/ 577 h 655"/>
                  <a:gd name="T80" fmla="*/ 380 w 494"/>
                  <a:gd name="T81" fmla="*/ 613 h 655"/>
                  <a:gd name="T82" fmla="*/ 366 w 494"/>
                  <a:gd name="T83" fmla="*/ 639 h 655"/>
                  <a:gd name="T84" fmla="*/ 359 w 494"/>
                  <a:gd name="T85" fmla="*/ 653 h 655"/>
                  <a:gd name="T86" fmla="*/ 328 w 494"/>
                  <a:gd name="T87" fmla="*/ 653 h 655"/>
                  <a:gd name="T88" fmla="*/ 294 w 494"/>
                  <a:gd name="T89" fmla="*/ 639 h 655"/>
                  <a:gd name="T90" fmla="*/ 270 w 494"/>
                  <a:gd name="T91" fmla="*/ 615 h 655"/>
                  <a:gd name="T92" fmla="*/ 211 w 494"/>
                  <a:gd name="T93" fmla="*/ 586 h 655"/>
                  <a:gd name="T94" fmla="*/ 153 w 494"/>
                  <a:gd name="T95" fmla="*/ 570 h 655"/>
                  <a:gd name="T96" fmla="*/ 131 w 494"/>
                  <a:gd name="T97" fmla="*/ 550 h 655"/>
                  <a:gd name="T98" fmla="*/ 90 w 494"/>
                  <a:gd name="T99" fmla="*/ 501 h 655"/>
                  <a:gd name="T100" fmla="*/ 50 w 494"/>
                  <a:gd name="T101" fmla="*/ 458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4" h="655">
                    <a:moveTo>
                      <a:pt x="45" y="447"/>
                    </a:moveTo>
                    <a:lnTo>
                      <a:pt x="45" y="447"/>
                    </a:lnTo>
                    <a:lnTo>
                      <a:pt x="38" y="429"/>
                    </a:lnTo>
                    <a:lnTo>
                      <a:pt x="29" y="417"/>
                    </a:lnTo>
                    <a:lnTo>
                      <a:pt x="21" y="406"/>
                    </a:lnTo>
                    <a:lnTo>
                      <a:pt x="18" y="399"/>
                    </a:lnTo>
                    <a:lnTo>
                      <a:pt x="18" y="399"/>
                    </a:lnTo>
                    <a:lnTo>
                      <a:pt x="14" y="382"/>
                    </a:lnTo>
                    <a:lnTo>
                      <a:pt x="9" y="370"/>
                    </a:lnTo>
                    <a:lnTo>
                      <a:pt x="5" y="361"/>
                    </a:lnTo>
                    <a:lnTo>
                      <a:pt x="5" y="355"/>
                    </a:lnTo>
                    <a:lnTo>
                      <a:pt x="5" y="355"/>
                    </a:lnTo>
                    <a:lnTo>
                      <a:pt x="3" y="354"/>
                    </a:lnTo>
                    <a:lnTo>
                      <a:pt x="1" y="350"/>
                    </a:lnTo>
                    <a:lnTo>
                      <a:pt x="0" y="346"/>
                    </a:lnTo>
                    <a:lnTo>
                      <a:pt x="0" y="339"/>
                    </a:lnTo>
                    <a:lnTo>
                      <a:pt x="0" y="339"/>
                    </a:lnTo>
                    <a:lnTo>
                      <a:pt x="5" y="334"/>
                    </a:lnTo>
                    <a:lnTo>
                      <a:pt x="11" y="330"/>
                    </a:lnTo>
                    <a:lnTo>
                      <a:pt x="20" y="328"/>
                    </a:lnTo>
                    <a:lnTo>
                      <a:pt x="27" y="327"/>
                    </a:lnTo>
                    <a:lnTo>
                      <a:pt x="27" y="327"/>
                    </a:lnTo>
                    <a:lnTo>
                      <a:pt x="34" y="323"/>
                    </a:lnTo>
                    <a:lnTo>
                      <a:pt x="38" y="318"/>
                    </a:lnTo>
                    <a:lnTo>
                      <a:pt x="38" y="308"/>
                    </a:lnTo>
                    <a:lnTo>
                      <a:pt x="36" y="294"/>
                    </a:lnTo>
                    <a:lnTo>
                      <a:pt x="36" y="294"/>
                    </a:lnTo>
                    <a:lnTo>
                      <a:pt x="36" y="274"/>
                    </a:lnTo>
                    <a:lnTo>
                      <a:pt x="39" y="245"/>
                    </a:lnTo>
                    <a:lnTo>
                      <a:pt x="50" y="220"/>
                    </a:lnTo>
                    <a:lnTo>
                      <a:pt x="65" y="204"/>
                    </a:lnTo>
                    <a:lnTo>
                      <a:pt x="65" y="204"/>
                    </a:lnTo>
                    <a:lnTo>
                      <a:pt x="74" y="198"/>
                    </a:lnTo>
                    <a:lnTo>
                      <a:pt x="77" y="193"/>
                    </a:lnTo>
                    <a:lnTo>
                      <a:pt x="77" y="188"/>
                    </a:lnTo>
                    <a:lnTo>
                      <a:pt x="77" y="184"/>
                    </a:lnTo>
                    <a:lnTo>
                      <a:pt x="77" y="184"/>
                    </a:lnTo>
                    <a:lnTo>
                      <a:pt x="77" y="180"/>
                    </a:lnTo>
                    <a:lnTo>
                      <a:pt x="77" y="177"/>
                    </a:lnTo>
                    <a:lnTo>
                      <a:pt x="77" y="173"/>
                    </a:lnTo>
                    <a:lnTo>
                      <a:pt x="79" y="171"/>
                    </a:lnTo>
                    <a:lnTo>
                      <a:pt x="79" y="170"/>
                    </a:lnTo>
                    <a:lnTo>
                      <a:pt x="79" y="170"/>
                    </a:lnTo>
                    <a:lnTo>
                      <a:pt x="88" y="168"/>
                    </a:lnTo>
                    <a:lnTo>
                      <a:pt x="99" y="166"/>
                    </a:lnTo>
                    <a:lnTo>
                      <a:pt x="110" y="164"/>
                    </a:lnTo>
                    <a:lnTo>
                      <a:pt x="119" y="162"/>
                    </a:lnTo>
                    <a:lnTo>
                      <a:pt x="130" y="159"/>
                    </a:lnTo>
                    <a:lnTo>
                      <a:pt x="139" y="152"/>
                    </a:lnTo>
                    <a:lnTo>
                      <a:pt x="148" y="143"/>
                    </a:lnTo>
                    <a:lnTo>
                      <a:pt x="157" y="128"/>
                    </a:lnTo>
                    <a:lnTo>
                      <a:pt x="157" y="128"/>
                    </a:lnTo>
                    <a:lnTo>
                      <a:pt x="164" y="114"/>
                    </a:lnTo>
                    <a:lnTo>
                      <a:pt x="173" y="101"/>
                    </a:lnTo>
                    <a:lnTo>
                      <a:pt x="182" y="90"/>
                    </a:lnTo>
                    <a:lnTo>
                      <a:pt x="193" y="81"/>
                    </a:lnTo>
                    <a:lnTo>
                      <a:pt x="202" y="76"/>
                    </a:lnTo>
                    <a:lnTo>
                      <a:pt x="211" y="70"/>
                    </a:lnTo>
                    <a:lnTo>
                      <a:pt x="220" y="65"/>
                    </a:lnTo>
                    <a:lnTo>
                      <a:pt x="229" y="61"/>
                    </a:lnTo>
                    <a:lnTo>
                      <a:pt x="229" y="61"/>
                    </a:lnTo>
                    <a:lnTo>
                      <a:pt x="238" y="56"/>
                    </a:lnTo>
                    <a:lnTo>
                      <a:pt x="249" y="49"/>
                    </a:lnTo>
                    <a:lnTo>
                      <a:pt x="260" y="38"/>
                    </a:lnTo>
                    <a:lnTo>
                      <a:pt x="274" y="27"/>
                    </a:lnTo>
                    <a:lnTo>
                      <a:pt x="288" y="16"/>
                    </a:lnTo>
                    <a:lnTo>
                      <a:pt x="301" y="9"/>
                    </a:lnTo>
                    <a:lnTo>
                      <a:pt x="315" y="2"/>
                    </a:lnTo>
                    <a:lnTo>
                      <a:pt x="328" y="0"/>
                    </a:lnTo>
                    <a:lnTo>
                      <a:pt x="328" y="0"/>
                    </a:lnTo>
                    <a:lnTo>
                      <a:pt x="341" y="0"/>
                    </a:lnTo>
                    <a:lnTo>
                      <a:pt x="352" y="2"/>
                    </a:lnTo>
                    <a:lnTo>
                      <a:pt x="364" y="4"/>
                    </a:lnTo>
                    <a:lnTo>
                      <a:pt x="373" y="4"/>
                    </a:lnTo>
                    <a:lnTo>
                      <a:pt x="382" y="5"/>
                    </a:lnTo>
                    <a:lnTo>
                      <a:pt x="391" y="7"/>
                    </a:lnTo>
                    <a:lnTo>
                      <a:pt x="398" y="9"/>
                    </a:lnTo>
                    <a:lnTo>
                      <a:pt x="406" y="9"/>
                    </a:lnTo>
                    <a:lnTo>
                      <a:pt x="406" y="9"/>
                    </a:lnTo>
                    <a:lnTo>
                      <a:pt x="413" y="9"/>
                    </a:lnTo>
                    <a:lnTo>
                      <a:pt x="422" y="7"/>
                    </a:lnTo>
                    <a:lnTo>
                      <a:pt x="429" y="7"/>
                    </a:lnTo>
                    <a:lnTo>
                      <a:pt x="438" y="5"/>
                    </a:lnTo>
                    <a:lnTo>
                      <a:pt x="445" y="4"/>
                    </a:lnTo>
                    <a:lnTo>
                      <a:pt x="453" y="2"/>
                    </a:lnTo>
                    <a:lnTo>
                      <a:pt x="460" y="2"/>
                    </a:lnTo>
                    <a:lnTo>
                      <a:pt x="463" y="0"/>
                    </a:lnTo>
                    <a:lnTo>
                      <a:pt x="463" y="0"/>
                    </a:lnTo>
                    <a:lnTo>
                      <a:pt x="469" y="15"/>
                    </a:lnTo>
                    <a:lnTo>
                      <a:pt x="467" y="27"/>
                    </a:lnTo>
                    <a:lnTo>
                      <a:pt x="458" y="38"/>
                    </a:lnTo>
                    <a:lnTo>
                      <a:pt x="444" y="40"/>
                    </a:lnTo>
                    <a:lnTo>
                      <a:pt x="444" y="40"/>
                    </a:lnTo>
                    <a:lnTo>
                      <a:pt x="462" y="47"/>
                    </a:lnTo>
                    <a:lnTo>
                      <a:pt x="469" y="61"/>
                    </a:lnTo>
                    <a:lnTo>
                      <a:pt x="469" y="78"/>
                    </a:lnTo>
                    <a:lnTo>
                      <a:pt x="467" y="92"/>
                    </a:lnTo>
                    <a:lnTo>
                      <a:pt x="467" y="92"/>
                    </a:lnTo>
                    <a:lnTo>
                      <a:pt x="472" y="114"/>
                    </a:lnTo>
                    <a:lnTo>
                      <a:pt x="485" y="141"/>
                    </a:lnTo>
                    <a:lnTo>
                      <a:pt x="494" y="173"/>
                    </a:lnTo>
                    <a:lnTo>
                      <a:pt x="490" y="211"/>
                    </a:lnTo>
                    <a:lnTo>
                      <a:pt x="490" y="211"/>
                    </a:lnTo>
                    <a:lnTo>
                      <a:pt x="490" y="226"/>
                    </a:lnTo>
                    <a:lnTo>
                      <a:pt x="490" y="249"/>
                    </a:lnTo>
                    <a:lnTo>
                      <a:pt x="485" y="280"/>
                    </a:lnTo>
                    <a:lnTo>
                      <a:pt x="467" y="310"/>
                    </a:lnTo>
                    <a:lnTo>
                      <a:pt x="467" y="310"/>
                    </a:lnTo>
                    <a:lnTo>
                      <a:pt x="449" y="332"/>
                    </a:lnTo>
                    <a:lnTo>
                      <a:pt x="433" y="355"/>
                    </a:lnTo>
                    <a:lnTo>
                      <a:pt x="422" y="377"/>
                    </a:lnTo>
                    <a:lnTo>
                      <a:pt x="418" y="395"/>
                    </a:lnTo>
                    <a:lnTo>
                      <a:pt x="418" y="395"/>
                    </a:lnTo>
                    <a:lnTo>
                      <a:pt x="420" y="420"/>
                    </a:lnTo>
                    <a:lnTo>
                      <a:pt x="422" y="458"/>
                    </a:lnTo>
                    <a:lnTo>
                      <a:pt x="418" y="500"/>
                    </a:lnTo>
                    <a:lnTo>
                      <a:pt x="407" y="530"/>
                    </a:lnTo>
                    <a:lnTo>
                      <a:pt x="407" y="530"/>
                    </a:lnTo>
                    <a:lnTo>
                      <a:pt x="395" y="552"/>
                    </a:lnTo>
                    <a:lnTo>
                      <a:pt x="389" y="577"/>
                    </a:lnTo>
                    <a:lnTo>
                      <a:pt x="386" y="599"/>
                    </a:lnTo>
                    <a:lnTo>
                      <a:pt x="380" y="613"/>
                    </a:lnTo>
                    <a:lnTo>
                      <a:pt x="380" y="613"/>
                    </a:lnTo>
                    <a:lnTo>
                      <a:pt x="375" y="621"/>
                    </a:lnTo>
                    <a:lnTo>
                      <a:pt x="370" y="630"/>
                    </a:lnTo>
                    <a:lnTo>
                      <a:pt x="366" y="639"/>
                    </a:lnTo>
                    <a:lnTo>
                      <a:pt x="364" y="651"/>
                    </a:lnTo>
                    <a:lnTo>
                      <a:pt x="364" y="651"/>
                    </a:lnTo>
                    <a:lnTo>
                      <a:pt x="359" y="653"/>
                    </a:lnTo>
                    <a:lnTo>
                      <a:pt x="350" y="655"/>
                    </a:lnTo>
                    <a:lnTo>
                      <a:pt x="341" y="655"/>
                    </a:lnTo>
                    <a:lnTo>
                      <a:pt x="328" y="653"/>
                    </a:lnTo>
                    <a:lnTo>
                      <a:pt x="315" y="651"/>
                    </a:lnTo>
                    <a:lnTo>
                      <a:pt x="303" y="646"/>
                    </a:lnTo>
                    <a:lnTo>
                      <a:pt x="294" y="639"/>
                    </a:lnTo>
                    <a:lnTo>
                      <a:pt x="285" y="630"/>
                    </a:lnTo>
                    <a:lnTo>
                      <a:pt x="285" y="630"/>
                    </a:lnTo>
                    <a:lnTo>
                      <a:pt x="270" y="615"/>
                    </a:lnTo>
                    <a:lnTo>
                      <a:pt x="252" y="602"/>
                    </a:lnTo>
                    <a:lnTo>
                      <a:pt x="232" y="593"/>
                    </a:lnTo>
                    <a:lnTo>
                      <a:pt x="211" y="586"/>
                    </a:lnTo>
                    <a:lnTo>
                      <a:pt x="191" y="581"/>
                    </a:lnTo>
                    <a:lnTo>
                      <a:pt x="171" y="575"/>
                    </a:lnTo>
                    <a:lnTo>
                      <a:pt x="153" y="570"/>
                    </a:lnTo>
                    <a:lnTo>
                      <a:pt x="140" y="565"/>
                    </a:lnTo>
                    <a:lnTo>
                      <a:pt x="140" y="565"/>
                    </a:lnTo>
                    <a:lnTo>
                      <a:pt x="131" y="550"/>
                    </a:lnTo>
                    <a:lnTo>
                      <a:pt x="121" y="534"/>
                    </a:lnTo>
                    <a:lnTo>
                      <a:pt x="106" y="518"/>
                    </a:lnTo>
                    <a:lnTo>
                      <a:pt x="90" y="501"/>
                    </a:lnTo>
                    <a:lnTo>
                      <a:pt x="75" y="485"/>
                    </a:lnTo>
                    <a:lnTo>
                      <a:pt x="61" y="471"/>
                    </a:lnTo>
                    <a:lnTo>
                      <a:pt x="50" y="458"/>
                    </a:lnTo>
                    <a:lnTo>
                      <a:pt x="45" y="4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64">
                <a:extLst>
                  <a:ext uri="{FF2B5EF4-FFF2-40B4-BE49-F238E27FC236}">
                    <a16:creationId xmlns:a16="http://schemas.microsoft.com/office/drawing/2014/main" id="{6778A05C-8B99-4CA0-9BA8-740CC8A6CBB4}"/>
                  </a:ext>
                </a:extLst>
              </p:cNvPr>
              <p:cNvSpPr>
                <a:spLocks/>
              </p:cNvSpPr>
              <p:nvPr/>
            </p:nvSpPr>
            <p:spPr bwMode="auto">
              <a:xfrm>
                <a:off x="6802" y="2266"/>
                <a:ext cx="28" cy="121"/>
              </a:xfrm>
              <a:custGeom>
                <a:avLst/>
                <a:gdLst>
                  <a:gd name="T0" fmla="*/ 0 w 52"/>
                  <a:gd name="T1" fmla="*/ 0 h 207"/>
                  <a:gd name="T2" fmla="*/ 7 w 52"/>
                  <a:gd name="T3" fmla="*/ 2 h 207"/>
                  <a:gd name="T4" fmla="*/ 11 w 52"/>
                  <a:gd name="T5" fmla="*/ 2 h 207"/>
                  <a:gd name="T6" fmla="*/ 20 w 52"/>
                  <a:gd name="T7" fmla="*/ 2 h 207"/>
                  <a:gd name="T8" fmla="*/ 33 w 52"/>
                  <a:gd name="T9" fmla="*/ 0 h 207"/>
                  <a:gd name="T10" fmla="*/ 45 w 52"/>
                  <a:gd name="T11" fmla="*/ 4 h 207"/>
                  <a:gd name="T12" fmla="*/ 51 w 52"/>
                  <a:gd name="T13" fmla="*/ 16 h 207"/>
                  <a:gd name="T14" fmla="*/ 52 w 52"/>
                  <a:gd name="T15" fmla="*/ 31 h 207"/>
                  <a:gd name="T16" fmla="*/ 52 w 52"/>
                  <a:gd name="T17" fmla="*/ 36 h 207"/>
                  <a:gd name="T18" fmla="*/ 45 w 52"/>
                  <a:gd name="T19" fmla="*/ 142 h 207"/>
                  <a:gd name="T20" fmla="*/ 34 w 52"/>
                  <a:gd name="T21" fmla="*/ 162 h 207"/>
                  <a:gd name="T22" fmla="*/ 25 w 52"/>
                  <a:gd name="T23" fmla="*/ 180 h 207"/>
                  <a:gd name="T24" fmla="*/ 18 w 52"/>
                  <a:gd name="T25" fmla="*/ 198 h 207"/>
                  <a:gd name="T26" fmla="*/ 13 w 52"/>
                  <a:gd name="T27" fmla="*/ 207 h 207"/>
                  <a:gd name="T28" fmla="*/ 13 w 52"/>
                  <a:gd name="T29" fmla="*/ 206 h 207"/>
                  <a:gd name="T30" fmla="*/ 16 w 52"/>
                  <a:gd name="T31" fmla="*/ 193 h 207"/>
                  <a:gd name="T32" fmla="*/ 20 w 52"/>
                  <a:gd name="T33" fmla="*/ 177 h 207"/>
                  <a:gd name="T34" fmla="*/ 23 w 52"/>
                  <a:gd name="T35" fmla="*/ 164 h 207"/>
                  <a:gd name="T36" fmla="*/ 25 w 52"/>
                  <a:gd name="T37" fmla="*/ 157 h 207"/>
                  <a:gd name="T38" fmla="*/ 25 w 52"/>
                  <a:gd name="T39" fmla="*/ 150 h 207"/>
                  <a:gd name="T40" fmla="*/ 27 w 52"/>
                  <a:gd name="T41" fmla="*/ 141 h 207"/>
                  <a:gd name="T42" fmla="*/ 29 w 52"/>
                  <a:gd name="T43" fmla="*/ 130 h 207"/>
                  <a:gd name="T44" fmla="*/ 29 w 52"/>
                  <a:gd name="T45" fmla="*/ 103 h 207"/>
                  <a:gd name="T46" fmla="*/ 23 w 52"/>
                  <a:gd name="T47" fmla="*/ 60 h 207"/>
                  <a:gd name="T48" fmla="*/ 13 w 52"/>
                  <a:gd name="T49" fmla="*/ 20 h 207"/>
                  <a:gd name="T50" fmla="*/ 0 w 52"/>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207">
                    <a:moveTo>
                      <a:pt x="0" y="0"/>
                    </a:moveTo>
                    <a:lnTo>
                      <a:pt x="7" y="2"/>
                    </a:lnTo>
                    <a:lnTo>
                      <a:pt x="11" y="2"/>
                    </a:lnTo>
                    <a:lnTo>
                      <a:pt x="20" y="2"/>
                    </a:lnTo>
                    <a:lnTo>
                      <a:pt x="33" y="0"/>
                    </a:lnTo>
                    <a:lnTo>
                      <a:pt x="45" y="4"/>
                    </a:lnTo>
                    <a:lnTo>
                      <a:pt x="51" y="16"/>
                    </a:lnTo>
                    <a:lnTo>
                      <a:pt x="52" y="31"/>
                    </a:lnTo>
                    <a:lnTo>
                      <a:pt x="52" y="36"/>
                    </a:lnTo>
                    <a:lnTo>
                      <a:pt x="45" y="142"/>
                    </a:lnTo>
                    <a:lnTo>
                      <a:pt x="34" y="162"/>
                    </a:lnTo>
                    <a:lnTo>
                      <a:pt x="25" y="180"/>
                    </a:lnTo>
                    <a:lnTo>
                      <a:pt x="18" y="198"/>
                    </a:lnTo>
                    <a:lnTo>
                      <a:pt x="13" y="207"/>
                    </a:lnTo>
                    <a:lnTo>
                      <a:pt x="13" y="206"/>
                    </a:lnTo>
                    <a:lnTo>
                      <a:pt x="16" y="193"/>
                    </a:lnTo>
                    <a:lnTo>
                      <a:pt x="20" y="177"/>
                    </a:lnTo>
                    <a:lnTo>
                      <a:pt x="23" y="164"/>
                    </a:lnTo>
                    <a:lnTo>
                      <a:pt x="25" y="157"/>
                    </a:lnTo>
                    <a:lnTo>
                      <a:pt x="25" y="150"/>
                    </a:lnTo>
                    <a:lnTo>
                      <a:pt x="27" y="141"/>
                    </a:lnTo>
                    <a:lnTo>
                      <a:pt x="29" y="130"/>
                    </a:lnTo>
                    <a:lnTo>
                      <a:pt x="29" y="103"/>
                    </a:lnTo>
                    <a:lnTo>
                      <a:pt x="23" y="60"/>
                    </a:lnTo>
                    <a:lnTo>
                      <a:pt x="13" y="20"/>
                    </a:lnTo>
                    <a:lnTo>
                      <a:pt x="0" y="0"/>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65">
                <a:extLst>
                  <a:ext uri="{FF2B5EF4-FFF2-40B4-BE49-F238E27FC236}">
                    <a16:creationId xmlns:a16="http://schemas.microsoft.com/office/drawing/2014/main" id="{57625336-0F38-4125-AC19-2878EEE636A3}"/>
                  </a:ext>
                </a:extLst>
              </p:cNvPr>
              <p:cNvSpPr>
                <a:spLocks/>
              </p:cNvSpPr>
              <p:nvPr/>
            </p:nvSpPr>
            <p:spPr bwMode="auto">
              <a:xfrm>
                <a:off x="6802" y="2266"/>
                <a:ext cx="28" cy="121"/>
              </a:xfrm>
              <a:custGeom>
                <a:avLst/>
                <a:gdLst>
                  <a:gd name="T0" fmla="*/ 0 w 52"/>
                  <a:gd name="T1" fmla="*/ 0 h 207"/>
                  <a:gd name="T2" fmla="*/ 0 w 52"/>
                  <a:gd name="T3" fmla="*/ 0 h 207"/>
                  <a:gd name="T4" fmla="*/ 7 w 52"/>
                  <a:gd name="T5" fmla="*/ 2 h 207"/>
                  <a:gd name="T6" fmla="*/ 11 w 52"/>
                  <a:gd name="T7" fmla="*/ 2 h 207"/>
                  <a:gd name="T8" fmla="*/ 20 w 52"/>
                  <a:gd name="T9" fmla="*/ 2 h 207"/>
                  <a:gd name="T10" fmla="*/ 33 w 52"/>
                  <a:gd name="T11" fmla="*/ 0 h 207"/>
                  <a:gd name="T12" fmla="*/ 33 w 52"/>
                  <a:gd name="T13" fmla="*/ 0 h 207"/>
                  <a:gd name="T14" fmla="*/ 45 w 52"/>
                  <a:gd name="T15" fmla="*/ 4 h 207"/>
                  <a:gd name="T16" fmla="*/ 51 w 52"/>
                  <a:gd name="T17" fmla="*/ 16 h 207"/>
                  <a:gd name="T18" fmla="*/ 52 w 52"/>
                  <a:gd name="T19" fmla="*/ 31 h 207"/>
                  <a:gd name="T20" fmla="*/ 52 w 52"/>
                  <a:gd name="T21" fmla="*/ 36 h 207"/>
                  <a:gd name="T22" fmla="*/ 45 w 52"/>
                  <a:gd name="T23" fmla="*/ 142 h 207"/>
                  <a:gd name="T24" fmla="*/ 45 w 52"/>
                  <a:gd name="T25" fmla="*/ 142 h 207"/>
                  <a:gd name="T26" fmla="*/ 34 w 52"/>
                  <a:gd name="T27" fmla="*/ 162 h 207"/>
                  <a:gd name="T28" fmla="*/ 25 w 52"/>
                  <a:gd name="T29" fmla="*/ 180 h 207"/>
                  <a:gd name="T30" fmla="*/ 18 w 52"/>
                  <a:gd name="T31" fmla="*/ 198 h 207"/>
                  <a:gd name="T32" fmla="*/ 13 w 52"/>
                  <a:gd name="T33" fmla="*/ 207 h 207"/>
                  <a:gd name="T34" fmla="*/ 13 w 52"/>
                  <a:gd name="T35" fmla="*/ 207 h 207"/>
                  <a:gd name="T36" fmla="*/ 13 w 52"/>
                  <a:gd name="T37" fmla="*/ 206 h 207"/>
                  <a:gd name="T38" fmla="*/ 16 w 52"/>
                  <a:gd name="T39" fmla="*/ 193 h 207"/>
                  <a:gd name="T40" fmla="*/ 20 w 52"/>
                  <a:gd name="T41" fmla="*/ 177 h 207"/>
                  <a:gd name="T42" fmla="*/ 23 w 52"/>
                  <a:gd name="T43" fmla="*/ 164 h 207"/>
                  <a:gd name="T44" fmla="*/ 23 w 52"/>
                  <a:gd name="T45" fmla="*/ 164 h 207"/>
                  <a:gd name="T46" fmla="*/ 25 w 52"/>
                  <a:gd name="T47" fmla="*/ 157 h 207"/>
                  <a:gd name="T48" fmla="*/ 25 w 52"/>
                  <a:gd name="T49" fmla="*/ 150 h 207"/>
                  <a:gd name="T50" fmla="*/ 27 w 52"/>
                  <a:gd name="T51" fmla="*/ 141 h 207"/>
                  <a:gd name="T52" fmla="*/ 29 w 52"/>
                  <a:gd name="T53" fmla="*/ 130 h 207"/>
                  <a:gd name="T54" fmla="*/ 29 w 52"/>
                  <a:gd name="T55" fmla="*/ 130 h 207"/>
                  <a:gd name="T56" fmla="*/ 29 w 52"/>
                  <a:gd name="T57" fmla="*/ 103 h 207"/>
                  <a:gd name="T58" fmla="*/ 23 w 52"/>
                  <a:gd name="T59" fmla="*/ 60 h 207"/>
                  <a:gd name="T60" fmla="*/ 13 w 52"/>
                  <a:gd name="T61" fmla="*/ 20 h 207"/>
                  <a:gd name="T62" fmla="*/ 0 w 52"/>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207">
                    <a:moveTo>
                      <a:pt x="0" y="0"/>
                    </a:moveTo>
                    <a:lnTo>
                      <a:pt x="0" y="0"/>
                    </a:lnTo>
                    <a:lnTo>
                      <a:pt x="7" y="2"/>
                    </a:lnTo>
                    <a:lnTo>
                      <a:pt x="11" y="2"/>
                    </a:lnTo>
                    <a:lnTo>
                      <a:pt x="20" y="2"/>
                    </a:lnTo>
                    <a:lnTo>
                      <a:pt x="33" y="0"/>
                    </a:lnTo>
                    <a:lnTo>
                      <a:pt x="33" y="0"/>
                    </a:lnTo>
                    <a:lnTo>
                      <a:pt x="45" y="4"/>
                    </a:lnTo>
                    <a:lnTo>
                      <a:pt x="51" y="16"/>
                    </a:lnTo>
                    <a:lnTo>
                      <a:pt x="52" y="31"/>
                    </a:lnTo>
                    <a:lnTo>
                      <a:pt x="52" y="36"/>
                    </a:lnTo>
                    <a:lnTo>
                      <a:pt x="45" y="142"/>
                    </a:lnTo>
                    <a:lnTo>
                      <a:pt x="45" y="142"/>
                    </a:lnTo>
                    <a:lnTo>
                      <a:pt x="34" y="162"/>
                    </a:lnTo>
                    <a:lnTo>
                      <a:pt x="25" y="180"/>
                    </a:lnTo>
                    <a:lnTo>
                      <a:pt x="18" y="198"/>
                    </a:lnTo>
                    <a:lnTo>
                      <a:pt x="13" y="207"/>
                    </a:lnTo>
                    <a:lnTo>
                      <a:pt x="13" y="207"/>
                    </a:lnTo>
                    <a:lnTo>
                      <a:pt x="13" y="206"/>
                    </a:lnTo>
                    <a:lnTo>
                      <a:pt x="16" y="193"/>
                    </a:lnTo>
                    <a:lnTo>
                      <a:pt x="20" y="177"/>
                    </a:lnTo>
                    <a:lnTo>
                      <a:pt x="23" y="164"/>
                    </a:lnTo>
                    <a:lnTo>
                      <a:pt x="23" y="164"/>
                    </a:lnTo>
                    <a:lnTo>
                      <a:pt x="25" y="157"/>
                    </a:lnTo>
                    <a:lnTo>
                      <a:pt x="25" y="150"/>
                    </a:lnTo>
                    <a:lnTo>
                      <a:pt x="27" y="141"/>
                    </a:lnTo>
                    <a:lnTo>
                      <a:pt x="29" y="130"/>
                    </a:lnTo>
                    <a:lnTo>
                      <a:pt x="29" y="130"/>
                    </a:lnTo>
                    <a:lnTo>
                      <a:pt x="29" y="103"/>
                    </a:lnTo>
                    <a:lnTo>
                      <a:pt x="23" y="60"/>
                    </a:lnTo>
                    <a:lnTo>
                      <a:pt x="13" y="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66">
                <a:extLst>
                  <a:ext uri="{FF2B5EF4-FFF2-40B4-BE49-F238E27FC236}">
                    <a16:creationId xmlns:a16="http://schemas.microsoft.com/office/drawing/2014/main" id="{1C377B8F-E464-4FE8-9C72-1B5498EE7E8E}"/>
                  </a:ext>
                </a:extLst>
              </p:cNvPr>
              <p:cNvSpPr>
                <a:spLocks/>
              </p:cNvSpPr>
              <p:nvPr/>
            </p:nvSpPr>
            <p:spPr bwMode="auto">
              <a:xfrm>
                <a:off x="6500" y="2332"/>
                <a:ext cx="143" cy="241"/>
              </a:xfrm>
              <a:custGeom>
                <a:avLst/>
                <a:gdLst>
                  <a:gd name="T0" fmla="*/ 11 w 267"/>
                  <a:gd name="T1" fmla="*/ 160 h 411"/>
                  <a:gd name="T2" fmla="*/ 34 w 267"/>
                  <a:gd name="T3" fmla="*/ 153 h 411"/>
                  <a:gd name="T4" fmla="*/ 36 w 267"/>
                  <a:gd name="T5" fmla="*/ 124 h 411"/>
                  <a:gd name="T6" fmla="*/ 50 w 267"/>
                  <a:gd name="T7" fmla="*/ 50 h 411"/>
                  <a:gd name="T8" fmla="*/ 77 w 267"/>
                  <a:gd name="T9" fmla="*/ 23 h 411"/>
                  <a:gd name="T10" fmla="*/ 77 w 267"/>
                  <a:gd name="T11" fmla="*/ 9 h 411"/>
                  <a:gd name="T12" fmla="*/ 77 w 267"/>
                  <a:gd name="T13" fmla="*/ 0 h 411"/>
                  <a:gd name="T14" fmla="*/ 106 w 267"/>
                  <a:gd name="T15" fmla="*/ 28 h 411"/>
                  <a:gd name="T16" fmla="*/ 130 w 267"/>
                  <a:gd name="T17" fmla="*/ 43 h 411"/>
                  <a:gd name="T18" fmla="*/ 142 w 267"/>
                  <a:gd name="T19" fmla="*/ 61 h 411"/>
                  <a:gd name="T20" fmla="*/ 182 w 267"/>
                  <a:gd name="T21" fmla="*/ 97 h 411"/>
                  <a:gd name="T22" fmla="*/ 234 w 267"/>
                  <a:gd name="T23" fmla="*/ 133 h 411"/>
                  <a:gd name="T24" fmla="*/ 184 w 267"/>
                  <a:gd name="T25" fmla="*/ 128 h 411"/>
                  <a:gd name="T26" fmla="*/ 99 w 267"/>
                  <a:gd name="T27" fmla="*/ 131 h 411"/>
                  <a:gd name="T28" fmla="*/ 50 w 267"/>
                  <a:gd name="T29" fmla="*/ 140 h 411"/>
                  <a:gd name="T30" fmla="*/ 92 w 267"/>
                  <a:gd name="T31" fmla="*/ 138 h 411"/>
                  <a:gd name="T32" fmla="*/ 137 w 267"/>
                  <a:gd name="T33" fmla="*/ 157 h 411"/>
                  <a:gd name="T34" fmla="*/ 158 w 267"/>
                  <a:gd name="T35" fmla="*/ 202 h 411"/>
                  <a:gd name="T36" fmla="*/ 157 w 267"/>
                  <a:gd name="T37" fmla="*/ 229 h 411"/>
                  <a:gd name="T38" fmla="*/ 166 w 267"/>
                  <a:gd name="T39" fmla="*/ 249 h 411"/>
                  <a:gd name="T40" fmla="*/ 195 w 267"/>
                  <a:gd name="T41" fmla="*/ 268 h 411"/>
                  <a:gd name="T42" fmla="*/ 178 w 267"/>
                  <a:gd name="T43" fmla="*/ 286 h 411"/>
                  <a:gd name="T44" fmla="*/ 155 w 267"/>
                  <a:gd name="T45" fmla="*/ 306 h 411"/>
                  <a:gd name="T46" fmla="*/ 137 w 267"/>
                  <a:gd name="T47" fmla="*/ 310 h 411"/>
                  <a:gd name="T48" fmla="*/ 135 w 267"/>
                  <a:gd name="T49" fmla="*/ 335 h 411"/>
                  <a:gd name="T50" fmla="*/ 158 w 267"/>
                  <a:gd name="T51" fmla="*/ 348 h 411"/>
                  <a:gd name="T52" fmla="*/ 189 w 267"/>
                  <a:gd name="T53" fmla="*/ 351 h 411"/>
                  <a:gd name="T54" fmla="*/ 220 w 267"/>
                  <a:gd name="T55" fmla="*/ 371 h 411"/>
                  <a:gd name="T56" fmla="*/ 247 w 267"/>
                  <a:gd name="T57" fmla="*/ 402 h 411"/>
                  <a:gd name="T58" fmla="*/ 252 w 267"/>
                  <a:gd name="T59" fmla="*/ 409 h 411"/>
                  <a:gd name="T60" fmla="*/ 209 w 267"/>
                  <a:gd name="T61" fmla="*/ 393 h 411"/>
                  <a:gd name="T62" fmla="*/ 160 w 267"/>
                  <a:gd name="T63" fmla="*/ 387 h 411"/>
                  <a:gd name="T64" fmla="*/ 121 w 267"/>
                  <a:gd name="T65" fmla="*/ 364 h 411"/>
                  <a:gd name="T66" fmla="*/ 75 w 267"/>
                  <a:gd name="T67" fmla="*/ 315 h 411"/>
                  <a:gd name="T68" fmla="*/ 45 w 267"/>
                  <a:gd name="T69" fmla="*/ 277 h 411"/>
                  <a:gd name="T70" fmla="*/ 21 w 267"/>
                  <a:gd name="T71" fmla="*/ 236 h 411"/>
                  <a:gd name="T72" fmla="*/ 9 w 267"/>
                  <a:gd name="T73" fmla="*/ 200 h 411"/>
                  <a:gd name="T74" fmla="*/ 14 w 267"/>
                  <a:gd name="T75" fmla="*/ 182 h 411"/>
                  <a:gd name="T76" fmla="*/ 47 w 267"/>
                  <a:gd name="T77" fmla="*/ 178 h 411"/>
                  <a:gd name="T78" fmla="*/ 41 w 267"/>
                  <a:gd name="T79" fmla="*/ 151 h 411"/>
                  <a:gd name="T80" fmla="*/ 27 w 267"/>
                  <a:gd name="T81" fmla="*/ 155 h 411"/>
                  <a:gd name="T82" fmla="*/ 11 w 267"/>
                  <a:gd name="T83" fmla="*/ 160 h 411"/>
                  <a:gd name="T84" fmla="*/ 0 w 267"/>
                  <a:gd name="T85" fmla="*/ 16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411">
                    <a:moveTo>
                      <a:pt x="0" y="169"/>
                    </a:moveTo>
                    <a:lnTo>
                      <a:pt x="5" y="164"/>
                    </a:lnTo>
                    <a:lnTo>
                      <a:pt x="11" y="160"/>
                    </a:lnTo>
                    <a:lnTo>
                      <a:pt x="20" y="158"/>
                    </a:lnTo>
                    <a:lnTo>
                      <a:pt x="27" y="157"/>
                    </a:lnTo>
                    <a:lnTo>
                      <a:pt x="34" y="153"/>
                    </a:lnTo>
                    <a:lnTo>
                      <a:pt x="38" y="148"/>
                    </a:lnTo>
                    <a:lnTo>
                      <a:pt x="38" y="138"/>
                    </a:lnTo>
                    <a:lnTo>
                      <a:pt x="36" y="124"/>
                    </a:lnTo>
                    <a:lnTo>
                      <a:pt x="36" y="104"/>
                    </a:lnTo>
                    <a:lnTo>
                      <a:pt x="39" y="75"/>
                    </a:lnTo>
                    <a:lnTo>
                      <a:pt x="50" y="50"/>
                    </a:lnTo>
                    <a:lnTo>
                      <a:pt x="65" y="34"/>
                    </a:lnTo>
                    <a:lnTo>
                      <a:pt x="74" y="28"/>
                    </a:lnTo>
                    <a:lnTo>
                      <a:pt x="77" y="23"/>
                    </a:lnTo>
                    <a:lnTo>
                      <a:pt x="77" y="18"/>
                    </a:lnTo>
                    <a:lnTo>
                      <a:pt x="77" y="14"/>
                    </a:lnTo>
                    <a:lnTo>
                      <a:pt x="77" y="9"/>
                    </a:lnTo>
                    <a:lnTo>
                      <a:pt x="77" y="5"/>
                    </a:lnTo>
                    <a:lnTo>
                      <a:pt x="77" y="1"/>
                    </a:lnTo>
                    <a:lnTo>
                      <a:pt x="77" y="0"/>
                    </a:lnTo>
                    <a:lnTo>
                      <a:pt x="83" y="5"/>
                    </a:lnTo>
                    <a:lnTo>
                      <a:pt x="94" y="16"/>
                    </a:lnTo>
                    <a:lnTo>
                      <a:pt x="106" y="28"/>
                    </a:lnTo>
                    <a:lnTo>
                      <a:pt x="117" y="36"/>
                    </a:lnTo>
                    <a:lnTo>
                      <a:pt x="124" y="37"/>
                    </a:lnTo>
                    <a:lnTo>
                      <a:pt x="130" y="43"/>
                    </a:lnTo>
                    <a:lnTo>
                      <a:pt x="135" y="48"/>
                    </a:lnTo>
                    <a:lnTo>
                      <a:pt x="139" y="56"/>
                    </a:lnTo>
                    <a:lnTo>
                      <a:pt x="142" y="61"/>
                    </a:lnTo>
                    <a:lnTo>
                      <a:pt x="151" y="70"/>
                    </a:lnTo>
                    <a:lnTo>
                      <a:pt x="166" y="83"/>
                    </a:lnTo>
                    <a:lnTo>
                      <a:pt x="182" y="97"/>
                    </a:lnTo>
                    <a:lnTo>
                      <a:pt x="198" y="110"/>
                    </a:lnTo>
                    <a:lnTo>
                      <a:pt x="216" y="122"/>
                    </a:lnTo>
                    <a:lnTo>
                      <a:pt x="234" y="133"/>
                    </a:lnTo>
                    <a:lnTo>
                      <a:pt x="250" y="138"/>
                    </a:lnTo>
                    <a:lnTo>
                      <a:pt x="216" y="131"/>
                    </a:lnTo>
                    <a:lnTo>
                      <a:pt x="184" y="128"/>
                    </a:lnTo>
                    <a:lnTo>
                      <a:pt x="153" y="126"/>
                    </a:lnTo>
                    <a:lnTo>
                      <a:pt x="124" y="128"/>
                    </a:lnTo>
                    <a:lnTo>
                      <a:pt x="99" y="131"/>
                    </a:lnTo>
                    <a:lnTo>
                      <a:pt x="77" y="135"/>
                    </a:lnTo>
                    <a:lnTo>
                      <a:pt x="61" y="138"/>
                    </a:lnTo>
                    <a:lnTo>
                      <a:pt x="50" y="140"/>
                    </a:lnTo>
                    <a:lnTo>
                      <a:pt x="61" y="138"/>
                    </a:lnTo>
                    <a:lnTo>
                      <a:pt x="75" y="138"/>
                    </a:lnTo>
                    <a:lnTo>
                      <a:pt x="92" y="138"/>
                    </a:lnTo>
                    <a:lnTo>
                      <a:pt x="108" y="142"/>
                    </a:lnTo>
                    <a:lnTo>
                      <a:pt x="122" y="148"/>
                    </a:lnTo>
                    <a:lnTo>
                      <a:pt x="137" y="157"/>
                    </a:lnTo>
                    <a:lnTo>
                      <a:pt x="148" y="169"/>
                    </a:lnTo>
                    <a:lnTo>
                      <a:pt x="155" y="185"/>
                    </a:lnTo>
                    <a:lnTo>
                      <a:pt x="158" y="202"/>
                    </a:lnTo>
                    <a:lnTo>
                      <a:pt x="158" y="212"/>
                    </a:lnTo>
                    <a:lnTo>
                      <a:pt x="158" y="221"/>
                    </a:lnTo>
                    <a:lnTo>
                      <a:pt x="157" y="229"/>
                    </a:lnTo>
                    <a:lnTo>
                      <a:pt x="157" y="238"/>
                    </a:lnTo>
                    <a:lnTo>
                      <a:pt x="158" y="243"/>
                    </a:lnTo>
                    <a:lnTo>
                      <a:pt x="166" y="249"/>
                    </a:lnTo>
                    <a:lnTo>
                      <a:pt x="177" y="252"/>
                    </a:lnTo>
                    <a:lnTo>
                      <a:pt x="187" y="259"/>
                    </a:lnTo>
                    <a:lnTo>
                      <a:pt x="195" y="268"/>
                    </a:lnTo>
                    <a:lnTo>
                      <a:pt x="196" y="277"/>
                    </a:lnTo>
                    <a:lnTo>
                      <a:pt x="189" y="283"/>
                    </a:lnTo>
                    <a:lnTo>
                      <a:pt x="178" y="286"/>
                    </a:lnTo>
                    <a:lnTo>
                      <a:pt x="169" y="292"/>
                    </a:lnTo>
                    <a:lnTo>
                      <a:pt x="160" y="299"/>
                    </a:lnTo>
                    <a:lnTo>
                      <a:pt x="155" y="306"/>
                    </a:lnTo>
                    <a:lnTo>
                      <a:pt x="149" y="310"/>
                    </a:lnTo>
                    <a:lnTo>
                      <a:pt x="142" y="310"/>
                    </a:lnTo>
                    <a:lnTo>
                      <a:pt x="137" y="310"/>
                    </a:lnTo>
                    <a:lnTo>
                      <a:pt x="133" y="315"/>
                    </a:lnTo>
                    <a:lnTo>
                      <a:pt x="133" y="324"/>
                    </a:lnTo>
                    <a:lnTo>
                      <a:pt x="135" y="335"/>
                    </a:lnTo>
                    <a:lnTo>
                      <a:pt x="140" y="344"/>
                    </a:lnTo>
                    <a:lnTo>
                      <a:pt x="151" y="348"/>
                    </a:lnTo>
                    <a:lnTo>
                      <a:pt x="158" y="348"/>
                    </a:lnTo>
                    <a:lnTo>
                      <a:pt x="167" y="348"/>
                    </a:lnTo>
                    <a:lnTo>
                      <a:pt x="178" y="350"/>
                    </a:lnTo>
                    <a:lnTo>
                      <a:pt x="189" y="351"/>
                    </a:lnTo>
                    <a:lnTo>
                      <a:pt x="200" y="357"/>
                    </a:lnTo>
                    <a:lnTo>
                      <a:pt x="211" y="362"/>
                    </a:lnTo>
                    <a:lnTo>
                      <a:pt x="220" y="371"/>
                    </a:lnTo>
                    <a:lnTo>
                      <a:pt x="227" y="382"/>
                    </a:lnTo>
                    <a:lnTo>
                      <a:pt x="236" y="395"/>
                    </a:lnTo>
                    <a:lnTo>
                      <a:pt x="247" y="402"/>
                    </a:lnTo>
                    <a:lnTo>
                      <a:pt x="258" y="407"/>
                    </a:lnTo>
                    <a:lnTo>
                      <a:pt x="267" y="411"/>
                    </a:lnTo>
                    <a:lnTo>
                      <a:pt x="252" y="409"/>
                    </a:lnTo>
                    <a:lnTo>
                      <a:pt x="238" y="405"/>
                    </a:lnTo>
                    <a:lnTo>
                      <a:pt x="223" y="398"/>
                    </a:lnTo>
                    <a:lnTo>
                      <a:pt x="209" y="393"/>
                    </a:lnTo>
                    <a:lnTo>
                      <a:pt x="195" y="387"/>
                    </a:lnTo>
                    <a:lnTo>
                      <a:pt x="178" y="386"/>
                    </a:lnTo>
                    <a:lnTo>
                      <a:pt x="160" y="387"/>
                    </a:lnTo>
                    <a:lnTo>
                      <a:pt x="140" y="395"/>
                    </a:lnTo>
                    <a:lnTo>
                      <a:pt x="131" y="380"/>
                    </a:lnTo>
                    <a:lnTo>
                      <a:pt x="121" y="364"/>
                    </a:lnTo>
                    <a:lnTo>
                      <a:pt x="106" y="348"/>
                    </a:lnTo>
                    <a:lnTo>
                      <a:pt x="90" y="331"/>
                    </a:lnTo>
                    <a:lnTo>
                      <a:pt x="75" y="315"/>
                    </a:lnTo>
                    <a:lnTo>
                      <a:pt x="61" y="301"/>
                    </a:lnTo>
                    <a:lnTo>
                      <a:pt x="50" y="288"/>
                    </a:lnTo>
                    <a:lnTo>
                      <a:pt x="45" y="277"/>
                    </a:lnTo>
                    <a:lnTo>
                      <a:pt x="38" y="259"/>
                    </a:lnTo>
                    <a:lnTo>
                      <a:pt x="29" y="247"/>
                    </a:lnTo>
                    <a:lnTo>
                      <a:pt x="21" y="236"/>
                    </a:lnTo>
                    <a:lnTo>
                      <a:pt x="18" y="229"/>
                    </a:lnTo>
                    <a:lnTo>
                      <a:pt x="14" y="212"/>
                    </a:lnTo>
                    <a:lnTo>
                      <a:pt x="9" y="200"/>
                    </a:lnTo>
                    <a:lnTo>
                      <a:pt x="5" y="191"/>
                    </a:lnTo>
                    <a:lnTo>
                      <a:pt x="5" y="185"/>
                    </a:lnTo>
                    <a:lnTo>
                      <a:pt x="14" y="182"/>
                    </a:lnTo>
                    <a:lnTo>
                      <a:pt x="25" y="182"/>
                    </a:lnTo>
                    <a:lnTo>
                      <a:pt x="38" y="182"/>
                    </a:lnTo>
                    <a:lnTo>
                      <a:pt x="47" y="178"/>
                    </a:lnTo>
                    <a:lnTo>
                      <a:pt x="50" y="171"/>
                    </a:lnTo>
                    <a:lnTo>
                      <a:pt x="47" y="160"/>
                    </a:lnTo>
                    <a:lnTo>
                      <a:pt x="41" y="151"/>
                    </a:lnTo>
                    <a:lnTo>
                      <a:pt x="38" y="146"/>
                    </a:lnTo>
                    <a:lnTo>
                      <a:pt x="32" y="151"/>
                    </a:lnTo>
                    <a:lnTo>
                      <a:pt x="27" y="155"/>
                    </a:lnTo>
                    <a:lnTo>
                      <a:pt x="21" y="157"/>
                    </a:lnTo>
                    <a:lnTo>
                      <a:pt x="16" y="158"/>
                    </a:lnTo>
                    <a:lnTo>
                      <a:pt x="11" y="160"/>
                    </a:lnTo>
                    <a:lnTo>
                      <a:pt x="7" y="162"/>
                    </a:lnTo>
                    <a:lnTo>
                      <a:pt x="3" y="166"/>
                    </a:lnTo>
                    <a:lnTo>
                      <a:pt x="0" y="169"/>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67">
                <a:extLst>
                  <a:ext uri="{FF2B5EF4-FFF2-40B4-BE49-F238E27FC236}">
                    <a16:creationId xmlns:a16="http://schemas.microsoft.com/office/drawing/2014/main" id="{7E5F88C3-702E-4BA3-99FF-E6B419E3D650}"/>
                  </a:ext>
                </a:extLst>
              </p:cNvPr>
              <p:cNvSpPr>
                <a:spLocks/>
              </p:cNvSpPr>
              <p:nvPr/>
            </p:nvSpPr>
            <p:spPr bwMode="auto">
              <a:xfrm>
                <a:off x="6500" y="2332"/>
                <a:ext cx="143" cy="241"/>
              </a:xfrm>
              <a:custGeom>
                <a:avLst/>
                <a:gdLst>
                  <a:gd name="T0" fmla="*/ 5 w 267"/>
                  <a:gd name="T1" fmla="*/ 164 h 411"/>
                  <a:gd name="T2" fmla="*/ 27 w 267"/>
                  <a:gd name="T3" fmla="*/ 157 h 411"/>
                  <a:gd name="T4" fmla="*/ 38 w 267"/>
                  <a:gd name="T5" fmla="*/ 148 h 411"/>
                  <a:gd name="T6" fmla="*/ 36 w 267"/>
                  <a:gd name="T7" fmla="*/ 124 h 411"/>
                  <a:gd name="T8" fmla="*/ 50 w 267"/>
                  <a:gd name="T9" fmla="*/ 50 h 411"/>
                  <a:gd name="T10" fmla="*/ 74 w 267"/>
                  <a:gd name="T11" fmla="*/ 28 h 411"/>
                  <a:gd name="T12" fmla="*/ 77 w 267"/>
                  <a:gd name="T13" fmla="*/ 14 h 411"/>
                  <a:gd name="T14" fmla="*/ 77 w 267"/>
                  <a:gd name="T15" fmla="*/ 5 h 411"/>
                  <a:gd name="T16" fmla="*/ 77 w 267"/>
                  <a:gd name="T17" fmla="*/ 0 h 411"/>
                  <a:gd name="T18" fmla="*/ 106 w 267"/>
                  <a:gd name="T19" fmla="*/ 28 h 411"/>
                  <a:gd name="T20" fmla="*/ 124 w 267"/>
                  <a:gd name="T21" fmla="*/ 37 h 411"/>
                  <a:gd name="T22" fmla="*/ 139 w 267"/>
                  <a:gd name="T23" fmla="*/ 56 h 411"/>
                  <a:gd name="T24" fmla="*/ 151 w 267"/>
                  <a:gd name="T25" fmla="*/ 70 h 411"/>
                  <a:gd name="T26" fmla="*/ 198 w 267"/>
                  <a:gd name="T27" fmla="*/ 110 h 411"/>
                  <a:gd name="T28" fmla="*/ 250 w 267"/>
                  <a:gd name="T29" fmla="*/ 138 h 411"/>
                  <a:gd name="T30" fmla="*/ 184 w 267"/>
                  <a:gd name="T31" fmla="*/ 128 h 411"/>
                  <a:gd name="T32" fmla="*/ 99 w 267"/>
                  <a:gd name="T33" fmla="*/ 131 h 411"/>
                  <a:gd name="T34" fmla="*/ 50 w 267"/>
                  <a:gd name="T35" fmla="*/ 140 h 411"/>
                  <a:gd name="T36" fmla="*/ 75 w 267"/>
                  <a:gd name="T37" fmla="*/ 138 h 411"/>
                  <a:gd name="T38" fmla="*/ 122 w 267"/>
                  <a:gd name="T39" fmla="*/ 148 h 411"/>
                  <a:gd name="T40" fmla="*/ 155 w 267"/>
                  <a:gd name="T41" fmla="*/ 185 h 411"/>
                  <a:gd name="T42" fmla="*/ 158 w 267"/>
                  <a:gd name="T43" fmla="*/ 212 h 411"/>
                  <a:gd name="T44" fmla="*/ 157 w 267"/>
                  <a:gd name="T45" fmla="*/ 229 h 411"/>
                  <a:gd name="T46" fmla="*/ 166 w 267"/>
                  <a:gd name="T47" fmla="*/ 249 h 411"/>
                  <a:gd name="T48" fmla="*/ 187 w 267"/>
                  <a:gd name="T49" fmla="*/ 259 h 411"/>
                  <a:gd name="T50" fmla="*/ 189 w 267"/>
                  <a:gd name="T51" fmla="*/ 283 h 411"/>
                  <a:gd name="T52" fmla="*/ 169 w 267"/>
                  <a:gd name="T53" fmla="*/ 292 h 411"/>
                  <a:gd name="T54" fmla="*/ 155 w 267"/>
                  <a:gd name="T55" fmla="*/ 306 h 411"/>
                  <a:gd name="T56" fmla="*/ 137 w 267"/>
                  <a:gd name="T57" fmla="*/ 310 h 411"/>
                  <a:gd name="T58" fmla="*/ 133 w 267"/>
                  <a:gd name="T59" fmla="*/ 324 h 411"/>
                  <a:gd name="T60" fmla="*/ 151 w 267"/>
                  <a:gd name="T61" fmla="*/ 348 h 411"/>
                  <a:gd name="T62" fmla="*/ 167 w 267"/>
                  <a:gd name="T63" fmla="*/ 348 h 411"/>
                  <a:gd name="T64" fmla="*/ 200 w 267"/>
                  <a:gd name="T65" fmla="*/ 357 h 411"/>
                  <a:gd name="T66" fmla="*/ 227 w 267"/>
                  <a:gd name="T67" fmla="*/ 382 h 411"/>
                  <a:gd name="T68" fmla="*/ 247 w 267"/>
                  <a:gd name="T69" fmla="*/ 402 h 411"/>
                  <a:gd name="T70" fmla="*/ 267 w 267"/>
                  <a:gd name="T71" fmla="*/ 411 h 411"/>
                  <a:gd name="T72" fmla="*/ 223 w 267"/>
                  <a:gd name="T73" fmla="*/ 398 h 411"/>
                  <a:gd name="T74" fmla="*/ 178 w 267"/>
                  <a:gd name="T75" fmla="*/ 386 h 411"/>
                  <a:gd name="T76" fmla="*/ 140 w 267"/>
                  <a:gd name="T77" fmla="*/ 395 h 411"/>
                  <a:gd name="T78" fmla="*/ 106 w 267"/>
                  <a:gd name="T79" fmla="*/ 348 h 411"/>
                  <a:gd name="T80" fmla="*/ 61 w 267"/>
                  <a:gd name="T81" fmla="*/ 301 h 411"/>
                  <a:gd name="T82" fmla="*/ 45 w 267"/>
                  <a:gd name="T83" fmla="*/ 277 h 411"/>
                  <a:gd name="T84" fmla="*/ 21 w 267"/>
                  <a:gd name="T85" fmla="*/ 236 h 411"/>
                  <a:gd name="T86" fmla="*/ 14 w 267"/>
                  <a:gd name="T87" fmla="*/ 212 h 411"/>
                  <a:gd name="T88" fmla="*/ 5 w 267"/>
                  <a:gd name="T89" fmla="*/ 185 h 411"/>
                  <a:gd name="T90" fmla="*/ 25 w 267"/>
                  <a:gd name="T91" fmla="*/ 182 h 411"/>
                  <a:gd name="T92" fmla="*/ 47 w 267"/>
                  <a:gd name="T93" fmla="*/ 178 h 411"/>
                  <a:gd name="T94" fmla="*/ 41 w 267"/>
                  <a:gd name="T95" fmla="*/ 151 h 411"/>
                  <a:gd name="T96" fmla="*/ 32 w 267"/>
                  <a:gd name="T97" fmla="*/ 151 h 411"/>
                  <a:gd name="T98" fmla="*/ 16 w 267"/>
                  <a:gd name="T99" fmla="*/ 158 h 411"/>
                  <a:gd name="T100" fmla="*/ 7 w 267"/>
                  <a:gd name="T101" fmla="*/ 16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 h="411">
                    <a:moveTo>
                      <a:pt x="0" y="169"/>
                    </a:moveTo>
                    <a:lnTo>
                      <a:pt x="0" y="169"/>
                    </a:lnTo>
                    <a:lnTo>
                      <a:pt x="5" y="164"/>
                    </a:lnTo>
                    <a:lnTo>
                      <a:pt x="11" y="160"/>
                    </a:lnTo>
                    <a:lnTo>
                      <a:pt x="20" y="158"/>
                    </a:lnTo>
                    <a:lnTo>
                      <a:pt x="27" y="157"/>
                    </a:lnTo>
                    <a:lnTo>
                      <a:pt x="27" y="157"/>
                    </a:lnTo>
                    <a:lnTo>
                      <a:pt x="34" y="153"/>
                    </a:lnTo>
                    <a:lnTo>
                      <a:pt x="38" y="148"/>
                    </a:lnTo>
                    <a:lnTo>
                      <a:pt x="38" y="138"/>
                    </a:lnTo>
                    <a:lnTo>
                      <a:pt x="36" y="124"/>
                    </a:lnTo>
                    <a:lnTo>
                      <a:pt x="36" y="124"/>
                    </a:lnTo>
                    <a:lnTo>
                      <a:pt x="36" y="104"/>
                    </a:lnTo>
                    <a:lnTo>
                      <a:pt x="39" y="75"/>
                    </a:lnTo>
                    <a:lnTo>
                      <a:pt x="50" y="50"/>
                    </a:lnTo>
                    <a:lnTo>
                      <a:pt x="65" y="34"/>
                    </a:lnTo>
                    <a:lnTo>
                      <a:pt x="65" y="34"/>
                    </a:lnTo>
                    <a:lnTo>
                      <a:pt x="74" y="28"/>
                    </a:lnTo>
                    <a:lnTo>
                      <a:pt x="77" y="23"/>
                    </a:lnTo>
                    <a:lnTo>
                      <a:pt x="77" y="18"/>
                    </a:lnTo>
                    <a:lnTo>
                      <a:pt x="77" y="14"/>
                    </a:lnTo>
                    <a:lnTo>
                      <a:pt x="77" y="14"/>
                    </a:lnTo>
                    <a:lnTo>
                      <a:pt x="77" y="9"/>
                    </a:lnTo>
                    <a:lnTo>
                      <a:pt x="77" y="5"/>
                    </a:lnTo>
                    <a:lnTo>
                      <a:pt x="77" y="1"/>
                    </a:lnTo>
                    <a:lnTo>
                      <a:pt x="77" y="0"/>
                    </a:lnTo>
                    <a:lnTo>
                      <a:pt x="77" y="0"/>
                    </a:lnTo>
                    <a:lnTo>
                      <a:pt x="83" y="5"/>
                    </a:lnTo>
                    <a:lnTo>
                      <a:pt x="94" y="16"/>
                    </a:lnTo>
                    <a:lnTo>
                      <a:pt x="106" y="28"/>
                    </a:lnTo>
                    <a:lnTo>
                      <a:pt x="117" y="36"/>
                    </a:lnTo>
                    <a:lnTo>
                      <a:pt x="117" y="36"/>
                    </a:lnTo>
                    <a:lnTo>
                      <a:pt x="124" y="37"/>
                    </a:lnTo>
                    <a:lnTo>
                      <a:pt x="130" y="43"/>
                    </a:lnTo>
                    <a:lnTo>
                      <a:pt x="135" y="48"/>
                    </a:lnTo>
                    <a:lnTo>
                      <a:pt x="139" y="56"/>
                    </a:lnTo>
                    <a:lnTo>
                      <a:pt x="139" y="56"/>
                    </a:lnTo>
                    <a:lnTo>
                      <a:pt x="142" y="61"/>
                    </a:lnTo>
                    <a:lnTo>
                      <a:pt x="151" y="70"/>
                    </a:lnTo>
                    <a:lnTo>
                      <a:pt x="166" y="83"/>
                    </a:lnTo>
                    <a:lnTo>
                      <a:pt x="182" y="97"/>
                    </a:lnTo>
                    <a:lnTo>
                      <a:pt x="198" y="110"/>
                    </a:lnTo>
                    <a:lnTo>
                      <a:pt x="216" y="122"/>
                    </a:lnTo>
                    <a:lnTo>
                      <a:pt x="234" y="133"/>
                    </a:lnTo>
                    <a:lnTo>
                      <a:pt x="250" y="138"/>
                    </a:lnTo>
                    <a:lnTo>
                      <a:pt x="250" y="138"/>
                    </a:lnTo>
                    <a:lnTo>
                      <a:pt x="216" y="131"/>
                    </a:lnTo>
                    <a:lnTo>
                      <a:pt x="184" y="128"/>
                    </a:lnTo>
                    <a:lnTo>
                      <a:pt x="153" y="126"/>
                    </a:lnTo>
                    <a:lnTo>
                      <a:pt x="124" y="128"/>
                    </a:lnTo>
                    <a:lnTo>
                      <a:pt x="99" y="131"/>
                    </a:lnTo>
                    <a:lnTo>
                      <a:pt x="77" y="135"/>
                    </a:lnTo>
                    <a:lnTo>
                      <a:pt x="61" y="138"/>
                    </a:lnTo>
                    <a:lnTo>
                      <a:pt x="50" y="140"/>
                    </a:lnTo>
                    <a:lnTo>
                      <a:pt x="50" y="140"/>
                    </a:lnTo>
                    <a:lnTo>
                      <a:pt x="61" y="138"/>
                    </a:lnTo>
                    <a:lnTo>
                      <a:pt x="75" y="138"/>
                    </a:lnTo>
                    <a:lnTo>
                      <a:pt x="92" y="138"/>
                    </a:lnTo>
                    <a:lnTo>
                      <a:pt x="108" y="142"/>
                    </a:lnTo>
                    <a:lnTo>
                      <a:pt x="122" y="148"/>
                    </a:lnTo>
                    <a:lnTo>
                      <a:pt x="137" y="157"/>
                    </a:lnTo>
                    <a:lnTo>
                      <a:pt x="148" y="169"/>
                    </a:lnTo>
                    <a:lnTo>
                      <a:pt x="155" y="185"/>
                    </a:lnTo>
                    <a:lnTo>
                      <a:pt x="155" y="185"/>
                    </a:lnTo>
                    <a:lnTo>
                      <a:pt x="158" y="202"/>
                    </a:lnTo>
                    <a:lnTo>
                      <a:pt x="158" y="212"/>
                    </a:lnTo>
                    <a:lnTo>
                      <a:pt x="158" y="221"/>
                    </a:lnTo>
                    <a:lnTo>
                      <a:pt x="157" y="229"/>
                    </a:lnTo>
                    <a:lnTo>
                      <a:pt x="157" y="229"/>
                    </a:lnTo>
                    <a:lnTo>
                      <a:pt x="157" y="238"/>
                    </a:lnTo>
                    <a:lnTo>
                      <a:pt x="158" y="243"/>
                    </a:lnTo>
                    <a:lnTo>
                      <a:pt x="166" y="249"/>
                    </a:lnTo>
                    <a:lnTo>
                      <a:pt x="177" y="252"/>
                    </a:lnTo>
                    <a:lnTo>
                      <a:pt x="177" y="252"/>
                    </a:lnTo>
                    <a:lnTo>
                      <a:pt x="187" y="259"/>
                    </a:lnTo>
                    <a:lnTo>
                      <a:pt x="195" y="268"/>
                    </a:lnTo>
                    <a:lnTo>
                      <a:pt x="196" y="277"/>
                    </a:lnTo>
                    <a:lnTo>
                      <a:pt x="189" y="283"/>
                    </a:lnTo>
                    <a:lnTo>
                      <a:pt x="189" y="283"/>
                    </a:lnTo>
                    <a:lnTo>
                      <a:pt x="178" y="286"/>
                    </a:lnTo>
                    <a:lnTo>
                      <a:pt x="169" y="292"/>
                    </a:lnTo>
                    <a:lnTo>
                      <a:pt x="160" y="299"/>
                    </a:lnTo>
                    <a:lnTo>
                      <a:pt x="155" y="306"/>
                    </a:lnTo>
                    <a:lnTo>
                      <a:pt x="155" y="306"/>
                    </a:lnTo>
                    <a:lnTo>
                      <a:pt x="149" y="310"/>
                    </a:lnTo>
                    <a:lnTo>
                      <a:pt x="142" y="310"/>
                    </a:lnTo>
                    <a:lnTo>
                      <a:pt x="137" y="310"/>
                    </a:lnTo>
                    <a:lnTo>
                      <a:pt x="133" y="315"/>
                    </a:lnTo>
                    <a:lnTo>
                      <a:pt x="133" y="315"/>
                    </a:lnTo>
                    <a:lnTo>
                      <a:pt x="133" y="324"/>
                    </a:lnTo>
                    <a:lnTo>
                      <a:pt x="135" y="335"/>
                    </a:lnTo>
                    <a:lnTo>
                      <a:pt x="140" y="344"/>
                    </a:lnTo>
                    <a:lnTo>
                      <a:pt x="151" y="348"/>
                    </a:lnTo>
                    <a:lnTo>
                      <a:pt x="151" y="348"/>
                    </a:lnTo>
                    <a:lnTo>
                      <a:pt x="158" y="348"/>
                    </a:lnTo>
                    <a:lnTo>
                      <a:pt x="167" y="348"/>
                    </a:lnTo>
                    <a:lnTo>
                      <a:pt x="178" y="350"/>
                    </a:lnTo>
                    <a:lnTo>
                      <a:pt x="189" y="351"/>
                    </a:lnTo>
                    <a:lnTo>
                      <a:pt x="200" y="357"/>
                    </a:lnTo>
                    <a:lnTo>
                      <a:pt x="211" y="362"/>
                    </a:lnTo>
                    <a:lnTo>
                      <a:pt x="220" y="371"/>
                    </a:lnTo>
                    <a:lnTo>
                      <a:pt x="227" y="382"/>
                    </a:lnTo>
                    <a:lnTo>
                      <a:pt x="227" y="382"/>
                    </a:lnTo>
                    <a:lnTo>
                      <a:pt x="236" y="395"/>
                    </a:lnTo>
                    <a:lnTo>
                      <a:pt x="247" y="402"/>
                    </a:lnTo>
                    <a:lnTo>
                      <a:pt x="258" y="407"/>
                    </a:lnTo>
                    <a:lnTo>
                      <a:pt x="267" y="411"/>
                    </a:lnTo>
                    <a:lnTo>
                      <a:pt x="267" y="411"/>
                    </a:lnTo>
                    <a:lnTo>
                      <a:pt x="252" y="409"/>
                    </a:lnTo>
                    <a:lnTo>
                      <a:pt x="238" y="405"/>
                    </a:lnTo>
                    <a:lnTo>
                      <a:pt x="223" y="398"/>
                    </a:lnTo>
                    <a:lnTo>
                      <a:pt x="209" y="393"/>
                    </a:lnTo>
                    <a:lnTo>
                      <a:pt x="195" y="387"/>
                    </a:lnTo>
                    <a:lnTo>
                      <a:pt x="178" y="386"/>
                    </a:lnTo>
                    <a:lnTo>
                      <a:pt x="160" y="387"/>
                    </a:lnTo>
                    <a:lnTo>
                      <a:pt x="140" y="395"/>
                    </a:lnTo>
                    <a:lnTo>
                      <a:pt x="140" y="395"/>
                    </a:lnTo>
                    <a:lnTo>
                      <a:pt x="131" y="380"/>
                    </a:lnTo>
                    <a:lnTo>
                      <a:pt x="121" y="364"/>
                    </a:lnTo>
                    <a:lnTo>
                      <a:pt x="106" y="348"/>
                    </a:lnTo>
                    <a:lnTo>
                      <a:pt x="90" y="331"/>
                    </a:lnTo>
                    <a:lnTo>
                      <a:pt x="75" y="315"/>
                    </a:lnTo>
                    <a:lnTo>
                      <a:pt x="61" y="301"/>
                    </a:lnTo>
                    <a:lnTo>
                      <a:pt x="50" y="288"/>
                    </a:lnTo>
                    <a:lnTo>
                      <a:pt x="45" y="277"/>
                    </a:lnTo>
                    <a:lnTo>
                      <a:pt x="45" y="277"/>
                    </a:lnTo>
                    <a:lnTo>
                      <a:pt x="38" y="259"/>
                    </a:lnTo>
                    <a:lnTo>
                      <a:pt x="29" y="247"/>
                    </a:lnTo>
                    <a:lnTo>
                      <a:pt x="21" y="236"/>
                    </a:lnTo>
                    <a:lnTo>
                      <a:pt x="18" y="229"/>
                    </a:lnTo>
                    <a:lnTo>
                      <a:pt x="18" y="229"/>
                    </a:lnTo>
                    <a:lnTo>
                      <a:pt x="14" y="212"/>
                    </a:lnTo>
                    <a:lnTo>
                      <a:pt x="9" y="200"/>
                    </a:lnTo>
                    <a:lnTo>
                      <a:pt x="5" y="191"/>
                    </a:lnTo>
                    <a:lnTo>
                      <a:pt x="5" y="185"/>
                    </a:lnTo>
                    <a:lnTo>
                      <a:pt x="5" y="185"/>
                    </a:lnTo>
                    <a:lnTo>
                      <a:pt x="14" y="182"/>
                    </a:lnTo>
                    <a:lnTo>
                      <a:pt x="25" y="182"/>
                    </a:lnTo>
                    <a:lnTo>
                      <a:pt x="38" y="182"/>
                    </a:lnTo>
                    <a:lnTo>
                      <a:pt x="47" y="178"/>
                    </a:lnTo>
                    <a:lnTo>
                      <a:pt x="47" y="178"/>
                    </a:lnTo>
                    <a:lnTo>
                      <a:pt x="50" y="171"/>
                    </a:lnTo>
                    <a:lnTo>
                      <a:pt x="47" y="160"/>
                    </a:lnTo>
                    <a:lnTo>
                      <a:pt x="41" y="151"/>
                    </a:lnTo>
                    <a:lnTo>
                      <a:pt x="38" y="146"/>
                    </a:lnTo>
                    <a:lnTo>
                      <a:pt x="38" y="146"/>
                    </a:lnTo>
                    <a:lnTo>
                      <a:pt x="32" y="151"/>
                    </a:lnTo>
                    <a:lnTo>
                      <a:pt x="27" y="155"/>
                    </a:lnTo>
                    <a:lnTo>
                      <a:pt x="21" y="157"/>
                    </a:lnTo>
                    <a:lnTo>
                      <a:pt x="16" y="158"/>
                    </a:lnTo>
                    <a:lnTo>
                      <a:pt x="16" y="158"/>
                    </a:lnTo>
                    <a:lnTo>
                      <a:pt x="11" y="160"/>
                    </a:lnTo>
                    <a:lnTo>
                      <a:pt x="7" y="162"/>
                    </a:lnTo>
                    <a:lnTo>
                      <a:pt x="3" y="166"/>
                    </a:lnTo>
                    <a:lnTo>
                      <a:pt x="0" y="16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68">
                <a:extLst>
                  <a:ext uri="{FF2B5EF4-FFF2-40B4-BE49-F238E27FC236}">
                    <a16:creationId xmlns:a16="http://schemas.microsoft.com/office/drawing/2014/main" id="{B1D3A9C2-21AD-4504-A8F3-D9F406DCFDB4}"/>
                  </a:ext>
                </a:extLst>
              </p:cNvPr>
              <p:cNvSpPr>
                <a:spLocks/>
              </p:cNvSpPr>
              <p:nvPr/>
            </p:nvSpPr>
            <p:spPr bwMode="auto">
              <a:xfrm>
                <a:off x="6280" y="2441"/>
                <a:ext cx="295" cy="853"/>
              </a:xfrm>
              <a:custGeom>
                <a:avLst/>
                <a:gdLst>
                  <a:gd name="T0" fmla="*/ 521 w 546"/>
                  <a:gd name="T1" fmla="*/ 222 h 1463"/>
                  <a:gd name="T2" fmla="*/ 500 w 546"/>
                  <a:gd name="T3" fmla="*/ 247 h 1463"/>
                  <a:gd name="T4" fmla="*/ 496 w 546"/>
                  <a:gd name="T5" fmla="*/ 269 h 1463"/>
                  <a:gd name="T6" fmla="*/ 485 w 546"/>
                  <a:gd name="T7" fmla="*/ 298 h 1463"/>
                  <a:gd name="T8" fmla="*/ 445 w 546"/>
                  <a:gd name="T9" fmla="*/ 365 h 1463"/>
                  <a:gd name="T10" fmla="*/ 426 w 546"/>
                  <a:gd name="T11" fmla="*/ 496 h 1463"/>
                  <a:gd name="T12" fmla="*/ 388 w 546"/>
                  <a:gd name="T13" fmla="*/ 592 h 1463"/>
                  <a:gd name="T14" fmla="*/ 346 w 546"/>
                  <a:gd name="T15" fmla="*/ 673 h 1463"/>
                  <a:gd name="T16" fmla="*/ 283 w 546"/>
                  <a:gd name="T17" fmla="*/ 743 h 1463"/>
                  <a:gd name="T18" fmla="*/ 254 w 546"/>
                  <a:gd name="T19" fmla="*/ 799 h 1463"/>
                  <a:gd name="T20" fmla="*/ 216 w 546"/>
                  <a:gd name="T21" fmla="*/ 859 h 1463"/>
                  <a:gd name="T22" fmla="*/ 207 w 546"/>
                  <a:gd name="T23" fmla="*/ 935 h 1463"/>
                  <a:gd name="T24" fmla="*/ 184 w 546"/>
                  <a:gd name="T25" fmla="*/ 989 h 1463"/>
                  <a:gd name="T26" fmla="*/ 158 w 546"/>
                  <a:gd name="T27" fmla="*/ 1052 h 1463"/>
                  <a:gd name="T28" fmla="*/ 130 w 546"/>
                  <a:gd name="T29" fmla="*/ 1104 h 1463"/>
                  <a:gd name="T30" fmla="*/ 108 w 546"/>
                  <a:gd name="T31" fmla="*/ 1155 h 1463"/>
                  <a:gd name="T32" fmla="*/ 153 w 546"/>
                  <a:gd name="T33" fmla="*/ 1175 h 1463"/>
                  <a:gd name="T34" fmla="*/ 115 w 546"/>
                  <a:gd name="T35" fmla="*/ 1223 h 1463"/>
                  <a:gd name="T36" fmla="*/ 68 w 546"/>
                  <a:gd name="T37" fmla="*/ 1276 h 1463"/>
                  <a:gd name="T38" fmla="*/ 45 w 546"/>
                  <a:gd name="T39" fmla="*/ 1335 h 1463"/>
                  <a:gd name="T40" fmla="*/ 68 w 546"/>
                  <a:gd name="T41" fmla="*/ 1380 h 1463"/>
                  <a:gd name="T42" fmla="*/ 110 w 546"/>
                  <a:gd name="T43" fmla="*/ 1429 h 1463"/>
                  <a:gd name="T44" fmla="*/ 131 w 546"/>
                  <a:gd name="T45" fmla="*/ 1463 h 1463"/>
                  <a:gd name="T46" fmla="*/ 88 w 546"/>
                  <a:gd name="T47" fmla="*/ 1449 h 1463"/>
                  <a:gd name="T48" fmla="*/ 47 w 546"/>
                  <a:gd name="T49" fmla="*/ 1384 h 1463"/>
                  <a:gd name="T50" fmla="*/ 29 w 546"/>
                  <a:gd name="T51" fmla="*/ 1303 h 1463"/>
                  <a:gd name="T52" fmla="*/ 2 w 546"/>
                  <a:gd name="T53" fmla="*/ 1236 h 1463"/>
                  <a:gd name="T54" fmla="*/ 9 w 546"/>
                  <a:gd name="T55" fmla="*/ 1119 h 1463"/>
                  <a:gd name="T56" fmla="*/ 25 w 546"/>
                  <a:gd name="T57" fmla="*/ 1043 h 1463"/>
                  <a:gd name="T58" fmla="*/ 41 w 546"/>
                  <a:gd name="T59" fmla="*/ 980 h 1463"/>
                  <a:gd name="T60" fmla="*/ 74 w 546"/>
                  <a:gd name="T61" fmla="*/ 902 h 1463"/>
                  <a:gd name="T62" fmla="*/ 121 w 546"/>
                  <a:gd name="T63" fmla="*/ 718 h 1463"/>
                  <a:gd name="T64" fmla="*/ 133 w 546"/>
                  <a:gd name="T65" fmla="*/ 642 h 1463"/>
                  <a:gd name="T66" fmla="*/ 158 w 546"/>
                  <a:gd name="T67" fmla="*/ 565 h 1463"/>
                  <a:gd name="T68" fmla="*/ 187 w 546"/>
                  <a:gd name="T69" fmla="*/ 487 h 1463"/>
                  <a:gd name="T70" fmla="*/ 231 w 546"/>
                  <a:gd name="T71" fmla="*/ 399 h 1463"/>
                  <a:gd name="T72" fmla="*/ 285 w 546"/>
                  <a:gd name="T73" fmla="*/ 323 h 1463"/>
                  <a:gd name="T74" fmla="*/ 326 w 546"/>
                  <a:gd name="T75" fmla="*/ 269 h 1463"/>
                  <a:gd name="T76" fmla="*/ 364 w 546"/>
                  <a:gd name="T77" fmla="*/ 190 h 1463"/>
                  <a:gd name="T78" fmla="*/ 386 w 546"/>
                  <a:gd name="T79" fmla="*/ 112 h 1463"/>
                  <a:gd name="T80" fmla="*/ 398 w 546"/>
                  <a:gd name="T81" fmla="*/ 49 h 1463"/>
                  <a:gd name="T82" fmla="*/ 411 w 546"/>
                  <a:gd name="T83" fmla="*/ 6 h 1463"/>
                  <a:gd name="T84" fmla="*/ 424 w 546"/>
                  <a:gd name="T85" fmla="*/ 44 h 1463"/>
                  <a:gd name="T86" fmla="*/ 444 w 546"/>
                  <a:gd name="T87" fmla="*/ 74 h 1463"/>
                  <a:gd name="T88" fmla="*/ 467 w 546"/>
                  <a:gd name="T89" fmla="*/ 116 h 1463"/>
                  <a:gd name="T90" fmla="*/ 512 w 546"/>
                  <a:gd name="T91" fmla="*/ 163 h 1463"/>
                  <a:gd name="T92" fmla="*/ 546 w 546"/>
                  <a:gd name="T93" fmla="*/ 210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6" h="1463">
                    <a:moveTo>
                      <a:pt x="546" y="210"/>
                    </a:moveTo>
                    <a:lnTo>
                      <a:pt x="534" y="215"/>
                    </a:lnTo>
                    <a:lnTo>
                      <a:pt x="521" y="222"/>
                    </a:lnTo>
                    <a:lnTo>
                      <a:pt x="512" y="231"/>
                    </a:lnTo>
                    <a:lnTo>
                      <a:pt x="505" y="238"/>
                    </a:lnTo>
                    <a:lnTo>
                      <a:pt x="500" y="247"/>
                    </a:lnTo>
                    <a:lnTo>
                      <a:pt x="498" y="256"/>
                    </a:lnTo>
                    <a:lnTo>
                      <a:pt x="496" y="264"/>
                    </a:lnTo>
                    <a:lnTo>
                      <a:pt x="496" y="269"/>
                    </a:lnTo>
                    <a:lnTo>
                      <a:pt x="496" y="282"/>
                    </a:lnTo>
                    <a:lnTo>
                      <a:pt x="494" y="291"/>
                    </a:lnTo>
                    <a:lnTo>
                      <a:pt x="485" y="298"/>
                    </a:lnTo>
                    <a:lnTo>
                      <a:pt x="471" y="302"/>
                    </a:lnTo>
                    <a:lnTo>
                      <a:pt x="453" y="321"/>
                    </a:lnTo>
                    <a:lnTo>
                      <a:pt x="445" y="365"/>
                    </a:lnTo>
                    <a:lnTo>
                      <a:pt x="442" y="417"/>
                    </a:lnTo>
                    <a:lnTo>
                      <a:pt x="436" y="458"/>
                    </a:lnTo>
                    <a:lnTo>
                      <a:pt x="426" y="496"/>
                    </a:lnTo>
                    <a:lnTo>
                      <a:pt x="409" y="536"/>
                    </a:lnTo>
                    <a:lnTo>
                      <a:pt x="395" y="569"/>
                    </a:lnTo>
                    <a:lnTo>
                      <a:pt x="388" y="592"/>
                    </a:lnTo>
                    <a:lnTo>
                      <a:pt x="379" y="619"/>
                    </a:lnTo>
                    <a:lnTo>
                      <a:pt x="364" y="646"/>
                    </a:lnTo>
                    <a:lnTo>
                      <a:pt x="346" y="673"/>
                    </a:lnTo>
                    <a:lnTo>
                      <a:pt x="324" y="697"/>
                    </a:lnTo>
                    <a:lnTo>
                      <a:pt x="303" y="722"/>
                    </a:lnTo>
                    <a:lnTo>
                      <a:pt x="283" y="743"/>
                    </a:lnTo>
                    <a:lnTo>
                      <a:pt x="269" y="763"/>
                    </a:lnTo>
                    <a:lnTo>
                      <a:pt x="261" y="781"/>
                    </a:lnTo>
                    <a:lnTo>
                      <a:pt x="254" y="799"/>
                    </a:lnTo>
                    <a:lnTo>
                      <a:pt x="241" y="821"/>
                    </a:lnTo>
                    <a:lnTo>
                      <a:pt x="227" y="843"/>
                    </a:lnTo>
                    <a:lnTo>
                      <a:pt x="216" y="859"/>
                    </a:lnTo>
                    <a:lnTo>
                      <a:pt x="211" y="877"/>
                    </a:lnTo>
                    <a:lnTo>
                      <a:pt x="209" y="906"/>
                    </a:lnTo>
                    <a:lnTo>
                      <a:pt x="207" y="935"/>
                    </a:lnTo>
                    <a:lnTo>
                      <a:pt x="198" y="960"/>
                    </a:lnTo>
                    <a:lnTo>
                      <a:pt x="191" y="973"/>
                    </a:lnTo>
                    <a:lnTo>
                      <a:pt x="184" y="989"/>
                    </a:lnTo>
                    <a:lnTo>
                      <a:pt x="175" y="1009"/>
                    </a:lnTo>
                    <a:lnTo>
                      <a:pt x="168" y="1030"/>
                    </a:lnTo>
                    <a:lnTo>
                      <a:pt x="158" y="1052"/>
                    </a:lnTo>
                    <a:lnTo>
                      <a:pt x="149" y="1074"/>
                    </a:lnTo>
                    <a:lnTo>
                      <a:pt x="139" y="1092"/>
                    </a:lnTo>
                    <a:lnTo>
                      <a:pt x="130" y="1104"/>
                    </a:lnTo>
                    <a:lnTo>
                      <a:pt x="112" y="1124"/>
                    </a:lnTo>
                    <a:lnTo>
                      <a:pt x="104" y="1144"/>
                    </a:lnTo>
                    <a:lnTo>
                      <a:pt x="108" y="1155"/>
                    </a:lnTo>
                    <a:lnTo>
                      <a:pt x="126" y="1156"/>
                    </a:lnTo>
                    <a:lnTo>
                      <a:pt x="146" y="1160"/>
                    </a:lnTo>
                    <a:lnTo>
                      <a:pt x="153" y="1175"/>
                    </a:lnTo>
                    <a:lnTo>
                      <a:pt x="148" y="1194"/>
                    </a:lnTo>
                    <a:lnTo>
                      <a:pt x="130" y="1212"/>
                    </a:lnTo>
                    <a:lnTo>
                      <a:pt x="115" y="1223"/>
                    </a:lnTo>
                    <a:lnTo>
                      <a:pt x="99" y="1239"/>
                    </a:lnTo>
                    <a:lnTo>
                      <a:pt x="83" y="1256"/>
                    </a:lnTo>
                    <a:lnTo>
                      <a:pt x="68" y="1276"/>
                    </a:lnTo>
                    <a:lnTo>
                      <a:pt x="56" y="1297"/>
                    </a:lnTo>
                    <a:lnTo>
                      <a:pt x="48" y="1317"/>
                    </a:lnTo>
                    <a:lnTo>
                      <a:pt x="45" y="1335"/>
                    </a:lnTo>
                    <a:lnTo>
                      <a:pt x="48" y="1349"/>
                    </a:lnTo>
                    <a:lnTo>
                      <a:pt x="57" y="1364"/>
                    </a:lnTo>
                    <a:lnTo>
                      <a:pt x="68" y="1380"/>
                    </a:lnTo>
                    <a:lnTo>
                      <a:pt x="83" y="1396"/>
                    </a:lnTo>
                    <a:lnTo>
                      <a:pt x="95" y="1413"/>
                    </a:lnTo>
                    <a:lnTo>
                      <a:pt x="110" y="1429"/>
                    </a:lnTo>
                    <a:lnTo>
                      <a:pt x="121" y="1441"/>
                    </a:lnTo>
                    <a:lnTo>
                      <a:pt x="128" y="1454"/>
                    </a:lnTo>
                    <a:lnTo>
                      <a:pt x="131" y="1463"/>
                    </a:lnTo>
                    <a:lnTo>
                      <a:pt x="117" y="1456"/>
                    </a:lnTo>
                    <a:lnTo>
                      <a:pt x="101" y="1452"/>
                    </a:lnTo>
                    <a:lnTo>
                      <a:pt x="88" y="1449"/>
                    </a:lnTo>
                    <a:lnTo>
                      <a:pt x="81" y="1447"/>
                    </a:lnTo>
                    <a:lnTo>
                      <a:pt x="61" y="1414"/>
                    </a:lnTo>
                    <a:lnTo>
                      <a:pt x="47" y="1384"/>
                    </a:lnTo>
                    <a:lnTo>
                      <a:pt x="36" y="1353"/>
                    </a:lnTo>
                    <a:lnTo>
                      <a:pt x="32" y="1324"/>
                    </a:lnTo>
                    <a:lnTo>
                      <a:pt x="29" y="1303"/>
                    </a:lnTo>
                    <a:lnTo>
                      <a:pt x="18" y="1279"/>
                    </a:lnTo>
                    <a:lnTo>
                      <a:pt x="9" y="1256"/>
                    </a:lnTo>
                    <a:lnTo>
                      <a:pt x="2" y="1236"/>
                    </a:lnTo>
                    <a:lnTo>
                      <a:pt x="0" y="1205"/>
                    </a:lnTo>
                    <a:lnTo>
                      <a:pt x="3" y="1164"/>
                    </a:lnTo>
                    <a:lnTo>
                      <a:pt x="9" y="1119"/>
                    </a:lnTo>
                    <a:lnTo>
                      <a:pt x="16" y="1079"/>
                    </a:lnTo>
                    <a:lnTo>
                      <a:pt x="20" y="1063"/>
                    </a:lnTo>
                    <a:lnTo>
                      <a:pt x="25" y="1043"/>
                    </a:lnTo>
                    <a:lnTo>
                      <a:pt x="29" y="1023"/>
                    </a:lnTo>
                    <a:lnTo>
                      <a:pt x="34" y="1001"/>
                    </a:lnTo>
                    <a:lnTo>
                      <a:pt x="41" y="980"/>
                    </a:lnTo>
                    <a:lnTo>
                      <a:pt x="48" y="954"/>
                    </a:lnTo>
                    <a:lnTo>
                      <a:pt x="59" y="929"/>
                    </a:lnTo>
                    <a:lnTo>
                      <a:pt x="74" y="902"/>
                    </a:lnTo>
                    <a:lnTo>
                      <a:pt x="97" y="841"/>
                    </a:lnTo>
                    <a:lnTo>
                      <a:pt x="113" y="776"/>
                    </a:lnTo>
                    <a:lnTo>
                      <a:pt x="121" y="718"/>
                    </a:lnTo>
                    <a:lnTo>
                      <a:pt x="126" y="679"/>
                    </a:lnTo>
                    <a:lnTo>
                      <a:pt x="130" y="662"/>
                    </a:lnTo>
                    <a:lnTo>
                      <a:pt x="133" y="642"/>
                    </a:lnTo>
                    <a:lnTo>
                      <a:pt x="140" y="619"/>
                    </a:lnTo>
                    <a:lnTo>
                      <a:pt x="149" y="592"/>
                    </a:lnTo>
                    <a:lnTo>
                      <a:pt x="158" y="565"/>
                    </a:lnTo>
                    <a:lnTo>
                      <a:pt x="169" y="538"/>
                    </a:lnTo>
                    <a:lnTo>
                      <a:pt x="178" y="511"/>
                    </a:lnTo>
                    <a:lnTo>
                      <a:pt x="187" y="487"/>
                    </a:lnTo>
                    <a:lnTo>
                      <a:pt x="200" y="458"/>
                    </a:lnTo>
                    <a:lnTo>
                      <a:pt x="214" y="428"/>
                    </a:lnTo>
                    <a:lnTo>
                      <a:pt x="231" y="399"/>
                    </a:lnTo>
                    <a:lnTo>
                      <a:pt x="249" y="372"/>
                    </a:lnTo>
                    <a:lnTo>
                      <a:pt x="267" y="347"/>
                    </a:lnTo>
                    <a:lnTo>
                      <a:pt x="285" y="323"/>
                    </a:lnTo>
                    <a:lnTo>
                      <a:pt x="299" y="303"/>
                    </a:lnTo>
                    <a:lnTo>
                      <a:pt x="314" y="287"/>
                    </a:lnTo>
                    <a:lnTo>
                      <a:pt x="326" y="269"/>
                    </a:lnTo>
                    <a:lnTo>
                      <a:pt x="339" y="246"/>
                    </a:lnTo>
                    <a:lnTo>
                      <a:pt x="352" y="219"/>
                    </a:lnTo>
                    <a:lnTo>
                      <a:pt x="364" y="190"/>
                    </a:lnTo>
                    <a:lnTo>
                      <a:pt x="373" y="161"/>
                    </a:lnTo>
                    <a:lnTo>
                      <a:pt x="380" y="134"/>
                    </a:lnTo>
                    <a:lnTo>
                      <a:pt x="386" y="112"/>
                    </a:lnTo>
                    <a:lnTo>
                      <a:pt x="388" y="98"/>
                    </a:lnTo>
                    <a:lnTo>
                      <a:pt x="391" y="74"/>
                    </a:lnTo>
                    <a:lnTo>
                      <a:pt x="398" y="49"/>
                    </a:lnTo>
                    <a:lnTo>
                      <a:pt x="407" y="26"/>
                    </a:lnTo>
                    <a:lnTo>
                      <a:pt x="411" y="0"/>
                    </a:lnTo>
                    <a:lnTo>
                      <a:pt x="411" y="6"/>
                    </a:lnTo>
                    <a:lnTo>
                      <a:pt x="415" y="15"/>
                    </a:lnTo>
                    <a:lnTo>
                      <a:pt x="420" y="27"/>
                    </a:lnTo>
                    <a:lnTo>
                      <a:pt x="424" y="44"/>
                    </a:lnTo>
                    <a:lnTo>
                      <a:pt x="427" y="51"/>
                    </a:lnTo>
                    <a:lnTo>
                      <a:pt x="435" y="62"/>
                    </a:lnTo>
                    <a:lnTo>
                      <a:pt x="444" y="74"/>
                    </a:lnTo>
                    <a:lnTo>
                      <a:pt x="451" y="92"/>
                    </a:lnTo>
                    <a:lnTo>
                      <a:pt x="456" y="103"/>
                    </a:lnTo>
                    <a:lnTo>
                      <a:pt x="467" y="116"/>
                    </a:lnTo>
                    <a:lnTo>
                      <a:pt x="481" y="130"/>
                    </a:lnTo>
                    <a:lnTo>
                      <a:pt x="496" y="146"/>
                    </a:lnTo>
                    <a:lnTo>
                      <a:pt x="512" y="163"/>
                    </a:lnTo>
                    <a:lnTo>
                      <a:pt x="527" y="179"/>
                    </a:lnTo>
                    <a:lnTo>
                      <a:pt x="537" y="195"/>
                    </a:lnTo>
                    <a:lnTo>
                      <a:pt x="546" y="210"/>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69">
                <a:extLst>
                  <a:ext uri="{FF2B5EF4-FFF2-40B4-BE49-F238E27FC236}">
                    <a16:creationId xmlns:a16="http://schemas.microsoft.com/office/drawing/2014/main" id="{91608AD2-683B-493A-932A-AEC4D3495775}"/>
                  </a:ext>
                </a:extLst>
              </p:cNvPr>
              <p:cNvSpPr>
                <a:spLocks/>
              </p:cNvSpPr>
              <p:nvPr/>
            </p:nvSpPr>
            <p:spPr bwMode="auto">
              <a:xfrm>
                <a:off x="6280" y="2441"/>
                <a:ext cx="295" cy="853"/>
              </a:xfrm>
              <a:custGeom>
                <a:avLst/>
                <a:gdLst>
                  <a:gd name="T0" fmla="*/ 534 w 546"/>
                  <a:gd name="T1" fmla="*/ 215 h 1463"/>
                  <a:gd name="T2" fmla="*/ 505 w 546"/>
                  <a:gd name="T3" fmla="*/ 238 h 1463"/>
                  <a:gd name="T4" fmla="*/ 496 w 546"/>
                  <a:gd name="T5" fmla="*/ 264 h 1463"/>
                  <a:gd name="T6" fmla="*/ 496 w 546"/>
                  <a:gd name="T7" fmla="*/ 282 h 1463"/>
                  <a:gd name="T8" fmla="*/ 471 w 546"/>
                  <a:gd name="T9" fmla="*/ 302 h 1463"/>
                  <a:gd name="T10" fmla="*/ 445 w 546"/>
                  <a:gd name="T11" fmla="*/ 365 h 1463"/>
                  <a:gd name="T12" fmla="*/ 436 w 546"/>
                  <a:gd name="T13" fmla="*/ 458 h 1463"/>
                  <a:gd name="T14" fmla="*/ 395 w 546"/>
                  <a:gd name="T15" fmla="*/ 569 h 1463"/>
                  <a:gd name="T16" fmla="*/ 379 w 546"/>
                  <a:gd name="T17" fmla="*/ 619 h 1463"/>
                  <a:gd name="T18" fmla="*/ 324 w 546"/>
                  <a:gd name="T19" fmla="*/ 697 h 1463"/>
                  <a:gd name="T20" fmla="*/ 269 w 546"/>
                  <a:gd name="T21" fmla="*/ 763 h 1463"/>
                  <a:gd name="T22" fmla="*/ 254 w 546"/>
                  <a:gd name="T23" fmla="*/ 799 h 1463"/>
                  <a:gd name="T24" fmla="*/ 216 w 546"/>
                  <a:gd name="T25" fmla="*/ 859 h 1463"/>
                  <a:gd name="T26" fmla="*/ 209 w 546"/>
                  <a:gd name="T27" fmla="*/ 906 h 1463"/>
                  <a:gd name="T28" fmla="*/ 198 w 546"/>
                  <a:gd name="T29" fmla="*/ 960 h 1463"/>
                  <a:gd name="T30" fmla="*/ 175 w 546"/>
                  <a:gd name="T31" fmla="*/ 1009 h 1463"/>
                  <a:gd name="T32" fmla="*/ 149 w 546"/>
                  <a:gd name="T33" fmla="*/ 1074 h 1463"/>
                  <a:gd name="T34" fmla="*/ 130 w 546"/>
                  <a:gd name="T35" fmla="*/ 1104 h 1463"/>
                  <a:gd name="T36" fmla="*/ 108 w 546"/>
                  <a:gd name="T37" fmla="*/ 1155 h 1463"/>
                  <a:gd name="T38" fmla="*/ 146 w 546"/>
                  <a:gd name="T39" fmla="*/ 1160 h 1463"/>
                  <a:gd name="T40" fmla="*/ 130 w 546"/>
                  <a:gd name="T41" fmla="*/ 1212 h 1463"/>
                  <a:gd name="T42" fmla="*/ 99 w 546"/>
                  <a:gd name="T43" fmla="*/ 1239 h 1463"/>
                  <a:gd name="T44" fmla="*/ 56 w 546"/>
                  <a:gd name="T45" fmla="*/ 1297 h 1463"/>
                  <a:gd name="T46" fmla="*/ 48 w 546"/>
                  <a:gd name="T47" fmla="*/ 1349 h 1463"/>
                  <a:gd name="T48" fmla="*/ 68 w 546"/>
                  <a:gd name="T49" fmla="*/ 1380 h 1463"/>
                  <a:gd name="T50" fmla="*/ 110 w 546"/>
                  <a:gd name="T51" fmla="*/ 1429 h 1463"/>
                  <a:gd name="T52" fmla="*/ 131 w 546"/>
                  <a:gd name="T53" fmla="*/ 1463 h 1463"/>
                  <a:gd name="T54" fmla="*/ 101 w 546"/>
                  <a:gd name="T55" fmla="*/ 1452 h 1463"/>
                  <a:gd name="T56" fmla="*/ 81 w 546"/>
                  <a:gd name="T57" fmla="*/ 1447 h 1463"/>
                  <a:gd name="T58" fmla="*/ 36 w 546"/>
                  <a:gd name="T59" fmla="*/ 1353 h 1463"/>
                  <a:gd name="T60" fmla="*/ 29 w 546"/>
                  <a:gd name="T61" fmla="*/ 1303 h 1463"/>
                  <a:gd name="T62" fmla="*/ 2 w 546"/>
                  <a:gd name="T63" fmla="*/ 1236 h 1463"/>
                  <a:gd name="T64" fmla="*/ 3 w 546"/>
                  <a:gd name="T65" fmla="*/ 1164 h 1463"/>
                  <a:gd name="T66" fmla="*/ 16 w 546"/>
                  <a:gd name="T67" fmla="*/ 1079 h 1463"/>
                  <a:gd name="T68" fmla="*/ 29 w 546"/>
                  <a:gd name="T69" fmla="*/ 1023 h 1463"/>
                  <a:gd name="T70" fmla="*/ 48 w 546"/>
                  <a:gd name="T71" fmla="*/ 954 h 1463"/>
                  <a:gd name="T72" fmla="*/ 74 w 546"/>
                  <a:gd name="T73" fmla="*/ 902 h 1463"/>
                  <a:gd name="T74" fmla="*/ 121 w 546"/>
                  <a:gd name="T75" fmla="*/ 718 h 1463"/>
                  <a:gd name="T76" fmla="*/ 130 w 546"/>
                  <a:gd name="T77" fmla="*/ 662 h 1463"/>
                  <a:gd name="T78" fmla="*/ 149 w 546"/>
                  <a:gd name="T79" fmla="*/ 592 h 1463"/>
                  <a:gd name="T80" fmla="*/ 178 w 546"/>
                  <a:gd name="T81" fmla="*/ 511 h 1463"/>
                  <a:gd name="T82" fmla="*/ 200 w 546"/>
                  <a:gd name="T83" fmla="*/ 458 h 1463"/>
                  <a:gd name="T84" fmla="*/ 249 w 546"/>
                  <a:gd name="T85" fmla="*/ 372 h 1463"/>
                  <a:gd name="T86" fmla="*/ 299 w 546"/>
                  <a:gd name="T87" fmla="*/ 303 h 1463"/>
                  <a:gd name="T88" fmla="*/ 326 w 546"/>
                  <a:gd name="T89" fmla="*/ 269 h 1463"/>
                  <a:gd name="T90" fmla="*/ 364 w 546"/>
                  <a:gd name="T91" fmla="*/ 190 h 1463"/>
                  <a:gd name="T92" fmla="*/ 386 w 546"/>
                  <a:gd name="T93" fmla="*/ 112 h 1463"/>
                  <a:gd name="T94" fmla="*/ 391 w 546"/>
                  <a:gd name="T95" fmla="*/ 74 h 1463"/>
                  <a:gd name="T96" fmla="*/ 411 w 546"/>
                  <a:gd name="T97" fmla="*/ 0 h 1463"/>
                  <a:gd name="T98" fmla="*/ 415 w 546"/>
                  <a:gd name="T99" fmla="*/ 15 h 1463"/>
                  <a:gd name="T100" fmla="*/ 424 w 546"/>
                  <a:gd name="T101" fmla="*/ 44 h 1463"/>
                  <a:gd name="T102" fmla="*/ 444 w 546"/>
                  <a:gd name="T103" fmla="*/ 74 h 1463"/>
                  <a:gd name="T104" fmla="*/ 456 w 546"/>
                  <a:gd name="T105" fmla="*/ 103 h 1463"/>
                  <a:gd name="T106" fmla="*/ 496 w 546"/>
                  <a:gd name="T107" fmla="*/ 146 h 1463"/>
                  <a:gd name="T108" fmla="*/ 537 w 546"/>
                  <a:gd name="T109" fmla="*/ 195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6" h="1463">
                    <a:moveTo>
                      <a:pt x="546" y="210"/>
                    </a:moveTo>
                    <a:lnTo>
                      <a:pt x="546" y="210"/>
                    </a:lnTo>
                    <a:lnTo>
                      <a:pt x="534" y="215"/>
                    </a:lnTo>
                    <a:lnTo>
                      <a:pt x="521" y="222"/>
                    </a:lnTo>
                    <a:lnTo>
                      <a:pt x="512" y="231"/>
                    </a:lnTo>
                    <a:lnTo>
                      <a:pt x="505" y="238"/>
                    </a:lnTo>
                    <a:lnTo>
                      <a:pt x="500" y="247"/>
                    </a:lnTo>
                    <a:lnTo>
                      <a:pt x="498" y="256"/>
                    </a:lnTo>
                    <a:lnTo>
                      <a:pt x="496" y="264"/>
                    </a:lnTo>
                    <a:lnTo>
                      <a:pt x="496" y="269"/>
                    </a:lnTo>
                    <a:lnTo>
                      <a:pt x="496" y="269"/>
                    </a:lnTo>
                    <a:lnTo>
                      <a:pt x="496" y="282"/>
                    </a:lnTo>
                    <a:lnTo>
                      <a:pt x="494" y="291"/>
                    </a:lnTo>
                    <a:lnTo>
                      <a:pt x="485" y="298"/>
                    </a:lnTo>
                    <a:lnTo>
                      <a:pt x="471" y="302"/>
                    </a:lnTo>
                    <a:lnTo>
                      <a:pt x="471" y="302"/>
                    </a:lnTo>
                    <a:lnTo>
                      <a:pt x="453" y="321"/>
                    </a:lnTo>
                    <a:lnTo>
                      <a:pt x="445" y="365"/>
                    </a:lnTo>
                    <a:lnTo>
                      <a:pt x="442" y="417"/>
                    </a:lnTo>
                    <a:lnTo>
                      <a:pt x="436" y="458"/>
                    </a:lnTo>
                    <a:lnTo>
                      <a:pt x="436" y="458"/>
                    </a:lnTo>
                    <a:lnTo>
                      <a:pt x="426" y="496"/>
                    </a:lnTo>
                    <a:lnTo>
                      <a:pt x="409" y="536"/>
                    </a:lnTo>
                    <a:lnTo>
                      <a:pt x="395" y="569"/>
                    </a:lnTo>
                    <a:lnTo>
                      <a:pt x="388" y="592"/>
                    </a:lnTo>
                    <a:lnTo>
                      <a:pt x="388" y="592"/>
                    </a:lnTo>
                    <a:lnTo>
                      <a:pt x="379" y="619"/>
                    </a:lnTo>
                    <a:lnTo>
                      <a:pt x="364" y="646"/>
                    </a:lnTo>
                    <a:lnTo>
                      <a:pt x="346" y="673"/>
                    </a:lnTo>
                    <a:lnTo>
                      <a:pt x="324" y="697"/>
                    </a:lnTo>
                    <a:lnTo>
                      <a:pt x="303" y="722"/>
                    </a:lnTo>
                    <a:lnTo>
                      <a:pt x="283" y="743"/>
                    </a:lnTo>
                    <a:lnTo>
                      <a:pt x="269" y="763"/>
                    </a:lnTo>
                    <a:lnTo>
                      <a:pt x="261" y="781"/>
                    </a:lnTo>
                    <a:lnTo>
                      <a:pt x="261" y="781"/>
                    </a:lnTo>
                    <a:lnTo>
                      <a:pt x="254" y="799"/>
                    </a:lnTo>
                    <a:lnTo>
                      <a:pt x="241" y="821"/>
                    </a:lnTo>
                    <a:lnTo>
                      <a:pt x="227" y="843"/>
                    </a:lnTo>
                    <a:lnTo>
                      <a:pt x="216" y="859"/>
                    </a:lnTo>
                    <a:lnTo>
                      <a:pt x="216" y="859"/>
                    </a:lnTo>
                    <a:lnTo>
                      <a:pt x="211" y="877"/>
                    </a:lnTo>
                    <a:lnTo>
                      <a:pt x="209" y="906"/>
                    </a:lnTo>
                    <a:lnTo>
                      <a:pt x="207" y="935"/>
                    </a:lnTo>
                    <a:lnTo>
                      <a:pt x="198" y="960"/>
                    </a:lnTo>
                    <a:lnTo>
                      <a:pt x="198" y="960"/>
                    </a:lnTo>
                    <a:lnTo>
                      <a:pt x="191" y="973"/>
                    </a:lnTo>
                    <a:lnTo>
                      <a:pt x="184" y="989"/>
                    </a:lnTo>
                    <a:lnTo>
                      <a:pt x="175" y="1009"/>
                    </a:lnTo>
                    <a:lnTo>
                      <a:pt x="168" y="1030"/>
                    </a:lnTo>
                    <a:lnTo>
                      <a:pt x="158" y="1052"/>
                    </a:lnTo>
                    <a:lnTo>
                      <a:pt x="149" y="1074"/>
                    </a:lnTo>
                    <a:lnTo>
                      <a:pt x="139" y="1092"/>
                    </a:lnTo>
                    <a:lnTo>
                      <a:pt x="130" y="1104"/>
                    </a:lnTo>
                    <a:lnTo>
                      <a:pt x="130" y="1104"/>
                    </a:lnTo>
                    <a:lnTo>
                      <a:pt x="112" y="1124"/>
                    </a:lnTo>
                    <a:lnTo>
                      <a:pt x="104" y="1144"/>
                    </a:lnTo>
                    <a:lnTo>
                      <a:pt x="108" y="1155"/>
                    </a:lnTo>
                    <a:lnTo>
                      <a:pt x="126" y="1156"/>
                    </a:lnTo>
                    <a:lnTo>
                      <a:pt x="126" y="1156"/>
                    </a:lnTo>
                    <a:lnTo>
                      <a:pt x="146" y="1160"/>
                    </a:lnTo>
                    <a:lnTo>
                      <a:pt x="153" y="1175"/>
                    </a:lnTo>
                    <a:lnTo>
                      <a:pt x="148" y="1194"/>
                    </a:lnTo>
                    <a:lnTo>
                      <a:pt x="130" y="1212"/>
                    </a:lnTo>
                    <a:lnTo>
                      <a:pt x="130" y="1212"/>
                    </a:lnTo>
                    <a:lnTo>
                      <a:pt x="115" y="1223"/>
                    </a:lnTo>
                    <a:lnTo>
                      <a:pt x="99" y="1239"/>
                    </a:lnTo>
                    <a:lnTo>
                      <a:pt x="83" y="1256"/>
                    </a:lnTo>
                    <a:lnTo>
                      <a:pt x="68" y="1276"/>
                    </a:lnTo>
                    <a:lnTo>
                      <a:pt x="56" y="1297"/>
                    </a:lnTo>
                    <a:lnTo>
                      <a:pt x="48" y="1317"/>
                    </a:lnTo>
                    <a:lnTo>
                      <a:pt x="45" y="1335"/>
                    </a:lnTo>
                    <a:lnTo>
                      <a:pt x="48" y="1349"/>
                    </a:lnTo>
                    <a:lnTo>
                      <a:pt x="48" y="1349"/>
                    </a:lnTo>
                    <a:lnTo>
                      <a:pt x="57" y="1364"/>
                    </a:lnTo>
                    <a:lnTo>
                      <a:pt x="68" y="1380"/>
                    </a:lnTo>
                    <a:lnTo>
                      <a:pt x="83" y="1396"/>
                    </a:lnTo>
                    <a:lnTo>
                      <a:pt x="95" y="1413"/>
                    </a:lnTo>
                    <a:lnTo>
                      <a:pt x="110" y="1429"/>
                    </a:lnTo>
                    <a:lnTo>
                      <a:pt x="121" y="1441"/>
                    </a:lnTo>
                    <a:lnTo>
                      <a:pt x="128" y="1454"/>
                    </a:lnTo>
                    <a:lnTo>
                      <a:pt x="131" y="1463"/>
                    </a:lnTo>
                    <a:lnTo>
                      <a:pt x="131" y="1463"/>
                    </a:lnTo>
                    <a:lnTo>
                      <a:pt x="117" y="1456"/>
                    </a:lnTo>
                    <a:lnTo>
                      <a:pt x="101" y="1452"/>
                    </a:lnTo>
                    <a:lnTo>
                      <a:pt x="88" y="1449"/>
                    </a:lnTo>
                    <a:lnTo>
                      <a:pt x="81" y="1447"/>
                    </a:lnTo>
                    <a:lnTo>
                      <a:pt x="81" y="1447"/>
                    </a:lnTo>
                    <a:lnTo>
                      <a:pt x="61" y="1414"/>
                    </a:lnTo>
                    <a:lnTo>
                      <a:pt x="47" y="1384"/>
                    </a:lnTo>
                    <a:lnTo>
                      <a:pt x="36" y="1353"/>
                    </a:lnTo>
                    <a:lnTo>
                      <a:pt x="32" y="1324"/>
                    </a:lnTo>
                    <a:lnTo>
                      <a:pt x="32" y="1324"/>
                    </a:lnTo>
                    <a:lnTo>
                      <a:pt x="29" y="1303"/>
                    </a:lnTo>
                    <a:lnTo>
                      <a:pt x="18" y="1279"/>
                    </a:lnTo>
                    <a:lnTo>
                      <a:pt x="9" y="1256"/>
                    </a:lnTo>
                    <a:lnTo>
                      <a:pt x="2" y="1236"/>
                    </a:lnTo>
                    <a:lnTo>
                      <a:pt x="2" y="1236"/>
                    </a:lnTo>
                    <a:lnTo>
                      <a:pt x="0" y="1205"/>
                    </a:lnTo>
                    <a:lnTo>
                      <a:pt x="3" y="1164"/>
                    </a:lnTo>
                    <a:lnTo>
                      <a:pt x="9" y="1119"/>
                    </a:lnTo>
                    <a:lnTo>
                      <a:pt x="16" y="1079"/>
                    </a:lnTo>
                    <a:lnTo>
                      <a:pt x="16" y="1079"/>
                    </a:lnTo>
                    <a:lnTo>
                      <a:pt x="20" y="1063"/>
                    </a:lnTo>
                    <a:lnTo>
                      <a:pt x="25" y="1043"/>
                    </a:lnTo>
                    <a:lnTo>
                      <a:pt x="29" y="1023"/>
                    </a:lnTo>
                    <a:lnTo>
                      <a:pt x="34" y="1001"/>
                    </a:lnTo>
                    <a:lnTo>
                      <a:pt x="41" y="980"/>
                    </a:lnTo>
                    <a:lnTo>
                      <a:pt x="48" y="954"/>
                    </a:lnTo>
                    <a:lnTo>
                      <a:pt x="59" y="929"/>
                    </a:lnTo>
                    <a:lnTo>
                      <a:pt x="74" y="902"/>
                    </a:lnTo>
                    <a:lnTo>
                      <a:pt x="74" y="902"/>
                    </a:lnTo>
                    <a:lnTo>
                      <a:pt x="97" y="841"/>
                    </a:lnTo>
                    <a:lnTo>
                      <a:pt x="113" y="776"/>
                    </a:lnTo>
                    <a:lnTo>
                      <a:pt x="121" y="718"/>
                    </a:lnTo>
                    <a:lnTo>
                      <a:pt x="126" y="679"/>
                    </a:lnTo>
                    <a:lnTo>
                      <a:pt x="126" y="679"/>
                    </a:lnTo>
                    <a:lnTo>
                      <a:pt x="130" y="662"/>
                    </a:lnTo>
                    <a:lnTo>
                      <a:pt x="133" y="642"/>
                    </a:lnTo>
                    <a:lnTo>
                      <a:pt x="140" y="619"/>
                    </a:lnTo>
                    <a:lnTo>
                      <a:pt x="149" y="592"/>
                    </a:lnTo>
                    <a:lnTo>
                      <a:pt x="158" y="565"/>
                    </a:lnTo>
                    <a:lnTo>
                      <a:pt x="169" y="538"/>
                    </a:lnTo>
                    <a:lnTo>
                      <a:pt x="178" y="511"/>
                    </a:lnTo>
                    <a:lnTo>
                      <a:pt x="187" y="487"/>
                    </a:lnTo>
                    <a:lnTo>
                      <a:pt x="187" y="487"/>
                    </a:lnTo>
                    <a:lnTo>
                      <a:pt x="200" y="458"/>
                    </a:lnTo>
                    <a:lnTo>
                      <a:pt x="214" y="428"/>
                    </a:lnTo>
                    <a:lnTo>
                      <a:pt x="231" y="399"/>
                    </a:lnTo>
                    <a:lnTo>
                      <a:pt x="249" y="372"/>
                    </a:lnTo>
                    <a:lnTo>
                      <a:pt x="267" y="347"/>
                    </a:lnTo>
                    <a:lnTo>
                      <a:pt x="285" y="323"/>
                    </a:lnTo>
                    <a:lnTo>
                      <a:pt x="299" y="303"/>
                    </a:lnTo>
                    <a:lnTo>
                      <a:pt x="314" y="287"/>
                    </a:lnTo>
                    <a:lnTo>
                      <a:pt x="314" y="287"/>
                    </a:lnTo>
                    <a:lnTo>
                      <a:pt x="326" y="269"/>
                    </a:lnTo>
                    <a:lnTo>
                      <a:pt x="339" y="246"/>
                    </a:lnTo>
                    <a:lnTo>
                      <a:pt x="352" y="219"/>
                    </a:lnTo>
                    <a:lnTo>
                      <a:pt x="364" y="190"/>
                    </a:lnTo>
                    <a:lnTo>
                      <a:pt x="373" y="161"/>
                    </a:lnTo>
                    <a:lnTo>
                      <a:pt x="380" y="134"/>
                    </a:lnTo>
                    <a:lnTo>
                      <a:pt x="386" y="112"/>
                    </a:lnTo>
                    <a:lnTo>
                      <a:pt x="388" y="98"/>
                    </a:lnTo>
                    <a:lnTo>
                      <a:pt x="388" y="98"/>
                    </a:lnTo>
                    <a:lnTo>
                      <a:pt x="391" y="74"/>
                    </a:lnTo>
                    <a:lnTo>
                      <a:pt x="398" y="49"/>
                    </a:lnTo>
                    <a:lnTo>
                      <a:pt x="407" y="26"/>
                    </a:lnTo>
                    <a:lnTo>
                      <a:pt x="411" y="0"/>
                    </a:lnTo>
                    <a:lnTo>
                      <a:pt x="411" y="0"/>
                    </a:lnTo>
                    <a:lnTo>
                      <a:pt x="411" y="6"/>
                    </a:lnTo>
                    <a:lnTo>
                      <a:pt x="415" y="15"/>
                    </a:lnTo>
                    <a:lnTo>
                      <a:pt x="420" y="27"/>
                    </a:lnTo>
                    <a:lnTo>
                      <a:pt x="424" y="44"/>
                    </a:lnTo>
                    <a:lnTo>
                      <a:pt x="424" y="44"/>
                    </a:lnTo>
                    <a:lnTo>
                      <a:pt x="427" y="51"/>
                    </a:lnTo>
                    <a:lnTo>
                      <a:pt x="435" y="62"/>
                    </a:lnTo>
                    <a:lnTo>
                      <a:pt x="444" y="74"/>
                    </a:lnTo>
                    <a:lnTo>
                      <a:pt x="451" y="92"/>
                    </a:lnTo>
                    <a:lnTo>
                      <a:pt x="451" y="92"/>
                    </a:lnTo>
                    <a:lnTo>
                      <a:pt x="456" y="103"/>
                    </a:lnTo>
                    <a:lnTo>
                      <a:pt x="467" y="116"/>
                    </a:lnTo>
                    <a:lnTo>
                      <a:pt x="481" y="130"/>
                    </a:lnTo>
                    <a:lnTo>
                      <a:pt x="496" y="146"/>
                    </a:lnTo>
                    <a:lnTo>
                      <a:pt x="512" y="163"/>
                    </a:lnTo>
                    <a:lnTo>
                      <a:pt x="527" y="179"/>
                    </a:lnTo>
                    <a:lnTo>
                      <a:pt x="537" y="195"/>
                    </a:lnTo>
                    <a:lnTo>
                      <a:pt x="546" y="2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70">
                <a:extLst>
                  <a:ext uri="{FF2B5EF4-FFF2-40B4-BE49-F238E27FC236}">
                    <a16:creationId xmlns:a16="http://schemas.microsoft.com/office/drawing/2014/main" id="{ACFD2775-F98E-47F6-88BF-649ADC895E84}"/>
                  </a:ext>
                </a:extLst>
              </p:cNvPr>
              <p:cNvSpPr>
                <a:spLocks/>
              </p:cNvSpPr>
              <p:nvPr/>
            </p:nvSpPr>
            <p:spPr bwMode="auto">
              <a:xfrm>
                <a:off x="6308" y="3281"/>
                <a:ext cx="290" cy="313"/>
              </a:xfrm>
              <a:custGeom>
                <a:avLst/>
                <a:gdLst>
                  <a:gd name="T0" fmla="*/ 34 w 536"/>
                  <a:gd name="T1" fmla="*/ 8 h 538"/>
                  <a:gd name="T2" fmla="*/ 9 w 536"/>
                  <a:gd name="T3" fmla="*/ 0 h 538"/>
                  <a:gd name="T4" fmla="*/ 7 w 536"/>
                  <a:gd name="T5" fmla="*/ 44 h 538"/>
                  <a:gd name="T6" fmla="*/ 47 w 536"/>
                  <a:gd name="T7" fmla="*/ 107 h 538"/>
                  <a:gd name="T8" fmla="*/ 103 w 536"/>
                  <a:gd name="T9" fmla="*/ 170 h 538"/>
                  <a:gd name="T10" fmla="*/ 137 w 536"/>
                  <a:gd name="T11" fmla="*/ 249 h 538"/>
                  <a:gd name="T12" fmla="*/ 159 w 536"/>
                  <a:gd name="T13" fmla="*/ 345 h 538"/>
                  <a:gd name="T14" fmla="*/ 202 w 536"/>
                  <a:gd name="T15" fmla="*/ 397 h 538"/>
                  <a:gd name="T16" fmla="*/ 244 w 536"/>
                  <a:gd name="T17" fmla="*/ 451 h 538"/>
                  <a:gd name="T18" fmla="*/ 318 w 536"/>
                  <a:gd name="T19" fmla="*/ 514 h 538"/>
                  <a:gd name="T20" fmla="*/ 310 w 536"/>
                  <a:gd name="T21" fmla="*/ 495 h 538"/>
                  <a:gd name="T22" fmla="*/ 301 w 536"/>
                  <a:gd name="T23" fmla="*/ 468 h 538"/>
                  <a:gd name="T24" fmla="*/ 298 w 536"/>
                  <a:gd name="T25" fmla="*/ 448 h 538"/>
                  <a:gd name="T26" fmla="*/ 301 w 536"/>
                  <a:gd name="T27" fmla="*/ 406 h 538"/>
                  <a:gd name="T28" fmla="*/ 357 w 536"/>
                  <a:gd name="T29" fmla="*/ 392 h 538"/>
                  <a:gd name="T30" fmla="*/ 388 w 536"/>
                  <a:gd name="T31" fmla="*/ 376 h 538"/>
                  <a:gd name="T32" fmla="*/ 428 w 536"/>
                  <a:gd name="T33" fmla="*/ 352 h 538"/>
                  <a:gd name="T34" fmla="*/ 460 w 536"/>
                  <a:gd name="T35" fmla="*/ 323 h 538"/>
                  <a:gd name="T36" fmla="*/ 451 w 536"/>
                  <a:gd name="T37" fmla="*/ 386 h 538"/>
                  <a:gd name="T38" fmla="*/ 428 w 536"/>
                  <a:gd name="T39" fmla="*/ 459 h 538"/>
                  <a:gd name="T40" fmla="*/ 429 w 536"/>
                  <a:gd name="T41" fmla="*/ 500 h 538"/>
                  <a:gd name="T42" fmla="*/ 446 w 536"/>
                  <a:gd name="T43" fmla="*/ 464 h 538"/>
                  <a:gd name="T44" fmla="*/ 482 w 536"/>
                  <a:gd name="T45" fmla="*/ 419 h 538"/>
                  <a:gd name="T46" fmla="*/ 485 w 536"/>
                  <a:gd name="T47" fmla="*/ 363 h 538"/>
                  <a:gd name="T48" fmla="*/ 491 w 536"/>
                  <a:gd name="T49" fmla="*/ 323 h 538"/>
                  <a:gd name="T50" fmla="*/ 523 w 536"/>
                  <a:gd name="T51" fmla="*/ 271 h 538"/>
                  <a:gd name="T52" fmla="*/ 505 w 536"/>
                  <a:gd name="T53" fmla="*/ 280 h 538"/>
                  <a:gd name="T54" fmla="*/ 471 w 536"/>
                  <a:gd name="T55" fmla="*/ 291 h 538"/>
                  <a:gd name="T56" fmla="*/ 429 w 536"/>
                  <a:gd name="T57" fmla="*/ 314 h 538"/>
                  <a:gd name="T58" fmla="*/ 392 w 536"/>
                  <a:gd name="T59" fmla="*/ 343 h 538"/>
                  <a:gd name="T60" fmla="*/ 327 w 536"/>
                  <a:gd name="T61" fmla="*/ 365 h 538"/>
                  <a:gd name="T62" fmla="*/ 274 w 536"/>
                  <a:gd name="T63" fmla="*/ 347 h 538"/>
                  <a:gd name="T64" fmla="*/ 233 w 536"/>
                  <a:gd name="T65" fmla="*/ 307 h 538"/>
                  <a:gd name="T66" fmla="*/ 263 w 536"/>
                  <a:gd name="T67" fmla="*/ 300 h 538"/>
                  <a:gd name="T68" fmla="*/ 301 w 536"/>
                  <a:gd name="T69" fmla="*/ 300 h 538"/>
                  <a:gd name="T70" fmla="*/ 330 w 536"/>
                  <a:gd name="T71" fmla="*/ 309 h 538"/>
                  <a:gd name="T72" fmla="*/ 366 w 536"/>
                  <a:gd name="T73" fmla="*/ 307 h 538"/>
                  <a:gd name="T74" fmla="*/ 357 w 536"/>
                  <a:gd name="T75" fmla="*/ 257 h 538"/>
                  <a:gd name="T76" fmla="*/ 397 w 536"/>
                  <a:gd name="T77" fmla="*/ 219 h 538"/>
                  <a:gd name="T78" fmla="*/ 419 w 536"/>
                  <a:gd name="T79" fmla="*/ 175 h 538"/>
                  <a:gd name="T80" fmla="*/ 449 w 536"/>
                  <a:gd name="T81" fmla="*/ 136 h 538"/>
                  <a:gd name="T82" fmla="*/ 453 w 536"/>
                  <a:gd name="T83" fmla="*/ 114 h 538"/>
                  <a:gd name="T84" fmla="*/ 397 w 536"/>
                  <a:gd name="T85" fmla="*/ 145 h 538"/>
                  <a:gd name="T86" fmla="*/ 336 w 536"/>
                  <a:gd name="T87" fmla="*/ 177 h 538"/>
                  <a:gd name="T88" fmla="*/ 280 w 536"/>
                  <a:gd name="T89" fmla="*/ 217 h 538"/>
                  <a:gd name="T90" fmla="*/ 204 w 536"/>
                  <a:gd name="T91" fmla="*/ 219 h 538"/>
                  <a:gd name="T92" fmla="*/ 166 w 536"/>
                  <a:gd name="T93" fmla="*/ 166 h 538"/>
                  <a:gd name="T94" fmla="*/ 137 w 536"/>
                  <a:gd name="T95" fmla="*/ 105 h 538"/>
                  <a:gd name="T96" fmla="*/ 99 w 536"/>
                  <a:gd name="T97" fmla="*/ 73 h 538"/>
                  <a:gd name="T98" fmla="*/ 78 w 536"/>
                  <a:gd name="T99" fmla="*/ 3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6" h="538">
                    <a:moveTo>
                      <a:pt x="79" y="22"/>
                    </a:moveTo>
                    <a:lnTo>
                      <a:pt x="65" y="15"/>
                    </a:lnTo>
                    <a:lnTo>
                      <a:pt x="47" y="11"/>
                    </a:lnTo>
                    <a:lnTo>
                      <a:pt x="34" y="8"/>
                    </a:lnTo>
                    <a:lnTo>
                      <a:pt x="29" y="6"/>
                    </a:lnTo>
                    <a:lnTo>
                      <a:pt x="25" y="2"/>
                    </a:lnTo>
                    <a:lnTo>
                      <a:pt x="18" y="0"/>
                    </a:lnTo>
                    <a:lnTo>
                      <a:pt x="9" y="0"/>
                    </a:lnTo>
                    <a:lnTo>
                      <a:pt x="0" y="4"/>
                    </a:lnTo>
                    <a:lnTo>
                      <a:pt x="0" y="15"/>
                    </a:lnTo>
                    <a:lnTo>
                      <a:pt x="4" y="29"/>
                    </a:lnTo>
                    <a:lnTo>
                      <a:pt x="7" y="44"/>
                    </a:lnTo>
                    <a:lnTo>
                      <a:pt x="14" y="60"/>
                    </a:lnTo>
                    <a:lnTo>
                      <a:pt x="23" y="76"/>
                    </a:lnTo>
                    <a:lnTo>
                      <a:pt x="34" y="92"/>
                    </a:lnTo>
                    <a:lnTo>
                      <a:pt x="47" y="107"/>
                    </a:lnTo>
                    <a:lnTo>
                      <a:pt x="61" y="121"/>
                    </a:lnTo>
                    <a:lnTo>
                      <a:pt x="76" y="136"/>
                    </a:lnTo>
                    <a:lnTo>
                      <a:pt x="90" y="152"/>
                    </a:lnTo>
                    <a:lnTo>
                      <a:pt x="103" y="170"/>
                    </a:lnTo>
                    <a:lnTo>
                      <a:pt x="116" y="190"/>
                    </a:lnTo>
                    <a:lnTo>
                      <a:pt x="125" y="210"/>
                    </a:lnTo>
                    <a:lnTo>
                      <a:pt x="132" y="229"/>
                    </a:lnTo>
                    <a:lnTo>
                      <a:pt x="137" y="249"/>
                    </a:lnTo>
                    <a:lnTo>
                      <a:pt x="139" y="269"/>
                    </a:lnTo>
                    <a:lnTo>
                      <a:pt x="141" y="302"/>
                    </a:lnTo>
                    <a:lnTo>
                      <a:pt x="148" y="327"/>
                    </a:lnTo>
                    <a:lnTo>
                      <a:pt x="159" y="345"/>
                    </a:lnTo>
                    <a:lnTo>
                      <a:pt x="173" y="358"/>
                    </a:lnTo>
                    <a:lnTo>
                      <a:pt x="186" y="368"/>
                    </a:lnTo>
                    <a:lnTo>
                      <a:pt x="195" y="383"/>
                    </a:lnTo>
                    <a:lnTo>
                      <a:pt x="202" y="397"/>
                    </a:lnTo>
                    <a:lnTo>
                      <a:pt x="208" y="413"/>
                    </a:lnTo>
                    <a:lnTo>
                      <a:pt x="215" y="428"/>
                    </a:lnTo>
                    <a:lnTo>
                      <a:pt x="227" y="441"/>
                    </a:lnTo>
                    <a:lnTo>
                      <a:pt x="244" y="451"/>
                    </a:lnTo>
                    <a:lnTo>
                      <a:pt x="262" y="464"/>
                    </a:lnTo>
                    <a:lnTo>
                      <a:pt x="282" y="478"/>
                    </a:lnTo>
                    <a:lnTo>
                      <a:pt x="300" y="495"/>
                    </a:lnTo>
                    <a:lnTo>
                      <a:pt x="318" y="514"/>
                    </a:lnTo>
                    <a:lnTo>
                      <a:pt x="332" y="538"/>
                    </a:lnTo>
                    <a:lnTo>
                      <a:pt x="323" y="514"/>
                    </a:lnTo>
                    <a:lnTo>
                      <a:pt x="316" y="502"/>
                    </a:lnTo>
                    <a:lnTo>
                      <a:pt x="310" y="495"/>
                    </a:lnTo>
                    <a:lnTo>
                      <a:pt x="305" y="487"/>
                    </a:lnTo>
                    <a:lnTo>
                      <a:pt x="301" y="480"/>
                    </a:lnTo>
                    <a:lnTo>
                      <a:pt x="300" y="473"/>
                    </a:lnTo>
                    <a:lnTo>
                      <a:pt x="301" y="468"/>
                    </a:lnTo>
                    <a:lnTo>
                      <a:pt x="305" y="464"/>
                    </a:lnTo>
                    <a:lnTo>
                      <a:pt x="307" y="460"/>
                    </a:lnTo>
                    <a:lnTo>
                      <a:pt x="303" y="455"/>
                    </a:lnTo>
                    <a:lnTo>
                      <a:pt x="298" y="448"/>
                    </a:lnTo>
                    <a:lnTo>
                      <a:pt x="291" y="441"/>
                    </a:lnTo>
                    <a:lnTo>
                      <a:pt x="285" y="430"/>
                    </a:lnTo>
                    <a:lnTo>
                      <a:pt x="289" y="417"/>
                    </a:lnTo>
                    <a:lnTo>
                      <a:pt x="301" y="406"/>
                    </a:lnTo>
                    <a:lnTo>
                      <a:pt x="323" y="401"/>
                    </a:lnTo>
                    <a:lnTo>
                      <a:pt x="336" y="399"/>
                    </a:lnTo>
                    <a:lnTo>
                      <a:pt x="348" y="395"/>
                    </a:lnTo>
                    <a:lnTo>
                      <a:pt x="357" y="392"/>
                    </a:lnTo>
                    <a:lnTo>
                      <a:pt x="366" y="388"/>
                    </a:lnTo>
                    <a:lnTo>
                      <a:pt x="375" y="385"/>
                    </a:lnTo>
                    <a:lnTo>
                      <a:pt x="381" y="381"/>
                    </a:lnTo>
                    <a:lnTo>
                      <a:pt x="388" y="376"/>
                    </a:lnTo>
                    <a:lnTo>
                      <a:pt x="393" y="370"/>
                    </a:lnTo>
                    <a:lnTo>
                      <a:pt x="406" y="361"/>
                    </a:lnTo>
                    <a:lnTo>
                      <a:pt x="419" y="356"/>
                    </a:lnTo>
                    <a:lnTo>
                      <a:pt x="428" y="352"/>
                    </a:lnTo>
                    <a:lnTo>
                      <a:pt x="437" y="347"/>
                    </a:lnTo>
                    <a:lnTo>
                      <a:pt x="444" y="340"/>
                    </a:lnTo>
                    <a:lnTo>
                      <a:pt x="451" y="330"/>
                    </a:lnTo>
                    <a:lnTo>
                      <a:pt x="460" y="323"/>
                    </a:lnTo>
                    <a:lnTo>
                      <a:pt x="469" y="320"/>
                    </a:lnTo>
                    <a:lnTo>
                      <a:pt x="462" y="343"/>
                    </a:lnTo>
                    <a:lnTo>
                      <a:pt x="457" y="365"/>
                    </a:lnTo>
                    <a:lnTo>
                      <a:pt x="451" y="386"/>
                    </a:lnTo>
                    <a:lnTo>
                      <a:pt x="444" y="401"/>
                    </a:lnTo>
                    <a:lnTo>
                      <a:pt x="437" y="415"/>
                    </a:lnTo>
                    <a:lnTo>
                      <a:pt x="431" y="437"/>
                    </a:lnTo>
                    <a:lnTo>
                      <a:pt x="428" y="459"/>
                    </a:lnTo>
                    <a:lnTo>
                      <a:pt x="428" y="477"/>
                    </a:lnTo>
                    <a:lnTo>
                      <a:pt x="428" y="484"/>
                    </a:lnTo>
                    <a:lnTo>
                      <a:pt x="429" y="493"/>
                    </a:lnTo>
                    <a:lnTo>
                      <a:pt x="429" y="500"/>
                    </a:lnTo>
                    <a:lnTo>
                      <a:pt x="429" y="509"/>
                    </a:lnTo>
                    <a:lnTo>
                      <a:pt x="433" y="491"/>
                    </a:lnTo>
                    <a:lnTo>
                      <a:pt x="438" y="477"/>
                    </a:lnTo>
                    <a:lnTo>
                      <a:pt x="446" y="464"/>
                    </a:lnTo>
                    <a:lnTo>
                      <a:pt x="457" y="451"/>
                    </a:lnTo>
                    <a:lnTo>
                      <a:pt x="469" y="441"/>
                    </a:lnTo>
                    <a:lnTo>
                      <a:pt x="476" y="430"/>
                    </a:lnTo>
                    <a:lnTo>
                      <a:pt x="482" y="419"/>
                    </a:lnTo>
                    <a:lnTo>
                      <a:pt x="482" y="404"/>
                    </a:lnTo>
                    <a:lnTo>
                      <a:pt x="482" y="388"/>
                    </a:lnTo>
                    <a:lnTo>
                      <a:pt x="482" y="374"/>
                    </a:lnTo>
                    <a:lnTo>
                      <a:pt x="485" y="363"/>
                    </a:lnTo>
                    <a:lnTo>
                      <a:pt x="489" y="358"/>
                    </a:lnTo>
                    <a:lnTo>
                      <a:pt x="493" y="350"/>
                    </a:lnTo>
                    <a:lnTo>
                      <a:pt x="493" y="336"/>
                    </a:lnTo>
                    <a:lnTo>
                      <a:pt x="491" y="323"/>
                    </a:lnTo>
                    <a:lnTo>
                      <a:pt x="491" y="311"/>
                    </a:lnTo>
                    <a:lnTo>
                      <a:pt x="496" y="300"/>
                    </a:lnTo>
                    <a:lnTo>
                      <a:pt x="509" y="285"/>
                    </a:lnTo>
                    <a:lnTo>
                      <a:pt x="523" y="271"/>
                    </a:lnTo>
                    <a:lnTo>
                      <a:pt x="536" y="258"/>
                    </a:lnTo>
                    <a:lnTo>
                      <a:pt x="525" y="267"/>
                    </a:lnTo>
                    <a:lnTo>
                      <a:pt x="516" y="275"/>
                    </a:lnTo>
                    <a:lnTo>
                      <a:pt x="505" y="280"/>
                    </a:lnTo>
                    <a:lnTo>
                      <a:pt x="496" y="284"/>
                    </a:lnTo>
                    <a:lnTo>
                      <a:pt x="487" y="287"/>
                    </a:lnTo>
                    <a:lnTo>
                      <a:pt x="478" y="289"/>
                    </a:lnTo>
                    <a:lnTo>
                      <a:pt x="471" y="291"/>
                    </a:lnTo>
                    <a:lnTo>
                      <a:pt x="466" y="291"/>
                    </a:lnTo>
                    <a:lnTo>
                      <a:pt x="453" y="294"/>
                    </a:lnTo>
                    <a:lnTo>
                      <a:pt x="440" y="303"/>
                    </a:lnTo>
                    <a:lnTo>
                      <a:pt x="429" y="314"/>
                    </a:lnTo>
                    <a:lnTo>
                      <a:pt x="424" y="327"/>
                    </a:lnTo>
                    <a:lnTo>
                      <a:pt x="419" y="330"/>
                    </a:lnTo>
                    <a:lnTo>
                      <a:pt x="408" y="338"/>
                    </a:lnTo>
                    <a:lnTo>
                      <a:pt x="392" y="343"/>
                    </a:lnTo>
                    <a:lnTo>
                      <a:pt x="374" y="350"/>
                    </a:lnTo>
                    <a:lnTo>
                      <a:pt x="355" y="356"/>
                    </a:lnTo>
                    <a:lnTo>
                      <a:pt x="339" y="361"/>
                    </a:lnTo>
                    <a:lnTo>
                      <a:pt x="327" y="365"/>
                    </a:lnTo>
                    <a:lnTo>
                      <a:pt x="321" y="367"/>
                    </a:lnTo>
                    <a:lnTo>
                      <a:pt x="303" y="363"/>
                    </a:lnTo>
                    <a:lnTo>
                      <a:pt x="287" y="356"/>
                    </a:lnTo>
                    <a:lnTo>
                      <a:pt x="274" y="347"/>
                    </a:lnTo>
                    <a:lnTo>
                      <a:pt x="262" y="336"/>
                    </a:lnTo>
                    <a:lnTo>
                      <a:pt x="251" y="325"/>
                    </a:lnTo>
                    <a:lnTo>
                      <a:pt x="242" y="314"/>
                    </a:lnTo>
                    <a:lnTo>
                      <a:pt x="233" y="307"/>
                    </a:lnTo>
                    <a:lnTo>
                      <a:pt x="224" y="303"/>
                    </a:lnTo>
                    <a:lnTo>
                      <a:pt x="238" y="302"/>
                    </a:lnTo>
                    <a:lnTo>
                      <a:pt x="251" y="300"/>
                    </a:lnTo>
                    <a:lnTo>
                      <a:pt x="263" y="300"/>
                    </a:lnTo>
                    <a:lnTo>
                      <a:pt x="274" y="298"/>
                    </a:lnTo>
                    <a:lnTo>
                      <a:pt x="285" y="298"/>
                    </a:lnTo>
                    <a:lnTo>
                      <a:pt x="294" y="300"/>
                    </a:lnTo>
                    <a:lnTo>
                      <a:pt x="301" y="300"/>
                    </a:lnTo>
                    <a:lnTo>
                      <a:pt x="307" y="303"/>
                    </a:lnTo>
                    <a:lnTo>
                      <a:pt x="314" y="307"/>
                    </a:lnTo>
                    <a:lnTo>
                      <a:pt x="321" y="307"/>
                    </a:lnTo>
                    <a:lnTo>
                      <a:pt x="330" y="309"/>
                    </a:lnTo>
                    <a:lnTo>
                      <a:pt x="341" y="309"/>
                    </a:lnTo>
                    <a:lnTo>
                      <a:pt x="350" y="309"/>
                    </a:lnTo>
                    <a:lnTo>
                      <a:pt x="359" y="307"/>
                    </a:lnTo>
                    <a:lnTo>
                      <a:pt x="366" y="307"/>
                    </a:lnTo>
                    <a:lnTo>
                      <a:pt x="372" y="307"/>
                    </a:lnTo>
                    <a:lnTo>
                      <a:pt x="359" y="287"/>
                    </a:lnTo>
                    <a:lnTo>
                      <a:pt x="355" y="269"/>
                    </a:lnTo>
                    <a:lnTo>
                      <a:pt x="357" y="257"/>
                    </a:lnTo>
                    <a:lnTo>
                      <a:pt x="370" y="246"/>
                    </a:lnTo>
                    <a:lnTo>
                      <a:pt x="381" y="239"/>
                    </a:lnTo>
                    <a:lnTo>
                      <a:pt x="390" y="229"/>
                    </a:lnTo>
                    <a:lnTo>
                      <a:pt x="397" y="219"/>
                    </a:lnTo>
                    <a:lnTo>
                      <a:pt x="404" y="206"/>
                    </a:lnTo>
                    <a:lnTo>
                      <a:pt x="410" y="195"/>
                    </a:lnTo>
                    <a:lnTo>
                      <a:pt x="413" y="184"/>
                    </a:lnTo>
                    <a:lnTo>
                      <a:pt x="419" y="175"/>
                    </a:lnTo>
                    <a:lnTo>
                      <a:pt x="424" y="168"/>
                    </a:lnTo>
                    <a:lnTo>
                      <a:pt x="435" y="156"/>
                    </a:lnTo>
                    <a:lnTo>
                      <a:pt x="442" y="145"/>
                    </a:lnTo>
                    <a:lnTo>
                      <a:pt x="449" y="136"/>
                    </a:lnTo>
                    <a:lnTo>
                      <a:pt x="457" y="130"/>
                    </a:lnTo>
                    <a:lnTo>
                      <a:pt x="464" y="123"/>
                    </a:lnTo>
                    <a:lnTo>
                      <a:pt x="464" y="114"/>
                    </a:lnTo>
                    <a:lnTo>
                      <a:pt x="453" y="114"/>
                    </a:lnTo>
                    <a:lnTo>
                      <a:pt x="431" y="127"/>
                    </a:lnTo>
                    <a:lnTo>
                      <a:pt x="422" y="132"/>
                    </a:lnTo>
                    <a:lnTo>
                      <a:pt x="411" y="139"/>
                    </a:lnTo>
                    <a:lnTo>
                      <a:pt x="397" y="145"/>
                    </a:lnTo>
                    <a:lnTo>
                      <a:pt x="381" y="152"/>
                    </a:lnTo>
                    <a:lnTo>
                      <a:pt x="365" y="159"/>
                    </a:lnTo>
                    <a:lnTo>
                      <a:pt x="350" y="166"/>
                    </a:lnTo>
                    <a:lnTo>
                      <a:pt x="336" y="177"/>
                    </a:lnTo>
                    <a:lnTo>
                      <a:pt x="325" y="188"/>
                    </a:lnTo>
                    <a:lnTo>
                      <a:pt x="312" y="201"/>
                    </a:lnTo>
                    <a:lnTo>
                      <a:pt x="298" y="210"/>
                    </a:lnTo>
                    <a:lnTo>
                      <a:pt x="280" y="217"/>
                    </a:lnTo>
                    <a:lnTo>
                      <a:pt x="260" y="222"/>
                    </a:lnTo>
                    <a:lnTo>
                      <a:pt x="240" y="224"/>
                    </a:lnTo>
                    <a:lnTo>
                      <a:pt x="220" y="224"/>
                    </a:lnTo>
                    <a:lnTo>
                      <a:pt x="204" y="219"/>
                    </a:lnTo>
                    <a:lnTo>
                      <a:pt x="189" y="210"/>
                    </a:lnTo>
                    <a:lnTo>
                      <a:pt x="180" y="197"/>
                    </a:lnTo>
                    <a:lnTo>
                      <a:pt x="171" y="183"/>
                    </a:lnTo>
                    <a:lnTo>
                      <a:pt x="166" y="166"/>
                    </a:lnTo>
                    <a:lnTo>
                      <a:pt x="161" y="150"/>
                    </a:lnTo>
                    <a:lnTo>
                      <a:pt x="153" y="134"/>
                    </a:lnTo>
                    <a:lnTo>
                      <a:pt x="146" y="119"/>
                    </a:lnTo>
                    <a:lnTo>
                      <a:pt x="137" y="105"/>
                    </a:lnTo>
                    <a:lnTo>
                      <a:pt x="126" y="96"/>
                    </a:lnTo>
                    <a:lnTo>
                      <a:pt x="117" y="89"/>
                    </a:lnTo>
                    <a:lnTo>
                      <a:pt x="108" y="82"/>
                    </a:lnTo>
                    <a:lnTo>
                      <a:pt x="99" y="73"/>
                    </a:lnTo>
                    <a:lnTo>
                      <a:pt x="92" y="62"/>
                    </a:lnTo>
                    <a:lnTo>
                      <a:pt x="85" y="51"/>
                    </a:lnTo>
                    <a:lnTo>
                      <a:pt x="81" y="40"/>
                    </a:lnTo>
                    <a:lnTo>
                      <a:pt x="78" y="31"/>
                    </a:lnTo>
                    <a:lnTo>
                      <a:pt x="79" y="22"/>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71">
                <a:extLst>
                  <a:ext uri="{FF2B5EF4-FFF2-40B4-BE49-F238E27FC236}">
                    <a16:creationId xmlns:a16="http://schemas.microsoft.com/office/drawing/2014/main" id="{FDCCC09A-36E2-4CBB-92C0-79E2C279DA63}"/>
                  </a:ext>
                </a:extLst>
              </p:cNvPr>
              <p:cNvSpPr>
                <a:spLocks/>
              </p:cNvSpPr>
              <p:nvPr/>
            </p:nvSpPr>
            <p:spPr bwMode="auto">
              <a:xfrm>
                <a:off x="6308" y="3281"/>
                <a:ext cx="290" cy="313"/>
              </a:xfrm>
              <a:custGeom>
                <a:avLst/>
                <a:gdLst>
                  <a:gd name="T0" fmla="*/ 47 w 536"/>
                  <a:gd name="T1" fmla="*/ 11 h 538"/>
                  <a:gd name="T2" fmla="*/ 25 w 536"/>
                  <a:gd name="T3" fmla="*/ 2 h 538"/>
                  <a:gd name="T4" fmla="*/ 0 w 536"/>
                  <a:gd name="T5" fmla="*/ 4 h 538"/>
                  <a:gd name="T6" fmla="*/ 14 w 536"/>
                  <a:gd name="T7" fmla="*/ 60 h 538"/>
                  <a:gd name="T8" fmla="*/ 61 w 536"/>
                  <a:gd name="T9" fmla="*/ 121 h 538"/>
                  <a:gd name="T10" fmla="*/ 103 w 536"/>
                  <a:gd name="T11" fmla="*/ 170 h 538"/>
                  <a:gd name="T12" fmla="*/ 137 w 536"/>
                  <a:gd name="T13" fmla="*/ 249 h 538"/>
                  <a:gd name="T14" fmla="*/ 148 w 536"/>
                  <a:gd name="T15" fmla="*/ 327 h 538"/>
                  <a:gd name="T16" fmla="*/ 186 w 536"/>
                  <a:gd name="T17" fmla="*/ 368 h 538"/>
                  <a:gd name="T18" fmla="*/ 208 w 536"/>
                  <a:gd name="T19" fmla="*/ 413 h 538"/>
                  <a:gd name="T20" fmla="*/ 262 w 536"/>
                  <a:gd name="T21" fmla="*/ 464 h 538"/>
                  <a:gd name="T22" fmla="*/ 332 w 536"/>
                  <a:gd name="T23" fmla="*/ 538 h 538"/>
                  <a:gd name="T24" fmla="*/ 310 w 536"/>
                  <a:gd name="T25" fmla="*/ 495 h 538"/>
                  <a:gd name="T26" fmla="*/ 300 w 536"/>
                  <a:gd name="T27" fmla="*/ 473 h 538"/>
                  <a:gd name="T28" fmla="*/ 307 w 536"/>
                  <a:gd name="T29" fmla="*/ 460 h 538"/>
                  <a:gd name="T30" fmla="*/ 291 w 536"/>
                  <a:gd name="T31" fmla="*/ 441 h 538"/>
                  <a:gd name="T32" fmla="*/ 323 w 536"/>
                  <a:gd name="T33" fmla="*/ 401 h 538"/>
                  <a:gd name="T34" fmla="*/ 357 w 536"/>
                  <a:gd name="T35" fmla="*/ 392 h 538"/>
                  <a:gd name="T36" fmla="*/ 388 w 536"/>
                  <a:gd name="T37" fmla="*/ 376 h 538"/>
                  <a:gd name="T38" fmla="*/ 419 w 536"/>
                  <a:gd name="T39" fmla="*/ 356 h 538"/>
                  <a:gd name="T40" fmla="*/ 444 w 536"/>
                  <a:gd name="T41" fmla="*/ 340 h 538"/>
                  <a:gd name="T42" fmla="*/ 469 w 536"/>
                  <a:gd name="T43" fmla="*/ 320 h 538"/>
                  <a:gd name="T44" fmla="*/ 444 w 536"/>
                  <a:gd name="T45" fmla="*/ 401 h 538"/>
                  <a:gd name="T46" fmla="*/ 428 w 536"/>
                  <a:gd name="T47" fmla="*/ 459 h 538"/>
                  <a:gd name="T48" fmla="*/ 429 w 536"/>
                  <a:gd name="T49" fmla="*/ 493 h 538"/>
                  <a:gd name="T50" fmla="*/ 433 w 536"/>
                  <a:gd name="T51" fmla="*/ 491 h 538"/>
                  <a:gd name="T52" fmla="*/ 457 w 536"/>
                  <a:gd name="T53" fmla="*/ 451 h 538"/>
                  <a:gd name="T54" fmla="*/ 482 w 536"/>
                  <a:gd name="T55" fmla="*/ 404 h 538"/>
                  <a:gd name="T56" fmla="*/ 485 w 536"/>
                  <a:gd name="T57" fmla="*/ 363 h 538"/>
                  <a:gd name="T58" fmla="*/ 493 w 536"/>
                  <a:gd name="T59" fmla="*/ 336 h 538"/>
                  <a:gd name="T60" fmla="*/ 496 w 536"/>
                  <a:gd name="T61" fmla="*/ 300 h 538"/>
                  <a:gd name="T62" fmla="*/ 536 w 536"/>
                  <a:gd name="T63" fmla="*/ 258 h 538"/>
                  <a:gd name="T64" fmla="*/ 496 w 536"/>
                  <a:gd name="T65" fmla="*/ 284 h 538"/>
                  <a:gd name="T66" fmla="*/ 466 w 536"/>
                  <a:gd name="T67" fmla="*/ 291 h 538"/>
                  <a:gd name="T68" fmla="*/ 429 w 536"/>
                  <a:gd name="T69" fmla="*/ 314 h 538"/>
                  <a:gd name="T70" fmla="*/ 408 w 536"/>
                  <a:gd name="T71" fmla="*/ 338 h 538"/>
                  <a:gd name="T72" fmla="*/ 339 w 536"/>
                  <a:gd name="T73" fmla="*/ 361 h 538"/>
                  <a:gd name="T74" fmla="*/ 303 w 536"/>
                  <a:gd name="T75" fmla="*/ 363 h 538"/>
                  <a:gd name="T76" fmla="*/ 251 w 536"/>
                  <a:gd name="T77" fmla="*/ 325 h 538"/>
                  <a:gd name="T78" fmla="*/ 224 w 536"/>
                  <a:gd name="T79" fmla="*/ 303 h 538"/>
                  <a:gd name="T80" fmla="*/ 274 w 536"/>
                  <a:gd name="T81" fmla="*/ 298 h 538"/>
                  <a:gd name="T82" fmla="*/ 307 w 536"/>
                  <a:gd name="T83" fmla="*/ 303 h 538"/>
                  <a:gd name="T84" fmla="*/ 330 w 536"/>
                  <a:gd name="T85" fmla="*/ 309 h 538"/>
                  <a:gd name="T86" fmla="*/ 366 w 536"/>
                  <a:gd name="T87" fmla="*/ 307 h 538"/>
                  <a:gd name="T88" fmla="*/ 355 w 536"/>
                  <a:gd name="T89" fmla="*/ 269 h 538"/>
                  <a:gd name="T90" fmla="*/ 381 w 536"/>
                  <a:gd name="T91" fmla="*/ 239 h 538"/>
                  <a:gd name="T92" fmla="*/ 410 w 536"/>
                  <a:gd name="T93" fmla="*/ 195 h 538"/>
                  <a:gd name="T94" fmla="*/ 424 w 536"/>
                  <a:gd name="T95" fmla="*/ 168 h 538"/>
                  <a:gd name="T96" fmla="*/ 457 w 536"/>
                  <a:gd name="T97" fmla="*/ 130 h 538"/>
                  <a:gd name="T98" fmla="*/ 453 w 536"/>
                  <a:gd name="T99" fmla="*/ 114 h 538"/>
                  <a:gd name="T100" fmla="*/ 411 w 536"/>
                  <a:gd name="T101" fmla="*/ 139 h 538"/>
                  <a:gd name="T102" fmla="*/ 350 w 536"/>
                  <a:gd name="T103" fmla="*/ 166 h 538"/>
                  <a:gd name="T104" fmla="*/ 312 w 536"/>
                  <a:gd name="T105" fmla="*/ 201 h 538"/>
                  <a:gd name="T106" fmla="*/ 240 w 536"/>
                  <a:gd name="T107" fmla="*/ 224 h 538"/>
                  <a:gd name="T108" fmla="*/ 189 w 536"/>
                  <a:gd name="T109" fmla="*/ 210 h 538"/>
                  <a:gd name="T110" fmla="*/ 161 w 536"/>
                  <a:gd name="T111" fmla="*/ 150 h 538"/>
                  <a:gd name="T112" fmla="*/ 126 w 536"/>
                  <a:gd name="T113" fmla="*/ 96 h 538"/>
                  <a:gd name="T114" fmla="*/ 99 w 536"/>
                  <a:gd name="T115" fmla="*/ 73 h 538"/>
                  <a:gd name="T116" fmla="*/ 78 w 536"/>
                  <a:gd name="T117" fmla="*/ 3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538">
                    <a:moveTo>
                      <a:pt x="79" y="22"/>
                    </a:moveTo>
                    <a:lnTo>
                      <a:pt x="79" y="22"/>
                    </a:lnTo>
                    <a:lnTo>
                      <a:pt x="65" y="15"/>
                    </a:lnTo>
                    <a:lnTo>
                      <a:pt x="47" y="11"/>
                    </a:lnTo>
                    <a:lnTo>
                      <a:pt x="34" y="8"/>
                    </a:lnTo>
                    <a:lnTo>
                      <a:pt x="29" y="6"/>
                    </a:lnTo>
                    <a:lnTo>
                      <a:pt x="29" y="6"/>
                    </a:lnTo>
                    <a:lnTo>
                      <a:pt x="25" y="2"/>
                    </a:lnTo>
                    <a:lnTo>
                      <a:pt x="18" y="0"/>
                    </a:lnTo>
                    <a:lnTo>
                      <a:pt x="9" y="0"/>
                    </a:lnTo>
                    <a:lnTo>
                      <a:pt x="0" y="4"/>
                    </a:lnTo>
                    <a:lnTo>
                      <a:pt x="0" y="4"/>
                    </a:lnTo>
                    <a:lnTo>
                      <a:pt x="0" y="15"/>
                    </a:lnTo>
                    <a:lnTo>
                      <a:pt x="4" y="29"/>
                    </a:lnTo>
                    <a:lnTo>
                      <a:pt x="7" y="44"/>
                    </a:lnTo>
                    <a:lnTo>
                      <a:pt x="14" y="60"/>
                    </a:lnTo>
                    <a:lnTo>
                      <a:pt x="23" y="76"/>
                    </a:lnTo>
                    <a:lnTo>
                      <a:pt x="34" y="92"/>
                    </a:lnTo>
                    <a:lnTo>
                      <a:pt x="47" y="107"/>
                    </a:lnTo>
                    <a:lnTo>
                      <a:pt x="61" y="121"/>
                    </a:lnTo>
                    <a:lnTo>
                      <a:pt x="61" y="121"/>
                    </a:lnTo>
                    <a:lnTo>
                      <a:pt x="76" y="136"/>
                    </a:lnTo>
                    <a:lnTo>
                      <a:pt x="90" y="152"/>
                    </a:lnTo>
                    <a:lnTo>
                      <a:pt x="103" y="170"/>
                    </a:lnTo>
                    <a:lnTo>
                      <a:pt x="116" y="190"/>
                    </a:lnTo>
                    <a:lnTo>
                      <a:pt x="125" y="210"/>
                    </a:lnTo>
                    <a:lnTo>
                      <a:pt x="132" y="229"/>
                    </a:lnTo>
                    <a:lnTo>
                      <a:pt x="137" y="249"/>
                    </a:lnTo>
                    <a:lnTo>
                      <a:pt x="139" y="269"/>
                    </a:lnTo>
                    <a:lnTo>
                      <a:pt x="139" y="269"/>
                    </a:lnTo>
                    <a:lnTo>
                      <a:pt x="141" y="302"/>
                    </a:lnTo>
                    <a:lnTo>
                      <a:pt x="148" y="327"/>
                    </a:lnTo>
                    <a:lnTo>
                      <a:pt x="159" y="345"/>
                    </a:lnTo>
                    <a:lnTo>
                      <a:pt x="173" y="358"/>
                    </a:lnTo>
                    <a:lnTo>
                      <a:pt x="173" y="358"/>
                    </a:lnTo>
                    <a:lnTo>
                      <a:pt x="186" y="368"/>
                    </a:lnTo>
                    <a:lnTo>
                      <a:pt x="195" y="383"/>
                    </a:lnTo>
                    <a:lnTo>
                      <a:pt x="202" y="397"/>
                    </a:lnTo>
                    <a:lnTo>
                      <a:pt x="208" y="413"/>
                    </a:lnTo>
                    <a:lnTo>
                      <a:pt x="208" y="413"/>
                    </a:lnTo>
                    <a:lnTo>
                      <a:pt x="215" y="428"/>
                    </a:lnTo>
                    <a:lnTo>
                      <a:pt x="227" y="441"/>
                    </a:lnTo>
                    <a:lnTo>
                      <a:pt x="244" y="451"/>
                    </a:lnTo>
                    <a:lnTo>
                      <a:pt x="262" y="464"/>
                    </a:lnTo>
                    <a:lnTo>
                      <a:pt x="282" y="478"/>
                    </a:lnTo>
                    <a:lnTo>
                      <a:pt x="300" y="495"/>
                    </a:lnTo>
                    <a:lnTo>
                      <a:pt x="318" y="514"/>
                    </a:lnTo>
                    <a:lnTo>
                      <a:pt x="332" y="538"/>
                    </a:lnTo>
                    <a:lnTo>
                      <a:pt x="332" y="538"/>
                    </a:lnTo>
                    <a:lnTo>
                      <a:pt x="323" y="514"/>
                    </a:lnTo>
                    <a:lnTo>
                      <a:pt x="316" y="502"/>
                    </a:lnTo>
                    <a:lnTo>
                      <a:pt x="310" y="495"/>
                    </a:lnTo>
                    <a:lnTo>
                      <a:pt x="305" y="487"/>
                    </a:lnTo>
                    <a:lnTo>
                      <a:pt x="305" y="487"/>
                    </a:lnTo>
                    <a:lnTo>
                      <a:pt x="301" y="480"/>
                    </a:lnTo>
                    <a:lnTo>
                      <a:pt x="300" y="473"/>
                    </a:lnTo>
                    <a:lnTo>
                      <a:pt x="301" y="468"/>
                    </a:lnTo>
                    <a:lnTo>
                      <a:pt x="305" y="464"/>
                    </a:lnTo>
                    <a:lnTo>
                      <a:pt x="305" y="464"/>
                    </a:lnTo>
                    <a:lnTo>
                      <a:pt x="307" y="460"/>
                    </a:lnTo>
                    <a:lnTo>
                      <a:pt x="303" y="455"/>
                    </a:lnTo>
                    <a:lnTo>
                      <a:pt x="298" y="448"/>
                    </a:lnTo>
                    <a:lnTo>
                      <a:pt x="291" y="441"/>
                    </a:lnTo>
                    <a:lnTo>
                      <a:pt x="291" y="441"/>
                    </a:lnTo>
                    <a:lnTo>
                      <a:pt x="285" y="430"/>
                    </a:lnTo>
                    <a:lnTo>
                      <a:pt x="289" y="417"/>
                    </a:lnTo>
                    <a:lnTo>
                      <a:pt x="301" y="406"/>
                    </a:lnTo>
                    <a:lnTo>
                      <a:pt x="323" y="401"/>
                    </a:lnTo>
                    <a:lnTo>
                      <a:pt x="323" y="401"/>
                    </a:lnTo>
                    <a:lnTo>
                      <a:pt x="336" y="399"/>
                    </a:lnTo>
                    <a:lnTo>
                      <a:pt x="348" y="395"/>
                    </a:lnTo>
                    <a:lnTo>
                      <a:pt x="357" y="392"/>
                    </a:lnTo>
                    <a:lnTo>
                      <a:pt x="366" y="388"/>
                    </a:lnTo>
                    <a:lnTo>
                      <a:pt x="375" y="385"/>
                    </a:lnTo>
                    <a:lnTo>
                      <a:pt x="381" y="381"/>
                    </a:lnTo>
                    <a:lnTo>
                      <a:pt x="388" y="376"/>
                    </a:lnTo>
                    <a:lnTo>
                      <a:pt x="393" y="370"/>
                    </a:lnTo>
                    <a:lnTo>
                      <a:pt x="393" y="370"/>
                    </a:lnTo>
                    <a:lnTo>
                      <a:pt x="406" y="361"/>
                    </a:lnTo>
                    <a:lnTo>
                      <a:pt x="419" y="356"/>
                    </a:lnTo>
                    <a:lnTo>
                      <a:pt x="428" y="352"/>
                    </a:lnTo>
                    <a:lnTo>
                      <a:pt x="437" y="347"/>
                    </a:lnTo>
                    <a:lnTo>
                      <a:pt x="437" y="347"/>
                    </a:lnTo>
                    <a:lnTo>
                      <a:pt x="444" y="340"/>
                    </a:lnTo>
                    <a:lnTo>
                      <a:pt x="451" y="330"/>
                    </a:lnTo>
                    <a:lnTo>
                      <a:pt x="460" y="323"/>
                    </a:lnTo>
                    <a:lnTo>
                      <a:pt x="469" y="320"/>
                    </a:lnTo>
                    <a:lnTo>
                      <a:pt x="469" y="320"/>
                    </a:lnTo>
                    <a:lnTo>
                      <a:pt x="462" y="343"/>
                    </a:lnTo>
                    <a:lnTo>
                      <a:pt x="457" y="365"/>
                    </a:lnTo>
                    <a:lnTo>
                      <a:pt x="451" y="386"/>
                    </a:lnTo>
                    <a:lnTo>
                      <a:pt x="444" y="401"/>
                    </a:lnTo>
                    <a:lnTo>
                      <a:pt x="444" y="401"/>
                    </a:lnTo>
                    <a:lnTo>
                      <a:pt x="437" y="415"/>
                    </a:lnTo>
                    <a:lnTo>
                      <a:pt x="431" y="437"/>
                    </a:lnTo>
                    <a:lnTo>
                      <a:pt x="428" y="459"/>
                    </a:lnTo>
                    <a:lnTo>
                      <a:pt x="428" y="477"/>
                    </a:lnTo>
                    <a:lnTo>
                      <a:pt x="428" y="477"/>
                    </a:lnTo>
                    <a:lnTo>
                      <a:pt x="428" y="484"/>
                    </a:lnTo>
                    <a:lnTo>
                      <a:pt x="429" y="493"/>
                    </a:lnTo>
                    <a:lnTo>
                      <a:pt x="429" y="500"/>
                    </a:lnTo>
                    <a:lnTo>
                      <a:pt x="429" y="509"/>
                    </a:lnTo>
                    <a:lnTo>
                      <a:pt x="429" y="509"/>
                    </a:lnTo>
                    <a:lnTo>
                      <a:pt x="433" y="491"/>
                    </a:lnTo>
                    <a:lnTo>
                      <a:pt x="438" y="477"/>
                    </a:lnTo>
                    <a:lnTo>
                      <a:pt x="446" y="464"/>
                    </a:lnTo>
                    <a:lnTo>
                      <a:pt x="457" y="451"/>
                    </a:lnTo>
                    <a:lnTo>
                      <a:pt x="457" y="451"/>
                    </a:lnTo>
                    <a:lnTo>
                      <a:pt x="469" y="441"/>
                    </a:lnTo>
                    <a:lnTo>
                      <a:pt x="476" y="430"/>
                    </a:lnTo>
                    <a:lnTo>
                      <a:pt x="482" y="419"/>
                    </a:lnTo>
                    <a:lnTo>
                      <a:pt x="482" y="404"/>
                    </a:lnTo>
                    <a:lnTo>
                      <a:pt x="482" y="404"/>
                    </a:lnTo>
                    <a:lnTo>
                      <a:pt x="482" y="388"/>
                    </a:lnTo>
                    <a:lnTo>
                      <a:pt x="482" y="374"/>
                    </a:lnTo>
                    <a:lnTo>
                      <a:pt x="485" y="363"/>
                    </a:lnTo>
                    <a:lnTo>
                      <a:pt x="489" y="358"/>
                    </a:lnTo>
                    <a:lnTo>
                      <a:pt x="489" y="358"/>
                    </a:lnTo>
                    <a:lnTo>
                      <a:pt x="493" y="350"/>
                    </a:lnTo>
                    <a:lnTo>
                      <a:pt x="493" y="336"/>
                    </a:lnTo>
                    <a:lnTo>
                      <a:pt x="491" y="323"/>
                    </a:lnTo>
                    <a:lnTo>
                      <a:pt x="491" y="311"/>
                    </a:lnTo>
                    <a:lnTo>
                      <a:pt x="491" y="311"/>
                    </a:lnTo>
                    <a:lnTo>
                      <a:pt x="496" y="300"/>
                    </a:lnTo>
                    <a:lnTo>
                      <a:pt x="509" y="285"/>
                    </a:lnTo>
                    <a:lnTo>
                      <a:pt x="523" y="271"/>
                    </a:lnTo>
                    <a:lnTo>
                      <a:pt x="536" y="258"/>
                    </a:lnTo>
                    <a:lnTo>
                      <a:pt x="536" y="258"/>
                    </a:lnTo>
                    <a:lnTo>
                      <a:pt x="525" y="267"/>
                    </a:lnTo>
                    <a:lnTo>
                      <a:pt x="516" y="275"/>
                    </a:lnTo>
                    <a:lnTo>
                      <a:pt x="505" y="280"/>
                    </a:lnTo>
                    <a:lnTo>
                      <a:pt x="496" y="284"/>
                    </a:lnTo>
                    <a:lnTo>
                      <a:pt x="487" y="287"/>
                    </a:lnTo>
                    <a:lnTo>
                      <a:pt x="478" y="289"/>
                    </a:lnTo>
                    <a:lnTo>
                      <a:pt x="471" y="291"/>
                    </a:lnTo>
                    <a:lnTo>
                      <a:pt x="466" y="291"/>
                    </a:lnTo>
                    <a:lnTo>
                      <a:pt x="466" y="291"/>
                    </a:lnTo>
                    <a:lnTo>
                      <a:pt x="453" y="294"/>
                    </a:lnTo>
                    <a:lnTo>
                      <a:pt x="440" y="303"/>
                    </a:lnTo>
                    <a:lnTo>
                      <a:pt x="429" y="314"/>
                    </a:lnTo>
                    <a:lnTo>
                      <a:pt x="424" y="327"/>
                    </a:lnTo>
                    <a:lnTo>
                      <a:pt x="424" y="327"/>
                    </a:lnTo>
                    <a:lnTo>
                      <a:pt x="419" y="330"/>
                    </a:lnTo>
                    <a:lnTo>
                      <a:pt x="408" y="338"/>
                    </a:lnTo>
                    <a:lnTo>
                      <a:pt x="392" y="343"/>
                    </a:lnTo>
                    <a:lnTo>
                      <a:pt x="374" y="350"/>
                    </a:lnTo>
                    <a:lnTo>
                      <a:pt x="355" y="356"/>
                    </a:lnTo>
                    <a:lnTo>
                      <a:pt x="339" y="361"/>
                    </a:lnTo>
                    <a:lnTo>
                      <a:pt x="327" y="365"/>
                    </a:lnTo>
                    <a:lnTo>
                      <a:pt x="321" y="367"/>
                    </a:lnTo>
                    <a:lnTo>
                      <a:pt x="321" y="367"/>
                    </a:lnTo>
                    <a:lnTo>
                      <a:pt x="303" y="363"/>
                    </a:lnTo>
                    <a:lnTo>
                      <a:pt x="287" y="356"/>
                    </a:lnTo>
                    <a:lnTo>
                      <a:pt x="274" y="347"/>
                    </a:lnTo>
                    <a:lnTo>
                      <a:pt x="262" y="336"/>
                    </a:lnTo>
                    <a:lnTo>
                      <a:pt x="251" y="325"/>
                    </a:lnTo>
                    <a:lnTo>
                      <a:pt x="242" y="314"/>
                    </a:lnTo>
                    <a:lnTo>
                      <a:pt x="233" y="307"/>
                    </a:lnTo>
                    <a:lnTo>
                      <a:pt x="224" y="303"/>
                    </a:lnTo>
                    <a:lnTo>
                      <a:pt x="224" y="303"/>
                    </a:lnTo>
                    <a:lnTo>
                      <a:pt x="238" y="302"/>
                    </a:lnTo>
                    <a:lnTo>
                      <a:pt x="251" y="300"/>
                    </a:lnTo>
                    <a:lnTo>
                      <a:pt x="263" y="300"/>
                    </a:lnTo>
                    <a:lnTo>
                      <a:pt x="274" y="298"/>
                    </a:lnTo>
                    <a:lnTo>
                      <a:pt x="285" y="298"/>
                    </a:lnTo>
                    <a:lnTo>
                      <a:pt x="294" y="300"/>
                    </a:lnTo>
                    <a:lnTo>
                      <a:pt x="301" y="300"/>
                    </a:lnTo>
                    <a:lnTo>
                      <a:pt x="307" y="303"/>
                    </a:lnTo>
                    <a:lnTo>
                      <a:pt x="307" y="303"/>
                    </a:lnTo>
                    <a:lnTo>
                      <a:pt x="314" y="307"/>
                    </a:lnTo>
                    <a:lnTo>
                      <a:pt x="321" y="307"/>
                    </a:lnTo>
                    <a:lnTo>
                      <a:pt x="330" y="309"/>
                    </a:lnTo>
                    <a:lnTo>
                      <a:pt x="341" y="309"/>
                    </a:lnTo>
                    <a:lnTo>
                      <a:pt x="350" y="309"/>
                    </a:lnTo>
                    <a:lnTo>
                      <a:pt x="359" y="307"/>
                    </a:lnTo>
                    <a:lnTo>
                      <a:pt x="366" y="307"/>
                    </a:lnTo>
                    <a:lnTo>
                      <a:pt x="372" y="307"/>
                    </a:lnTo>
                    <a:lnTo>
                      <a:pt x="372" y="307"/>
                    </a:lnTo>
                    <a:lnTo>
                      <a:pt x="359" y="287"/>
                    </a:lnTo>
                    <a:lnTo>
                      <a:pt x="355" y="269"/>
                    </a:lnTo>
                    <a:lnTo>
                      <a:pt x="357" y="257"/>
                    </a:lnTo>
                    <a:lnTo>
                      <a:pt x="370" y="246"/>
                    </a:lnTo>
                    <a:lnTo>
                      <a:pt x="370" y="246"/>
                    </a:lnTo>
                    <a:lnTo>
                      <a:pt x="381" y="239"/>
                    </a:lnTo>
                    <a:lnTo>
                      <a:pt x="390" y="229"/>
                    </a:lnTo>
                    <a:lnTo>
                      <a:pt x="397" y="219"/>
                    </a:lnTo>
                    <a:lnTo>
                      <a:pt x="404" y="206"/>
                    </a:lnTo>
                    <a:lnTo>
                      <a:pt x="410" y="195"/>
                    </a:lnTo>
                    <a:lnTo>
                      <a:pt x="413" y="184"/>
                    </a:lnTo>
                    <a:lnTo>
                      <a:pt x="419" y="175"/>
                    </a:lnTo>
                    <a:lnTo>
                      <a:pt x="424" y="168"/>
                    </a:lnTo>
                    <a:lnTo>
                      <a:pt x="424" y="168"/>
                    </a:lnTo>
                    <a:lnTo>
                      <a:pt x="435" y="156"/>
                    </a:lnTo>
                    <a:lnTo>
                      <a:pt x="442" y="145"/>
                    </a:lnTo>
                    <a:lnTo>
                      <a:pt x="449" y="136"/>
                    </a:lnTo>
                    <a:lnTo>
                      <a:pt x="457" y="130"/>
                    </a:lnTo>
                    <a:lnTo>
                      <a:pt x="457" y="130"/>
                    </a:lnTo>
                    <a:lnTo>
                      <a:pt x="464" y="123"/>
                    </a:lnTo>
                    <a:lnTo>
                      <a:pt x="464" y="114"/>
                    </a:lnTo>
                    <a:lnTo>
                      <a:pt x="453" y="114"/>
                    </a:lnTo>
                    <a:lnTo>
                      <a:pt x="431" y="127"/>
                    </a:lnTo>
                    <a:lnTo>
                      <a:pt x="431" y="127"/>
                    </a:lnTo>
                    <a:lnTo>
                      <a:pt x="422" y="132"/>
                    </a:lnTo>
                    <a:lnTo>
                      <a:pt x="411" y="139"/>
                    </a:lnTo>
                    <a:lnTo>
                      <a:pt x="397" y="145"/>
                    </a:lnTo>
                    <a:lnTo>
                      <a:pt x="381" y="152"/>
                    </a:lnTo>
                    <a:lnTo>
                      <a:pt x="365" y="159"/>
                    </a:lnTo>
                    <a:lnTo>
                      <a:pt x="350" y="166"/>
                    </a:lnTo>
                    <a:lnTo>
                      <a:pt x="336" y="177"/>
                    </a:lnTo>
                    <a:lnTo>
                      <a:pt x="325" y="188"/>
                    </a:lnTo>
                    <a:lnTo>
                      <a:pt x="325" y="188"/>
                    </a:lnTo>
                    <a:lnTo>
                      <a:pt x="312" y="201"/>
                    </a:lnTo>
                    <a:lnTo>
                      <a:pt x="298" y="210"/>
                    </a:lnTo>
                    <a:lnTo>
                      <a:pt x="280" y="217"/>
                    </a:lnTo>
                    <a:lnTo>
                      <a:pt x="260" y="222"/>
                    </a:lnTo>
                    <a:lnTo>
                      <a:pt x="240" y="224"/>
                    </a:lnTo>
                    <a:lnTo>
                      <a:pt x="220" y="224"/>
                    </a:lnTo>
                    <a:lnTo>
                      <a:pt x="204" y="219"/>
                    </a:lnTo>
                    <a:lnTo>
                      <a:pt x="189" y="210"/>
                    </a:lnTo>
                    <a:lnTo>
                      <a:pt x="189" y="210"/>
                    </a:lnTo>
                    <a:lnTo>
                      <a:pt x="180" y="197"/>
                    </a:lnTo>
                    <a:lnTo>
                      <a:pt x="171" y="183"/>
                    </a:lnTo>
                    <a:lnTo>
                      <a:pt x="166" y="166"/>
                    </a:lnTo>
                    <a:lnTo>
                      <a:pt x="161" y="150"/>
                    </a:lnTo>
                    <a:lnTo>
                      <a:pt x="153" y="134"/>
                    </a:lnTo>
                    <a:lnTo>
                      <a:pt x="146" y="119"/>
                    </a:lnTo>
                    <a:lnTo>
                      <a:pt x="137" y="105"/>
                    </a:lnTo>
                    <a:lnTo>
                      <a:pt x="126" y="96"/>
                    </a:lnTo>
                    <a:lnTo>
                      <a:pt x="126" y="96"/>
                    </a:lnTo>
                    <a:lnTo>
                      <a:pt x="117" y="89"/>
                    </a:lnTo>
                    <a:lnTo>
                      <a:pt x="108" y="82"/>
                    </a:lnTo>
                    <a:lnTo>
                      <a:pt x="99" y="73"/>
                    </a:lnTo>
                    <a:lnTo>
                      <a:pt x="92" y="62"/>
                    </a:lnTo>
                    <a:lnTo>
                      <a:pt x="85" y="51"/>
                    </a:lnTo>
                    <a:lnTo>
                      <a:pt x="81" y="40"/>
                    </a:lnTo>
                    <a:lnTo>
                      <a:pt x="78" y="31"/>
                    </a:lnTo>
                    <a:lnTo>
                      <a:pt x="79"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72">
                <a:extLst>
                  <a:ext uri="{FF2B5EF4-FFF2-40B4-BE49-F238E27FC236}">
                    <a16:creationId xmlns:a16="http://schemas.microsoft.com/office/drawing/2014/main" id="{99FB4A80-F39C-4FB6-AE1C-E89265336CDA}"/>
                  </a:ext>
                </a:extLst>
              </p:cNvPr>
              <p:cNvSpPr>
                <a:spLocks/>
              </p:cNvSpPr>
              <p:nvPr/>
            </p:nvSpPr>
            <p:spPr bwMode="auto">
              <a:xfrm>
                <a:off x="6543" y="2234"/>
                <a:ext cx="209" cy="116"/>
              </a:xfrm>
              <a:custGeom>
                <a:avLst/>
                <a:gdLst>
                  <a:gd name="T0" fmla="*/ 88 w 390"/>
                  <a:gd name="T1" fmla="*/ 197 h 198"/>
                  <a:gd name="T2" fmla="*/ 108 w 390"/>
                  <a:gd name="T3" fmla="*/ 195 h 198"/>
                  <a:gd name="T4" fmla="*/ 112 w 390"/>
                  <a:gd name="T5" fmla="*/ 186 h 198"/>
                  <a:gd name="T6" fmla="*/ 123 w 390"/>
                  <a:gd name="T7" fmla="*/ 173 h 198"/>
                  <a:gd name="T8" fmla="*/ 141 w 390"/>
                  <a:gd name="T9" fmla="*/ 159 h 198"/>
                  <a:gd name="T10" fmla="*/ 159 w 390"/>
                  <a:gd name="T11" fmla="*/ 148 h 198"/>
                  <a:gd name="T12" fmla="*/ 173 w 390"/>
                  <a:gd name="T13" fmla="*/ 141 h 198"/>
                  <a:gd name="T14" fmla="*/ 191 w 390"/>
                  <a:gd name="T15" fmla="*/ 128 h 198"/>
                  <a:gd name="T16" fmla="*/ 208 w 390"/>
                  <a:gd name="T17" fmla="*/ 110 h 198"/>
                  <a:gd name="T18" fmla="*/ 222 w 390"/>
                  <a:gd name="T19" fmla="*/ 90 h 198"/>
                  <a:gd name="T20" fmla="*/ 233 w 390"/>
                  <a:gd name="T21" fmla="*/ 76 h 198"/>
                  <a:gd name="T22" fmla="*/ 247 w 390"/>
                  <a:gd name="T23" fmla="*/ 63 h 198"/>
                  <a:gd name="T24" fmla="*/ 265 w 390"/>
                  <a:gd name="T25" fmla="*/ 51 h 198"/>
                  <a:gd name="T26" fmla="*/ 283 w 390"/>
                  <a:gd name="T27" fmla="*/ 38 h 198"/>
                  <a:gd name="T28" fmla="*/ 298 w 390"/>
                  <a:gd name="T29" fmla="*/ 31 h 198"/>
                  <a:gd name="T30" fmla="*/ 316 w 390"/>
                  <a:gd name="T31" fmla="*/ 29 h 198"/>
                  <a:gd name="T32" fmla="*/ 336 w 390"/>
                  <a:gd name="T33" fmla="*/ 33 h 198"/>
                  <a:gd name="T34" fmla="*/ 356 w 390"/>
                  <a:gd name="T35" fmla="*/ 38 h 198"/>
                  <a:gd name="T36" fmla="*/ 379 w 390"/>
                  <a:gd name="T37" fmla="*/ 38 h 198"/>
                  <a:gd name="T38" fmla="*/ 390 w 390"/>
                  <a:gd name="T39" fmla="*/ 15 h 198"/>
                  <a:gd name="T40" fmla="*/ 381 w 390"/>
                  <a:gd name="T41" fmla="*/ 2 h 198"/>
                  <a:gd name="T42" fmla="*/ 366 w 390"/>
                  <a:gd name="T43" fmla="*/ 4 h 198"/>
                  <a:gd name="T44" fmla="*/ 350 w 390"/>
                  <a:gd name="T45" fmla="*/ 7 h 198"/>
                  <a:gd name="T46" fmla="*/ 334 w 390"/>
                  <a:gd name="T47" fmla="*/ 9 h 198"/>
                  <a:gd name="T48" fmla="*/ 319 w 390"/>
                  <a:gd name="T49" fmla="*/ 9 h 198"/>
                  <a:gd name="T50" fmla="*/ 303 w 390"/>
                  <a:gd name="T51" fmla="*/ 5 h 198"/>
                  <a:gd name="T52" fmla="*/ 285 w 390"/>
                  <a:gd name="T53" fmla="*/ 4 h 198"/>
                  <a:gd name="T54" fmla="*/ 262 w 390"/>
                  <a:gd name="T55" fmla="*/ 0 h 198"/>
                  <a:gd name="T56" fmla="*/ 236 w 390"/>
                  <a:gd name="T57" fmla="*/ 2 h 198"/>
                  <a:gd name="T58" fmla="*/ 209 w 390"/>
                  <a:gd name="T59" fmla="*/ 16 h 198"/>
                  <a:gd name="T60" fmla="*/ 181 w 390"/>
                  <a:gd name="T61" fmla="*/ 38 h 198"/>
                  <a:gd name="T62" fmla="*/ 159 w 390"/>
                  <a:gd name="T63" fmla="*/ 56 h 198"/>
                  <a:gd name="T64" fmla="*/ 141 w 390"/>
                  <a:gd name="T65" fmla="*/ 65 h 198"/>
                  <a:gd name="T66" fmla="*/ 123 w 390"/>
                  <a:gd name="T67" fmla="*/ 76 h 198"/>
                  <a:gd name="T68" fmla="*/ 103 w 390"/>
                  <a:gd name="T69" fmla="*/ 90 h 198"/>
                  <a:gd name="T70" fmla="*/ 85 w 390"/>
                  <a:gd name="T71" fmla="*/ 114 h 198"/>
                  <a:gd name="T72" fmla="*/ 69 w 390"/>
                  <a:gd name="T73" fmla="*/ 143 h 198"/>
                  <a:gd name="T74" fmla="*/ 51 w 390"/>
                  <a:gd name="T75" fmla="*/ 159 h 198"/>
                  <a:gd name="T76" fmla="*/ 31 w 390"/>
                  <a:gd name="T77" fmla="*/ 164 h 198"/>
                  <a:gd name="T78" fmla="*/ 9 w 390"/>
                  <a:gd name="T79" fmla="*/ 168 h 198"/>
                  <a:gd name="T80" fmla="*/ 11 w 390"/>
                  <a:gd name="T81" fmla="*/ 171 h 198"/>
                  <a:gd name="T82" fmla="*/ 38 w 390"/>
                  <a:gd name="T83" fmla="*/ 177 h 198"/>
                  <a:gd name="T84" fmla="*/ 56 w 390"/>
                  <a:gd name="T85" fmla="*/ 180 h 198"/>
                  <a:gd name="T86" fmla="*/ 67 w 390"/>
                  <a:gd name="T8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0" h="198">
                    <a:moveTo>
                      <a:pt x="74" y="189"/>
                    </a:moveTo>
                    <a:lnTo>
                      <a:pt x="88" y="197"/>
                    </a:lnTo>
                    <a:lnTo>
                      <a:pt x="101" y="198"/>
                    </a:lnTo>
                    <a:lnTo>
                      <a:pt x="108" y="195"/>
                    </a:lnTo>
                    <a:lnTo>
                      <a:pt x="110" y="189"/>
                    </a:lnTo>
                    <a:lnTo>
                      <a:pt x="112" y="186"/>
                    </a:lnTo>
                    <a:lnTo>
                      <a:pt x="116" y="179"/>
                    </a:lnTo>
                    <a:lnTo>
                      <a:pt x="123" y="173"/>
                    </a:lnTo>
                    <a:lnTo>
                      <a:pt x="130" y="166"/>
                    </a:lnTo>
                    <a:lnTo>
                      <a:pt x="141" y="159"/>
                    </a:lnTo>
                    <a:lnTo>
                      <a:pt x="150" y="152"/>
                    </a:lnTo>
                    <a:lnTo>
                      <a:pt x="159" y="148"/>
                    </a:lnTo>
                    <a:lnTo>
                      <a:pt x="166" y="144"/>
                    </a:lnTo>
                    <a:lnTo>
                      <a:pt x="173" y="141"/>
                    </a:lnTo>
                    <a:lnTo>
                      <a:pt x="182" y="135"/>
                    </a:lnTo>
                    <a:lnTo>
                      <a:pt x="191" y="128"/>
                    </a:lnTo>
                    <a:lnTo>
                      <a:pt x="200" y="119"/>
                    </a:lnTo>
                    <a:lnTo>
                      <a:pt x="208" y="110"/>
                    </a:lnTo>
                    <a:lnTo>
                      <a:pt x="217" y="101"/>
                    </a:lnTo>
                    <a:lnTo>
                      <a:pt x="222" y="90"/>
                    </a:lnTo>
                    <a:lnTo>
                      <a:pt x="227" y="83"/>
                    </a:lnTo>
                    <a:lnTo>
                      <a:pt x="233" y="76"/>
                    </a:lnTo>
                    <a:lnTo>
                      <a:pt x="240" y="69"/>
                    </a:lnTo>
                    <a:lnTo>
                      <a:pt x="247" y="63"/>
                    </a:lnTo>
                    <a:lnTo>
                      <a:pt x="256" y="56"/>
                    </a:lnTo>
                    <a:lnTo>
                      <a:pt x="265" y="51"/>
                    </a:lnTo>
                    <a:lnTo>
                      <a:pt x="274" y="43"/>
                    </a:lnTo>
                    <a:lnTo>
                      <a:pt x="283" y="38"/>
                    </a:lnTo>
                    <a:lnTo>
                      <a:pt x="291" y="34"/>
                    </a:lnTo>
                    <a:lnTo>
                      <a:pt x="298" y="31"/>
                    </a:lnTo>
                    <a:lnTo>
                      <a:pt x="307" y="29"/>
                    </a:lnTo>
                    <a:lnTo>
                      <a:pt x="316" y="29"/>
                    </a:lnTo>
                    <a:lnTo>
                      <a:pt x="325" y="31"/>
                    </a:lnTo>
                    <a:lnTo>
                      <a:pt x="336" y="33"/>
                    </a:lnTo>
                    <a:lnTo>
                      <a:pt x="347" y="36"/>
                    </a:lnTo>
                    <a:lnTo>
                      <a:pt x="356" y="38"/>
                    </a:lnTo>
                    <a:lnTo>
                      <a:pt x="365" y="40"/>
                    </a:lnTo>
                    <a:lnTo>
                      <a:pt x="379" y="38"/>
                    </a:lnTo>
                    <a:lnTo>
                      <a:pt x="388" y="27"/>
                    </a:lnTo>
                    <a:lnTo>
                      <a:pt x="390" y="15"/>
                    </a:lnTo>
                    <a:lnTo>
                      <a:pt x="384" y="0"/>
                    </a:lnTo>
                    <a:lnTo>
                      <a:pt x="381" y="2"/>
                    </a:lnTo>
                    <a:lnTo>
                      <a:pt x="374" y="2"/>
                    </a:lnTo>
                    <a:lnTo>
                      <a:pt x="366" y="4"/>
                    </a:lnTo>
                    <a:lnTo>
                      <a:pt x="359" y="5"/>
                    </a:lnTo>
                    <a:lnTo>
                      <a:pt x="350" y="7"/>
                    </a:lnTo>
                    <a:lnTo>
                      <a:pt x="343" y="7"/>
                    </a:lnTo>
                    <a:lnTo>
                      <a:pt x="334" y="9"/>
                    </a:lnTo>
                    <a:lnTo>
                      <a:pt x="327" y="9"/>
                    </a:lnTo>
                    <a:lnTo>
                      <a:pt x="319" y="9"/>
                    </a:lnTo>
                    <a:lnTo>
                      <a:pt x="312" y="7"/>
                    </a:lnTo>
                    <a:lnTo>
                      <a:pt x="303" y="5"/>
                    </a:lnTo>
                    <a:lnTo>
                      <a:pt x="294" y="4"/>
                    </a:lnTo>
                    <a:lnTo>
                      <a:pt x="285" y="4"/>
                    </a:lnTo>
                    <a:lnTo>
                      <a:pt x="273" y="2"/>
                    </a:lnTo>
                    <a:lnTo>
                      <a:pt x="262" y="0"/>
                    </a:lnTo>
                    <a:lnTo>
                      <a:pt x="249" y="0"/>
                    </a:lnTo>
                    <a:lnTo>
                      <a:pt x="236" y="2"/>
                    </a:lnTo>
                    <a:lnTo>
                      <a:pt x="222" y="9"/>
                    </a:lnTo>
                    <a:lnTo>
                      <a:pt x="209" y="16"/>
                    </a:lnTo>
                    <a:lnTo>
                      <a:pt x="195" y="27"/>
                    </a:lnTo>
                    <a:lnTo>
                      <a:pt x="181" y="38"/>
                    </a:lnTo>
                    <a:lnTo>
                      <a:pt x="170" y="49"/>
                    </a:lnTo>
                    <a:lnTo>
                      <a:pt x="159" y="56"/>
                    </a:lnTo>
                    <a:lnTo>
                      <a:pt x="150" y="61"/>
                    </a:lnTo>
                    <a:lnTo>
                      <a:pt x="141" y="65"/>
                    </a:lnTo>
                    <a:lnTo>
                      <a:pt x="132" y="70"/>
                    </a:lnTo>
                    <a:lnTo>
                      <a:pt x="123" y="76"/>
                    </a:lnTo>
                    <a:lnTo>
                      <a:pt x="114" y="81"/>
                    </a:lnTo>
                    <a:lnTo>
                      <a:pt x="103" y="90"/>
                    </a:lnTo>
                    <a:lnTo>
                      <a:pt x="94" y="101"/>
                    </a:lnTo>
                    <a:lnTo>
                      <a:pt x="85" y="114"/>
                    </a:lnTo>
                    <a:lnTo>
                      <a:pt x="78" y="128"/>
                    </a:lnTo>
                    <a:lnTo>
                      <a:pt x="69" y="143"/>
                    </a:lnTo>
                    <a:lnTo>
                      <a:pt x="60" y="152"/>
                    </a:lnTo>
                    <a:lnTo>
                      <a:pt x="51" y="159"/>
                    </a:lnTo>
                    <a:lnTo>
                      <a:pt x="40" y="162"/>
                    </a:lnTo>
                    <a:lnTo>
                      <a:pt x="31" y="164"/>
                    </a:lnTo>
                    <a:lnTo>
                      <a:pt x="20" y="166"/>
                    </a:lnTo>
                    <a:lnTo>
                      <a:pt x="9" y="168"/>
                    </a:lnTo>
                    <a:lnTo>
                      <a:pt x="0" y="170"/>
                    </a:lnTo>
                    <a:lnTo>
                      <a:pt x="11" y="171"/>
                    </a:lnTo>
                    <a:lnTo>
                      <a:pt x="25" y="175"/>
                    </a:lnTo>
                    <a:lnTo>
                      <a:pt x="38" y="177"/>
                    </a:lnTo>
                    <a:lnTo>
                      <a:pt x="49" y="179"/>
                    </a:lnTo>
                    <a:lnTo>
                      <a:pt x="56" y="180"/>
                    </a:lnTo>
                    <a:lnTo>
                      <a:pt x="61" y="182"/>
                    </a:lnTo>
                    <a:lnTo>
                      <a:pt x="67" y="186"/>
                    </a:lnTo>
                    <a:lnTo>
                      <a:pt x="74" y="189"/>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73">
                <a:extLst>
                  <a:ext uri="{FF2B5EF4-FFF2-40B4-BE49-F238E27FC236}">
                    <a16:creationId xmlns:a16="http://schemas.microsoft.com/office/drawing/2014/main" id="{50CCF44C-D157-4BA9-AD14-51B03A71FE20}"/>
                  </a:ext>
                </a:extLst>
              </p:cNvPr>
              <p:cNvSpPr>
                <a:spLocks/>
              </p:cNvSpPr>
              <p:nvPr/>
            </p:nvSpPr>
            <p:spPr bwMode="auto">
              <a:xfrm>
                <a:off x="6543" y="2234"/>
                <a:ext cx="209" cy="116"/>
              </a:xfrm>
              <a:custGeom>
                <a:avLst/>
                <a:gdLst>
                  <a:gd name="T0" fmla="*/ 74 w 390"/>
                  <a:gd name="T1" fmla="*/ 189 h 198"/>
                  <a:gd name="T2" fmla="*/ 101 w 390"/>
                  <a:gd name="T3" fmla="*/ 198 h 198"/>
                  <a:gd name="T4" fmla="*/ 110 w 390"/>
                  <a:gd name="T5" fmla="*/ 189 h 198"/>
                  <a:gd name="T6" fmla="*/ 112 w 390"/>
                  <a:gd name="T7" fmla="*/ 186 h 198"/>
                  <a:gd name="T8" fmla="*/ 123 w 390"/>
                  <a:gd name="T9" fmla="*/ 173 h 198"/>
                  <a:gd name="T10" fmla="*/ 141 w 390"/>
                  <a:gd name="T11" fmla="*/ 159 h 198"/>
                  <a:gd name="T12" fmla="*/ 159 w 390"/>
                  <a:gd name="T13" fmla="*/ 148 h 198"/>
                  <a:gd name="T14" fmla="*/ 166 w 390"/>
                  <a:gd name="T15" fmla="*/ 144 h 198"/>
                  <a:gd name="T16" fmla="*/ 182 w 390"/>
                  <a:gd name="T17" fmla="*/ 135 h 198"/>
                  <a:gd name="T18" fmla="*/ 200 w 390"/>
                  <a:gd name="T19" fmla="*/ 119 h 198"/>
                  <a:gd name="T20" fmla="*/ 217 w 390"/>
                  <a:gd name="T21" fmla="*/ 101 h 198"/>
                  <a:gd name="T22" fmla="*/ 227 w 390"/>
                  <a:gd name="T23" fmla="*/ 83 h 198"/>
                  <a:gd name="T24" fmla="*/ 233 w 390"/>
                  <a:gd name="T25" fmla="*/ 76 h 198"/>
                  <a:gd name="T26" fmla="*/ 247 w 390"/>
                  <a:gd name="T27" fmla="*/ 63 h 198"/>
                  <a:gd name="T28" fmla="*/ 265 w 390"/>
                  <a:gd name="T29" fmla="*/ 51 h 198"/>
                  <a:gd name="T30" fmla="*/ 283 w 390"/>
                  <a:gd name="T31" fmla="*/ 38 h 198"/>
                  <a:gd name="T32" fmla="*/ 291 w 390"/>
                  <a:gd name="T33" fmla="*/ 34 h 198"/>
                  <a:gd name="T34" fmla="*/ 307 w 390"/>
                  <a:gd name="T35" fmla="*/ 29 h 198"/>
                  <a:gd name="T36" fmla="*/ 325 w 390"/>
                  <a:gd name="T37" fmla="*/ 31 h 198"/>
                  <a:gd name="T38" fmla="*/ 347 w 390"/>
                  <a:gd name="T39" fmla="*/ 36 h 198"/>
                  <a:gd name="T40" fmla="*/ 365 w 390"/>
                  <a:gd name="T41" fmla="*/ 40 h 198"/>
                  <a:gd name="T42" fmla="*/ 379 w 390"/>
                  <a:gd name="T43" fmla="*/ 38 h 198"/>
                  <a:gd name="T44" fmla="*/ 390 w 390"/>
                  <a:gd name="T45" fmla="*/ 15 h 198"/>
                  <a:gd name="T46" fmla="*/ 384 w 390"/>
                  <a:gd name="T47" fmla="*/ 0 h 198"/>
                  <a:gd name="T48" fmla="*/ 374 w 390"/>
                  <a:gd name="T49" fmla="*/ 2 h 198"/>
                  <a:gd name="T50" fmla="*/ 359 w 390"/>
                  <a:gd name="T51" fmla="*/ 5 h 198"/>
                  <a:gd name="T52" fmla="*/ 343 w 390"/>
                  <a:gd name="T53" fmla="*/ 7 h 198"/>
                  <a:gd name="T54" fmla="*/ 327 w 390"/>
                  <a:gd name="T55" fmla="*/ 9 h 198"/>
                  <a:gd name="T56" fmla="*/ 319 w 390"/>
                  <a:gd name="T57" fmla="*/ 9 h 198"/>
                  <a:gd name="T58" fmla="*/ 303 w 390"/>
                  <a:gd name="T59" fmla="*/ 5 h 198"/>
                  <a:gd name="T60" fmla="*/ 285 w 390"/>
                  <a:gd name="T61" fmla="*/ 4 h 198"/>
                  <a:gd name="T62" fmla="*/ 262 w 390"/>
                  <a:gd name="T63" fmla="*/ 0 h 198"/>
                  <a:gd name="T64" fmla="*/ 249 w 390"/>
                  <a:gd name="T65" fmla="*/ 0 h 198"/>
                  <a:gd name="T66" fmla="*/ 222 w 390"/>
                  <a:gd name="T67" fmla="*/ 9 h 198"/>
                  <a:gd name="T68" fmla="*/ 195 w 390"/>
                  <a:gd name="T69" fmla="*/ 27 h 198"/>
                  <a:gd name="T70" fmla="*/ 170 w 390"/>
                  <a:gd name="T71" fmla="*/ 49 h 198"/>
                  <a:gd name="T72" fmla="*/ 150 w 390"/>
                  <a:gd name="T73" fmla="*/ 61 h 198"/>
                  <a:gd name="T74" fmla="*/ 141 w 390"/>
                  <a:gd name="T75" fmla="*/ 65 h 198"/>
                  <a:gd name="T76" fmla="*/ 123 w 390"/>
                  <a:gd name="T77" fmla="*/ 76 h 198"/>
                  <a:gd name="T78" fmla="*/ 103 w 390"/>
                  <a:gd name="T79" fmla="*/ 90 h 198"/>
                  <a:gd name="T80" fmla="*/ 85 w 390"/>
                  <a:gd name="T81" fmla="*/ 114 h 198"/>
                  <a:gd name="T82" fmla="*/ 78 w 390"/>
                  <a:gd name="T83" fmla="*/ 128 h 198"/>
                  <a:gd name="T84" fmla="*/ 60 w 390"/>
                  <a:gd name="T85" fmla="*/ 152 h 198"/>
                  <a:gd name="T86" fmla="*/ 40 w 390"/>
                  <a:gd name="T87" fmla="*/ 162 h 198"/>
                  <a:gd name="T88" fmla="*/ 20 w 390"/>
                  <a:gd name="T89" fmla="*/ 166 h 198"/>
                  <a:gd name="T90" fmla="*/ 0 w 390"/>
                  <a:gd name="T91" fmla="*/ 170 h 198"/>
                  <a:gd name="T92" fmla="*/ 11 w 390"/>
                  <a:gd name="T93" fmla="*/ 171 h 198"/>
                  <a:gd name="T94" fmla="*/ 38 w 390"/>
                  <a:gd name="T95" fmla="*/ 177 h 198"/>
                  <a:gd name="T96" fmla="*/ 49 w 390"/>
                  <a:gd name="T97" fmla="*/ 179 h 198"/>
                  <a:gd name="T98" fmla="*/ 61 w 390"/>
                  <a:gd name="T99" fmla="*/ 182 h 198"/>
                  <a:gd name="T100" fmla="*/ 74 w 390"/>
                  <a:gd name="T101"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 h="198">
                    <a:moveTo>
                      <a:pt x="74" y="189"/>
                    </a:moveTo>
                    <a:lnTo>
                      <a:pt x="74" y="189"/>
                    </a:lnTo>
                    <a:lnTo>
                      <a:pt x="88" y="197"/>
                    </a:lnTo>
                    <a:lnTo>
                      <a:pt x="101" y="198"/>
                    </a:lnTo>
                    <a:lnTo>
                      <a:pt x="108" y="195"/>
                    </a:lnTo>
                    <a:lnTo>
                      <a:pt x="110" y="189"/>
                    </a:lnTo>
                    <a:lnTo>
                      <a:pt x="110" y="189"/>
                    </a:lnTo>
                    <a:lnTo>
                      <a:pt x="112" y="186"/>
                    </a:lnTo>
                    <a:lnTo>
                      <a:pt x="116" y="179"/>
                    </a:lnTo>
                    <a:lnTo>
                      <a:pt x="123" y="173"/>
                    </a:lnTo>
                    <a:lnTo>
                      <a:pt x="130" y="166"/>
                    </a:lnTo>
                    <a:lnTo>
                      <a:pt x="141" y="159"/>
                    </a:lnTo>
                    <a:lnTo>
                      <a:pt x="150" y="152"/>
                    </a:lnTo>
                    <a:lnTo>
                      <a:pt x="159" y="148"/>
                    </a:lnTo>
                    <a:lnTo>
                      <a:pt x="166" y="144"/>
                    </a:lnTo>
                    <a:lnTo>
                      <a:pt x="166" y="144"/>
                    </a:lnTo>
                    <a:lnTo>
                      <a:pt x="173" y="141"/>
                    </a:lnTo>
                    <a:lnTo>
                      <a:pt x="182" y="135"/>
                    </a:lnTo>
                    <a:lnTo>
                      <a:pt x="191" y="128"/>
                    </a:lnTo>
                    <a:lnTo>
                      <a:pt x="200" y="119"/>
                    </a:lnTo>
                    <a:lnTo>
                      <a:pt x="208" y="110"/>
                    </a:lnTo>
                    <a:lnTo>
                      <a:pt x="217" y="101"/>
                    </a:lnTo>
                    <a:lnTo>
                      <a:pt x="222" y="90"/>
                    </a:lnTo>
                    <a:lnTo>
                      <a:pt x="227" y="83"/>
                    </a:lnTo>
                    <a:lnTo>
                      <a:pt x="227" y="83"/>
                    </a:lnTo>
                    <a:lnTo>
                      <a:pt x="233" y="76"/>
                    </a:lnTo>
                    <a:lnTo>
                      <a:pt x="240" y="69"/>
                    </a:lnTo>
                    <a:lnTo>
                      <a:pt x="247" y="63"/>
                    </a:lnTo>
                    <a:lnTo>
                      <a:pt x="256" y="56"/>
                    </a:lnTo>
                    <a:lnTo>
                      <a:pt x="265" y="51"/>
                    </a:lnTo>
                    <a:lnTo>
                      <a:pt x="274" y="43"/>
                    </a:lnTo>
                    <a:lnTo>
                      <a:pt x="283" y="38"/>
                    </a:lnTo>
                    <a:lnTo>
                      <a:pt x="291" y="34"/>
                    </a:lnTo>
                    <a:lnTo>
                      <a:pt x="291" y="34"/>
                    </a:lnTo>
                    <a:lnTo>
                      <a:pt x="298" y="31"/>
                    </a:lnTo>
                    <a:lnTo>
                      <a:pt x="307" y="29"/>
                    </a:lnTo>
                    <a:lnTo>
                      <a:pt x="316" y="29"/>
                    </a:lnTo>
                    <a:lnTo>
                      <a:pt x="325" y="31"/>
                    </a:lnTo>
                    <a:lnTo>
                      <a:pt x="336" y="33"/>
                    </a:lnTo>
                    <a:lnTo>
                      <a:pt x="347" y="36"/>
                    </a:lnTo>
                    <a:lnTo>
                      <a:pt x="356" y="38"/>
                    </a:lnTo>
                    <a:lnTo>
                      <a:pt x="365" y="40"/>
                    </a:lnTo>
                    <a:lnTo>
                      <a:pt x="365" y="40"/>
                    </a:lnTo>
                    <a:lnTo>
                      <a:pt x="379" y="38"/>
                    </a:lnTo>
                    <a:lnTo>
                      <a:pt x="388" y="27"/>
                    </a:lnTo>
                    <a:lnTo>
                      <a:pt x="390" y="15"/>
                    </a:lnTo>
                    <a:lnTo>
                      <a:pt x="384" y="0"/>
                    </a:lnTo>
                    <a:lnTo>
                      <a:pt x="384" y="0"/>
                    </a:lnTo>
                    <a:lnTo>
                      <a:pt x="381" y="2"/>
                    </a:lnTo>
                    <a:lnTo>
                      <a:pt x="374" y="2"/>
                    </a:lnTo>
                    <a:lnTo>
                      <a:pt x="366" y="4"/>
                    </a:lnTo>
                    <a:lnTo>
                      <a:pt x="359" y="5"/>
                    </a:lnTo>
                    <a:lnTo>
                      <a:pt x="350" y="7"/>
                    </a:lnTo>
                    <a:lnTo>
                      <a:pt x="343" y="7"/>
                    </a:lnTo>
                    <a:lnTo>
                      <a:pt x="334" y="9"/>
                    </a:lnTo>
                    <a:lnTo>
                      <a:pt x="327" y="9"/>
                    </a:lnTo>
                    <a:lnTo>
                      <a:pt x="327" y="9"/>
                    </a:lnTo>
                    <a:lnTo>
                      <a:pt x="319" y="9"/>
                    </a:lnTo>
                    <a:lnTo>
                      <a:pt x="312" y="7"/>
                    </a:lnTo>
                    <a:lnTo>
                      <a:pt x="303" y="5"/>
                    </a:lnTo>
                    <a:lnTo>
                      <a:pt x="294" y="4"/>
                    </a:lnTo>
                    <a:lnTo>
                      <a:pt x="285" y="4"/>
                    </a:lnTo>
                    <a:lnTo>
                      <a:pt x="273" y="2"/>
                    </a:lnTo>
                    <a:lnTo>
                      <a:pt x="262" y="0"/>
                    </a:lnTo>
                    <a:lnTo>
                      <a:pt x="249" y="0"/>
                    </a:lnTo>
                    <a:lnTo>
                      <a:pt x="249" y="0"/>
                    </a:lnTo>
                    <a:lnTo>
                      <a:pt x="236" y="2"/>
                    </a:lnTo>
                    <a:lnTo>
                      <a:pt x="222" y="9"/>
                    </a:lnTo>
                    <a:lnTo>
                      <a:pt x="209" y="16"/>
                    </a:lnTo>
                    <a:lnTo>
                      <a:pt x="195" y="27"/>
                    </a:lnTo>
                    <a:lnTo>
                      <a:pt x="181" y="38"/>
                    </a:lnTo>
                    <a:lnTo>
                      <a:pt x="170" y="49"/>
                    </a:lnTo>
                    <a:lnTo>
                      <a:pt x="159" y="56"/>
                    </a:lnTo>
                    <a:lnTo>
                      <a:pt x="150" y="61"/>
                    </a:lnTo>
                    <a:lnTo>
                      <a:pt x="150" y="61"/>
                    </a:lnTo>
                    <a:lnTo>
                      <a:pt x="141" y="65"/>
                    </a:lnTo>
                    <a:lnTo>
                      <a:pt x="132" y="70"/>
                    </a:lnTo>
                    <a:lnTo>
                      <a:pt x="123" y="76"/>
                    </a:lnTo>
                    <a:lnTo>
                      <a:pt x="114" y="81"/>
                    </a:lnTo>
                    <a:lnTo>
                      <a:pt x="103" y="90"/>
                    </a:lnTo>
                    <a:lnTo>
                      <a:pt x="94" y="101"/>
                    </a:lnTo>
                    <a:lnTo>
                      <a:pt x="85" y="114"/>
                    </a:lnTo>
                    <a:lnTo>
                      <a:pt x="78" y="128"/>
                    </a:lnTo>
                    <a:lnTo>
                      <a:pt x="78" y="128"/>
                    </a:lnTo>
                    <a:lnTo>
                      <a:pt x="69" y="143"/>
                    </a:lnTo>
                    <a:lnTo>
                      <a:pt x="60" y="152"/>
                    </a:lnTo>
                    <a:lnTo>
                      <a:pt x="51" y="159"/>
                    </a:lnTo>
                    <a:lnTo>
                      <a:pt x="40" y="162"/>
                    </a:lnTo>
                    <a:lnTo>
                      <a:pt x="31" y="164"/>
                    </a:lnTo>
                    <a:lnTo>
                      <a:pt x="20" y="166"/>
                    </a:lnTo>
                    <a:lnTo>
                      <a:pt x="9" y="168"/>
                    </a:lnTo>
                    <a:lnTo>
                      <a:pt x="0" y="170"/>
                    </a:lnTo>
                    <a:lnTo>
                      <a:pt x="0" y="170"/>
                    </a:lnTo>
                    <a:lnTo>
                      <a:pt x="11" y="171"/>
                    </a:lnTo>
                    <a:lnTo>
                      <a:pt x="25" y="175"/>
                    </a:lnTo>
                    <a:lnTo>
                      <a:pt x="38" y="177"/>
                    </a:lnTo>
                    <a:lnTo>
                      <a:pt x="49" y="179"/>
                    </a:lnTo>
                    <a:lnTo>
                      <a:pt x="49" y="179"/>
                    </a:lnTo>
                    <a:lnTo>
                      <a:pt x="56" y="180"/>
                    </a:lnTo>
                    <a:lnTo>
                      <a:pt x="61" y="182"/>
                    </a:lnTo>
                    <a:lnTo>
                      <a:pt x="67" y="186"/>
                    </a:lnTo>
                    <a:lnTo>
                      <a:pt x="74" y="1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74">
                <a:extLst>
                  <a:ext uri="{FF2B5EF4-FFF2-40B4-BE49-F238E27FC236}">
                    <a16:creationId xmlns:a16="http://schemas.microsoft.com/office/drawing/2014/main" id="{2CC2B938-EFF4-477C-9BE7-DB4CEB3F3556}"/>
                  </a:ext>
                </a:extLst>
              </p:cNvPr>
              <p:cNvSpPr>
                <a:spLocks/>
              </p:cNvSpPr>
              <p:nvPr/>
            </p:nvSpPr>
            <p:spPr bwMode="auto">
              <a:xfrm>
                <a:off x="6500" y="2417"/>
                <a:ext cx="27" cy="24"/>
              </a:xfrm>
              <a:custGeom>
                <a:avLst/>
                <a:gdLst>
                  <a:gd name="T0" fmla="*/ 5 w 50"/>
                  <a:gd name="T1" fmla="*/ 39 h 39"/>
                  <a:gd name="T2" fmla="*/ 14 w 50"/>
                  <a:gd name="T3" fmla="*/ 36 h 39"/>
                  <a:gd name="T4" fmla="*/ 25 w 50"/>
                  <a:gd name="T5" fmla="*/ 36 h 39"/>
                  <a:gd name="T6" fmla="*/ 38 w 50"/>
                  <a:gd name="T7" fmla="*/ 36 h 39"/>
                  <a:gd name="T8" fmla="*/ 47 w 50"/>
                  <a:gd name="T9" fmla="*/ 32 h 39"/>
                  <a:gd name="T10" fmla="*/ 50 w 50"/>
                  <a:gd name="T11" fmla="*/ 25 h 39"/>
                  <a:gd name="T12" fmla="*/ 48 w 50"/>
                  <a:gd name="T13" fmla="*/ 14 h 39"/>
                  <a:gd name="T14" fmla="*/ 43 w 50"/>
                  <a:gd name="T15" fmla="*/ 5 h 39"/>
                  <a:gd name="T16" fmla="*/ 39 w 50"/>
                  <a:gd name="T17" fmla="*/ 0 h 39"/>
                  <a:gd name="T18" fmla="*/ 34 w 50"/>
                  <a:gd name="T19" fmla="*/ 5 h 39"/>
                  <a:gd name="T20" fmla="*/ 27 w 50"/>
                  <a:gd name="T21" fmla="*/ 9 h 39"/>
                  <a:gd name="T22" fmla="*/ 20 w 50"/>
                  <a:gd name="T23" fmla="*/ 11 h 39"/>
                  <a:gd name="T24" fmla="*/ 14 w 50"/>
                  <a:gd name="T25" fmla="*/ 12 h 39"/>
                  <a:gd name="T26" fmla="*/ 11 w 50"/>
                  <a:gd name="T27" fmla="*/ 14 h 39"/>
                  <a:gd name="T28" fmla="*/ 7 w 50"/>
                  <a:gd name="T29" fmla="*/ 16 h 39"/>
                  <a:gd name="T30" fmla="*/ 3 w 50"/>
                  <a:gd name="T31" fmla="*/ 20 h 39"/>
                  <a:gd name="T32" fmla="*/ 0 w 50"/>
                  <a:gd name="T33" fmla="*/ 23 h 39"/>
                  <a:gd name="T34" fmla="*/ 0 w 50"/>
                  <a:gd name="T35" fmla="*/ 30 h 39"/>
                  <a:gd name="T36" fmla="*/ 1 w 50"/>
                  <a:gd name="T37" fmla="*/ 34 h 39"/>
                  <a:gd name="T38" fmla="*/ 3 w 50"/>
                  <a:gd name="T39" fmla="*/ 38 h 39"/>
                  <a:gd name="T40" fmla="*/ 5 w 50"/>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39">
                    <a:moveTo>
                      <a:pt x="5" y="39"/>
                    </a:moveTo>
                    <a:lnTo>
                      <a:pt x="14" y="36"/>
                    </a:lnTo>
                    <a:lnTo>
                      <a:pt x="25" y="36"/>
                    </a:lnTo>
                    <a:lnTo>
                      <a:pt x="38" y="36"/>
                    </a:lnTo>
                    <a:lnTo>
                      <a:pt x="47" y="32"/>
                    </a:lnTo>
                    <a:lnTo>
                      <a:pt x="50" y="25"/>
                    </a:lnTo>
                    <a:lnTo>
                      <a:pt x="48" y="14"/>
                    </a:lnTo>
                    <a:lnTo>
                      <a:pt x="43" y="5"/>
                    </a:lnTo>
                    <a:lnTo>
                      <a:pt x="39" y="0"/>
                    </a:lnTo>
                    <a:lnTo>
                      <a:pt x="34" y="5"/>
                    </a:lnTo>
                    <a:lnTo>
                      <a:pt x="27" y="9"/>
                    </a:lnTo>
                    <a:lnTo>
                      <a:pt x="20" y="11"/>
                    </a:lnTo>
                    <a:lnTo>
                      <a:pt x="14" y="12"/>
                    </a:lnTo>
                    <a:lnTo>
                      <a:pt x="11" y="14"/>
                    </a:lnTo>
                    <a:lnTo>
                      <a:pt x="7" y="16"/>
                    </a:lnTo>
                    <a:lnTo>
                      <a:pt x="3" y="20"/>
                    </a:lnTo>
                    <a:lnTo>
                      <a:pt x="0" y="23"/>
                    </a:lnTo>
                    <a:lnTo>
                      <a:pt x="0" y="30"/>
                    </a:lnTo>
                    <a:lnTo>
                      <a:pt x="1" y="34"/>
                    </a:lnTo>
                    <a:lnTo>
                      <a:pt x="3" y="38"/>
                    </a:lnTo>
                    <a:lnTo>
                      <a:pt x="5" y="39"/>
                    </a:lnTo>
                    <a:close/>
                  </a:path>
                </a:pathLst>
              </a:custGeom>
              <a:solidFill>
                <a:srgbClr val="FF66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75">
                <a:extLst>
                  <a:ext uri="{FF2B5EF4-FFF2-40B4-BE49-F238E27FC236}">
                    <a16:creationId xmlns:a16="http://schemas.microsoft.com/office/drawing/2014/main" id="{C22F0552-908E-4931-B9C9-8EA4165EED07}"/>
                  </a:ext>
                </a:extLst>
              </p:cNvPr>
              <p:cNvSpPr>
                <a:spLocks/>
              </p:cNvSpPr>
              <p:nvPr/>
            </p:nvSpPr>
            <p:spPr bwMode="auto">
              <a:xfrm>
                <a:off x="6500" y="2417"/>
                <a:ext cx="27" cy="24"/>
              </a:xfrm>
              <a:custGeom>
                <a:avLst/>
                <a:gdLst>
                  <a:gd name="T0" fmla="*/ 5 w 50"/>
                  <a:gd name="T1" fmla="*/ 39 h 39"/>
                  <a:gd name="T2" fmla="*/ 5 w 50"/>
                  <a:gd name="T3" fmla="*/ 39 h 39"/>
                  <a:gd name="T4" fmla="*/ 14 w 50"/>
                  <a:gd name="T5" fmla="*/ 36 h 39"/>
                  <a:gd name="T6" fmla="*/ 25 w 50"/>
                  <a:gd name="T7" fmla="*/ 36 h 39"/>
                  <a:gd name="T8" fmla="*/ 38 w 50"/>
                  <a:gd name="T9" fmla="*/ 36 h 39"/>
                  <a:gd name="T10" fmla="*/ 47 w 50"/>
                  <a:gd name="T11" fmla="*/ 32 h 39"/>
                  <a:gd name="T12" fmla="*/ 47 w 50"/>
                  <a:gd name="T13" fmla="*/ 32 h 39"/>
                  <a:gd name="T14" fmla="*/ 50 w 50"/>
                  <a:gd name="T15" fmla="*/ 25 h 39"/>
                  <a:gd name="T16" fmla="*/ 48 w 50"/>
                  <a:gd name="T17" fmla="*/ 14 h 39"/>
                  <a:gd name="T18" fmla="*/ 43 w 50"/>
                  <a:gd name="T19" fmla="*/ 5 h 39"/>
                  <a:gd name="T20" fmla="*/ 39 w 50"/>
                  <a:gd name="T21" fmla="*/ 0 h 39"/>
                  <a:gd name="T22" fmla="*/ 39 w 50"/>
                  <a:gd name="T23" fmla="*/ 0 h 39"/>
                  <a:gd name="T24" fmla="*/ 34 w 50"/>
                  <a:gd name="T25" fmla="*/ 5 h 39"/>
                  <a:gd name="T26" fmla="*/ 27 w 50"/>
                  <a:gd name="T27" fmla="*/ 9 h 39"/>
                  <a:gd name="T28" fmla="*/ 20 w 50"/>
                  <a:gd name="T29" fmla="*/ 11 h 39"/>
                  <a:gd name="T30" fmla="*/ 14 w 50"/>
                  <a:gd name="T31" fmla="*/ 12 h 39"/>
                  <a:gd name="T32" fmla="*/ 14 w 50"/>
                  <a:gd name="T33" fmla="*/ 12 h 39"/>
                  <a:gd name="T34" fmla="*/ 11 w 50"/>
                  <a:gd name="T35" fmla="*/ 14 h 39"/>
                  <a:gd name="T36" fmla="*/ 7 w 50"/>
                  <a:gd name="T37" fmla="*/ 16 h 39"/>
                  <a:gd name="T38" fmla="*/ 3 w 50"/>
                  <a:gd name="T39" fmla="*/ 20 h 39"/>
                  <a:gd name="T40" fmla="*/ 0 w 50"/>
                  <a:gd name="T41" fmla="*/ 23 h 39"/>
                  <a:gd name="T42" fmla="*/ 0 w 50"/>
                  <a:gd name="T43" fmla="*/ 23 h 39"/>
                  <a:gd name="T44" fmla="*/ 0 w 50"/>
                  <a:gd name="T45" fmla="*/ 30 h 39"/>
                  <a:gd name="T46" fmla="*/ 1 w 50"/>
                  <a:gd name="T47" fmla="*/ 34 h 39"/>
                  <a:gd name="T48" fmla="*/ 3 w 50"/>
                  <a:gd name="T49" fmla="*/ 38 h 39"/>
                  <a:gd name="T50" fmla="*/ 5 w 50"/>
                  <a:gd name="T5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39">
                    <a:moveTo>
                      <a:pt x="5" y="39"/>
                    </a:moveTo>
                    <a:lnTo>
                      <a:pt x="5" y="39"/>
                    </a:lnTo>
                    <a:lnTo>
                      <a:pt x="14" y="36"/>
                    </a:lnTo>
                    <a:lnTo>
                      <a:pt x="25" y="36"/>
                    </a:lnTo>
                    <a:lnTo>
                      <a:pt x="38" y="36"/>
                    </a:lnTo>
                    <a:lnTo>
                      <a:pt x="47" y="32"/>
                    </a:lnTo>
                    <a:lnTo>
                      <a:pt x="47" y="32"/>
                    </a:lnTo>
                    <a:lnTo>
                      <a:pt x="50" y="25"/>
                    </a:lnTo>
                    <a:lnTo>
                      <a:pt x="48" y="14"/>
                    </a:lnTo>
                    <a:lnTo>
                      <a:pt x="43" y="5"/>
                    </a:lnTo>
                    <a:lnTo>
                      <a:pt x="39" y="0"/>
                    </a:lnTo>
                    <a:lnTo>
                      <a:pt x="39" y="0"/>
                    </a:lnTo>
                    <a:lnTo>
                      <a:pt x="34" y="5"/>
                    </a:lnTo>
                    <a:lnTo>
                      <a:pt x="27" y="9"/>
                    </a:lnTo>
                    <a:lnTo>
                      <a:pt x="20" y="11"/>
                    </a:lnTo>
                    <a:lnTo>
                      <a:pt x="14" y="12"/>
                    </a:lnTo>
                    <a:lnTo>
                      <a:pt x="14" y="12"/>
                    </a:lnTo>
                    <a:lnTo>
                      <a:pt x="11" y="14"/>
                    </a:lnTo>
                    <a:lnTo>
                      <a:pt x="7" y="16"/>
                    </a:lnTo>
                    <a:lnTo>
                      <a:pt x="3" y="20"/>
                    </a:lnTo>
                    <a:lnTo>
                      <a:pt x="0" y="23"/>
                    </a:lnTo>
                    <a:lnTo>
                      <a:pt x="0" y="23"/>
                    </a:lnTo>
                    <a:lnTo>
                      <a:pt x="0" y="30"/>
                    </a:lnTo>
                    <a:lnTo>
                      <a:pt x="1" y="34"/>
                    </a:lnTo>
                    <a:lnTo>
                      <a:pt x="3" y="38"/>
                    </a:lnTo>
                    <a:lnTo>
                      <a:pt x="5"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76">
                <a:extLst>
                  <a:ext uri="{FF2B5EF4-FFF2-40B4-BE49-F238E27FC236}">
                    <a16:creationId xmlns:a16="http://schemas.microsoft.com/office/drawing/2014/main" id="{1F5C0D61-2487-4F39-9BE9-507D1C5C0D82}"/>
                  </a:ext>
                </a:extLst>
              </p:cNvPr>
              <p:cNvSpPr>
                <a:spLocks/>
              </p:cNvSpPr>
              <p:nvPr/>
            </p:nvSpPr>
            <p:spPr bwMode="auto">
              <a:xfrm>
                <a:off x="6252" y="2431"/>
                <a:ext cx="251" cy="853"/>
              </a:xfrm>
              <a:custGeom>
                <a:avLst/>
                <a:gdLst>
                  <a:gd name="T0" fmla="*/ 462 w 464"/>
                  <a:gd name="T1" fmla="*/ 15 h 1463"/>
                  <a:gd name="T2" fmla="*/ 459 w 464"/>
                  <a:gd name="T3" fmla="*/ 7 h 1463"/>
                  <a:gd name="T4" fmla="*/ 448 w 464"/>
                  <a:gd name="T5" fmla="*/ 0 h 1463"/>
                  <a:gd name="T6" fmla="*/ 424 w 464"/>
                  <a:gd name="T7" fmla="*/ 25 h 1463"/>
                  <a:gd name="T8" fmla="*/ 414 w 464"/>
                  <a:gd name="T9" fmla="*/ 61 h 1463"/>
                  <a:gd name="T10" fmla="*/ 397 w 464"/>
                  <a:gd name="T11" fmla="*/ 98 h 1463"/>
                  <a:gd name="T12" fmla="*/ 372 w 464"/>
                  <a:gd name="T13" fmla="*/ 139 h 1463"/>
                  <a:gd name="T14" fmla="*/ 343 w 464"/>
                  <a:gd name="T15" fmla="*/ 171 h 1463"/>
                  <a:gd name="T16" fmla="*/ 298 w 464"/>
                  <a:gd name="T17" fmla="*/ 211 h 1463"/>
                  <a:gd name="T18" fmla="*/ 237 w 464"/>
                  <a:gd name="T19" fmla="*/ 303 h 1463"/>
                  <a:gd name="T20" fmla="*/ 181 w 464"/>
                  <a:gd name="T21" fmla="*/ 428 h 1463"/>
                  <a:gd name="T22" fmla="*/ 138 w 464"/>
                  <a:gd name="T23" fmla="*/ 563 h 1463"/>
                  <a:gd name="T24" fmla="*/ 112 w 464"/>
                  <a:gd name="T25" fmla="*/ 669 h 1463"/>
                  <a:gd name="T26" fmla="*/ 87 w 464"/>
                  <a:gd name="T27" fmla="*/ 749 h 1463"/>
                  <a:gd name="T28" fmla="*/ 58 w 464"/>
                  <a:gd name="T29" fmla="*/ 821 h 1463"/>
                  <a:gd name="T30" fmla="*/ 35 w 464"/>
                  <a:gd name="T31" fmla="*/ 878 h 1463"/>
                  <a:gd name="T32" fmla="*/ 11 w 464"/>
                  <a:gd name="T33" fmla="*/ 947 h 1463"/>
                  <a:gd name="T34" fmla="*/ 0 w 464"/>
                  <a:gd name="T35" fmla="*/ 1064 h 1463"/>
                  <a:gd name="T36" fmla="*/ 6 w 464"/>
                  <a:gd name="T37" fmla="*/ 1181 h 1463"/>
                  <a:gd name="T38" fmla="*/ 24 w 464"/>
                  <a:gd name="T39" fmla="*/ 1273 h 1463"/>
                  <a:gd name="T40" fmla="*/ 45 w 464"/>
                  <a:gd name="T41" fmla="*/ 1320 h 1463"/>
                  <a:gd name="T42" fmla="*/ 65 w 464"/>
                  <a:gd name="T43" fmla="*/ 1356 h 1463"/>
                  <a:gd name="T44" fmla="*/ 83 w 464"/>
                  <a:gd name="T45" fmla="*/ 1383 h 1463"/>
                  <a:gd name="T46" fmla="*/ 94 w 464"/>
                  <a:gd name="T47" fmla="*/ 1405 h 1463"/>
                  <a:gd name="T48" fmla="*/ 98 w 464"/>
                  <a:gd name="T49" fmla="*/ 1427 h 1463"/>
                  <a:gd name="T50" fmla="*/ 100 w 464"/>
                  <a:gd name="T51" fmla="*/ 1452 h 1463"/>
                  <a:gd name="T52" fmla="*/ 112 w 464"/>
                  <a:gd name="T53" fmla="*/ 1459 h 1463"/>
                  <a:gd name="T54" fmla="*/ 128 w 464"/>
                  <a:gd name="T55" fmla="*/ 1459 h 1463"/>
                  <a:gd name="T56" fmla="*/ 114 w 464"/>
                  <a:gd name="T57" fmla="*/ 1430 h 1463"/>
                  <a:gd name="T58" fmla="*/ 89 w 464"/>
                  <a:gd name="T59" fmla="*/ 1369 h 1463"/>
                  <a:gd name="T60" fmla="*/ 82 w 464"/>
                  <a:gd name="T61" fmla="*/ 1319 h 1463"/>
                  <a:gd name="T62" fmla="*/ 62 w 464"/>
                  <a:gd name="T63" fmla="*/ 1272 h 1463"/>
                  <a:gd name="T64" fmla="*/ 53 w 464"/>
                  <a:gd name="T65" fmla="*/ 1221 h 1463"/>
                  <a:gd name="T66" fmla="*/ 62 w 464"/>
                  <a:gd name="T67" fmla="*/ 1135 h 1463"/>
                  <a:gd name="T68" fmla="*/ 73 w 464"/>
                  <a:gd name="T69" fmla="*/ 1079 h 1463"/>
                  <a:gd name="T70" fmla="*/ 82 w 464"/>
                  <a:gd name="T71" fmla="*/ 1039 h 1463"/>
                  <a:gd name="T72" fmla="*/ 94 w 464"/>
                  <a:gd name="T73" fmla="*/ 996 h 1463"/>
                  <a:gd name="T74" fmla="*/ 112 w 464"/>
                  <a:gd name="T75" fmla="*/ 945 h 1463"/>
                  <a:gd name="T76" fmla="*/ 150 w 464"/>
                  <a:gd name="T77" fmla="*/ 857 h 1463"/>
                  <a:gd name="T78" fmla="*/ 174 w 464"/>
                  <a:gd name="T79" fmla="*/ 734 h 1463"/>
                  <a:gd name="T80" fmla="*/ 183 w 464"/>
                  <a:gd name="T81" fmla="*/ 678 h 1463"/>
                  <a:gd name="T82" fmla="*/ 193 w 464"/>
                  <a:gd name="T83" fmla="*/ 635 h 1463"/>
                  <a:gd name="T84" fmla="*/ 211 w 464"/>
                  <a:gd name="T85" fmla="*/ 581 h 1463"/>
                  <a:gd name="T86" fmla="*/ 231 w 464"/>
                  <a:gd name="T87" fmla="*/ 527 h 1463"/>
                  <a:gd name="T88" fmla="*/ 251 w 464"/>
                  <a:gd name="T89" fmla="*/ 478 h 1463"/>
                  <a:gd name="T90" fmla="*/ 285 w 464"/>
                  <a:gd name="T91" fmla="*/ 419 h 1463"/>
                  <a:gd name="T92" fmla="*/ 325 w 464"/>
                  <a:gd name="T93" fmla="*/ 359 h 1463"/>
                  <a:gd name="T94" fmla="*/ 358 w 464"/>
                  <a:gd name="T95" fmla="*/ 314 h 1463"/>
                  <a:gd name="T96" fmla="*/ 379 w 464"/>
                  <a:gd name="T97" fmla="*/ 285 h 1463"/>
                  <a:gd name="T98" fmla="*/ 405 w 464"/>
                  <a:gd name="T99" fmla="*/ 235 h 1463"/>
                  <a:gd name="T100" fmla="*/ 426 w 464"/>
                  <a:gd name="T101" fmla="*/ 177 h 1463"/>
                  <a:gd name="T102" fmla="*/ 439 w 464"/>
                  <a:gd name="T103" fmla="*/ 128 h 1463"/>
                  <a:gd name="T104" fmla="*/ 444 w 464"/>
                  <a:gd name="T105" fmla="*/ 90 h 1463"/>
                  <a:gd name="T106" fmla="*/ 460 w 464"/>
                  <a:gd name="T107" fmla="*/ 42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1463">
                    <a:moveTo>
                      <a:pt x="464" y="16"/>
                    </a:moveTo>
                    <a:lnTo>
                      <a:pt x="462" y="15"/>
                    </a:lnTo>
                    <a:lnTo>
                      <a:pt x="460" y="11"/>
                    </a:lnTo>
                    <a:lnTo>
                      <a:pt x="459" y="7"/>
                    </a:lnTo>
                    <a:lnTo>
                      <a:pt x="459" y="0"/>
                    </a:lnTo>
                    <a:lnTo>
                      <a:pt x="448" y="0"/>
                    </a:lnTo>
                    <a:lnTo>
                      <a:pt x="435" y="9"/>
                    </a:lnTo>
                    <a:lnTo>
                      <a:pt x="424" y="25"/>
                    </a:lnTo>
                    <a:lnTo>
                      <a:pt x="417" y="47"/>
                    </a:lnTo>
                    <a:lnTo>
                      <a:pt x="414" y="61"/>
                    </a:lnTo>
                    <a:lnTo>
                      <a:pt x="406" y="78"/>
                    </a:lnTo>
                    <a:lnTo>
                      <a:pt x="397" y="98"/>
                    </a:lnTo>
                    <a:lnTo>
                      <a:pt x="387" y="117"/>
                    </a:lnTo>
                    <a:lnTo>
                      <a:pt x="372" y="139"/>
                    </a:lnTo>
                    <a:lnTo>
                      <a:pt x="358" y="157"/>
                    </a:lnTo>
                    <a:lnTo>
                      <a:pt x="343" y="171"/>
                    </a:lnTo>
                    <a:lnTo>
                      <a:pt x="329" y="184"/>
                    </a:lnTo>
                    <a:lnTo>
                      <a:pt x="298" y="211"/>
                    </a:lnTo>
                    <a:lnTo>
                      <a:pt x="266" y="253"/>
                    </a:lnTo>
                    <a:lnTo>
                      <a:pt x="237" y="303"/>
                    </a:lnTo>
                    <a:lnTo>
                      <a:pt x="208" y="363"/>
                    </a:lnTo>
                    <a:lnTo>
                      <a:pt x="181" y="428"/>
                    </a:lnTo>
                    <a:lnTo>
                      <a:pt x="157" y="496"/>
                    </a:lnTo>
                    <a:lnTo>
                      <a:pt x="138" y="563"/>
                    </a:lnTo>
                    <a:lnTo>
                      <a:pt x="123" y="628"/>
                    </a:lnTo>
                    <a:lnTo>
                      <a:pt x="112" y="669"/>
                    </a:lnTo>
                    <a:lnTo>
                      <a:pt x="101" y="709"/>
                    </a:lnTo>
                    <a:lnTo>
                      <a:pt x="87" y="749"/>
                    </a:lnTo>
                    <a:lnTo>
                      <a:pt x="73" y="787"/>
                    </a:lnTo>
                    <a:lnTo>
                      <a:pt x="58" y="821"/>
                    </a:lnTo>
                    <a:lnTo>
                      <a:pt x="45" y="851"/>
                    </a:lnTo>
                    <a:lnTo>
                      <a:pt x="35" y="878"/>
                    </a:lnTo>
                    <a:lnTo>
                      <a:pt x="26" y="898"/>
                    </a:lnTo>
                    <a:lnTo>
                      <a:pt x="11" y="947"/>
                    </a:lnTo>
                    <a:lnTo>
                      <a:pt x="2" y="1003"/>
                    </a:lnTo>
                    <a:lnTo>
                      <a:pt x="0" y="1064"/>
                    </a:lnTo>
                    <a:lnTo>
                      <a:pt x="0" y="1124"/>
                    </a:lnTo>
                    <a:lnTo>
                      <a:pt x="6" y="1181"/>
                    </a:lnTo>
                    <a:lnTo>
                      <a:pt x="13" y="1232"/>
                    </a:lnTo>
                    <a:lnTo>
                      <a:pt x="24" y="1273"/>
                    </a:lnTo>
                    <a:lnTo>
                      <a:pt x="35" y="1301"/>
                    </a:lnTo>
                    <a:lnTo>
                      <a:pt x="45" y="1320"/>
                    </a:lnTo>
                    <a:lnTo>
                      <a:pt x="56" y="1338"/>
                    </a:lnTo>
                    <a:lnTo>
                      <a:pt x="65" y="1356"/>
                    </a:lnTo>
                    <a:lnTo>
                      <a:pt x="74" y="1371"/>
                    </a:lnTo>
                    <a:lnTo>
                      <a:pt x="83" y="1383"/>
                    </a:lnTo>
                    <a:lnTo>
                      <a:pt x="89" y="1394"/>
                    </a:lnTo>
                    <a:lnTo>
                      <a:pt x="94" y="1405"/>
                    </a:lnTo>
                    <a:lnTo>
                      <a:pt x="96" y="1412"/>
                    </a:lnTo>
                    <a:lnTo>
                      <a:pt x="98" y="1427"/>
                    </a:lnTo>
                    <a:lnTo>
                      <a:pt x="98" y="1441"/>
                    </a:lnTo>
                    <a:lnTo>
                      <a:pt x="100" y="1452"/>
                    </a:lnTo>
                    <a:lnTo>
                      <a:pt x="105" y="1461"/>
                    </a:lnTo>
                    <a:lnTo>
                      <a:pt x="112" y="1459"/>
                    </a:lnTo>
                    <a:lnTo>
                      <a:pt x="121" y="1459"/>
                    </a:lnTo>
                    <a:lnTo>
                      <a:pt x="128" y="1459"/>
                    </a:lnTo>
                    <a:lnTo>
                      <a:pt x="134" y="1463"/>
                    </a:lnTo>
                    <a:lnTo>
                      <a:pt x="114" y="1430"/>
                    </a:lnTo>
                    <a:lnTo>
                      <a:pt x="100" y="1400"/>
                    </a:lnTo>
                    <a:lnTo>
                      <a:pt x="89" y="1369"/>
                    </a:lnTo>
                    <a:lnTo>
                      <a:pt x="85" y="1340"/>
                    </a:lnTo>
                    <a:lnTo>
                      <a:pt x="82" y="1319"/>
                    </a:lnTo>
                    <a:lnTo>
                      <a:pt x="71" y="1295"/>
                    </a:lnTo>
                    <a:lnTo>
                      <a:pt x="62" y="1272"/>
                    </a:lnTo>
                    <a:lnTo>
                      <a:pt x="55" y="1252"/>
                    </a:lnTo>
                    <a:lnTo>
                      <a:pt x="53" y="1221"/>
                    </a:lnTo>
                    <a:lnTo>
                      <a:pt x="56" y="1180"/>
                    </a:lnTo>
                    <a:lnTo>
                      <a:pt x="62" y="1135"/>
                    </a:lnTo>
                    <a:lnTo>
                      <a:pt x="69" y="1095"/>
                    </a:lnTo>
                    <a:lnTo>
                      <a:pt x="73" y="1079"/>
                    </a:lnTo>
                    <a:lnTo>
                      <a:pt x="78" y="1059"/>
                    </a:lnTo>
                    <a:lnTo>
                      <a:pt x="82" y="1039"/>
                    </a:lnTo>
                    <a:lnTo>
                      <a:pt x="87" y="1017"/>
                    </a:lnTo>
                    <a:lnTo>
                      <a:pt x="94" y="996"/>
                    </a:lnTo>
                    <a:lnTo>
                      <a:pt x="101" y="970"/>
                    </a:lnTo>
                    <a:lnTo>
                      <a:pt x="112" y="945"/>
                    </a:lnTo>
                    <a:lnTo>
                      <a:pt x="127" y="918"/>
                    </a:lnTo>
                    <a:lnTo>
                      <a:pt x="150" y="857"/>
                    </a:lnTo>
                    <a:lnTo>
                      <a:pt x="166" y="792"/>
                    </a:lnTo>
                    <a:lnTo>
                      <a:pt x="174" y="734"/>
                    </a:lnTo>
                    <a:lnTo>
                      <a:pt x="179" y="695"/>
                    </a:lnTo>
                    <a:lnTo>
                      <a:pt x="183" y="678"/>
                    </a:lnTo>
                    <a:lnTo>
                      <a:pt x="186" y="658"/>
                    </a:lnTo>
                    <a:lnTo>
                      <a:pt x="193" y="635"/>
                    </a:lnTo>
                    <a:lnTo>
                      <a:pt x="202" y="608"/>
                    </a:lnTo>
                    <a:lnTo>
                      <a:pt x="211" y="581"/>
                    </a:lnTo>
                    <a:lnTo>
                      <a:pt x="222" y="554"/>
                    </a:lnTo>
                    <a:lnTo>
                      <a:pt x="231" y="527"/>
                    </a:lnTo>
                    <a:lnTo>
                      <a:pt x="240" y="503"/>
                    </a:lnTo>
                    <a:lnTo>
                      <a:pt x="251" y="478"/>
                    </a:lnTo>
                    <a:lnTo>
                      <a:pt x="267" y="451"/>
                    </a:lnTo>
                    <a:lnTo>
                      <a:pt x="285" y="419"/>
                    </a:lnTo>
                    <a:lnTo>
                      <a:pt x="305" y="388"/>
                    </a:lnTo>
                    <a:lnTo>
                      <a:pt x="325" y="359"/>
                    </a:lnTo>
                    <a:lnTo>
                      <a:pt x="343" y="334"/>
                    </a:lnTo>
                    <a:lnTo>
                      <a:pt x="358" y="314"/>
                    </a:lnTo>
                    <a:lnTo>
                      <a:pt x="367" y="303"/>
                    </a:lnTo>
                    <a:lnTo>
                      <a:pt x="379" y="285"/>
                    </a:lnTo>
                    <a:lnTo>
                      <a:pt x="392" y="262"/>
                    </a:lnTo>
                    <a:lnTo>
                      <a:pt x="405" y="235"/>
                    </a:lnTo>
                    <a:lnTo>
                      <a:pt x="417" y="206"/>
                    </a:lnTo>
                    <a:lnTo>
                      <a:pt x="426" y="177"/>
                    </a:lnTo>
                    <a:lnTo>
                      <a:pt x="433" y="150"/>
                    </a:lnTo>
                    <a:lnTo>
                      <a:pt x="439" y="128"/>
                    </a:lnTo>
                    <a:lnTo>
                      <a:pt x="441" y="114"/>
                    </a:lnTo>
                    <a:lnTo>
                      <a:pt x="444" y="90"/>
                    </a:lnTo>
                    <a:lnTo>
                      <a:pt x="451" y="65"/>
                    </a:lnTo>
                    <a:lnTo>
                      <a:pt x="460" y="42"/>
                    </a:lnTo>
                    <a:lnTo>
                      <a:pt x="464" y="16"/>
                    </a:lnTo>
                    <a:close/>
                  </a:path>
                </a:pathLst>
              </a:custGeom>
              <a:solidFill>
                <a:srgbClr val="FF66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77">
                <a:extLst>
                  <a:ext uri="{FF2B5EF4-FFF2-40B4-BE49-F238E27FC236}">
                    <a16:creationId xmlns:a16="http://schemas.microsoft.com/office/drawing/2014/main" id="{93AEC948-019F-45D8-8EE0-1C9B56A9C6F0}"/>
                  </a:ext>
                </a:extLst>
              </p:cNvPr>
              <p:cNvSpPr>
                <a:spLocks/>
              </p:cNvSpPr>
              <p:nvPr/>
            </p:nvSpPr>
            <p:spPr bwMode="auto">
              <a:xfrm>
                <a:off x="6252" y="2431"/>
                <a:ext cx="251" cy="853"/>
              </a:xfrm>
              <a:custGeom>
                <a:avLst/>
                <a:gdLst>
                  <a:gd name="T0" fmla="*/ 464 w 464"/>
                  <a:gd name="T1" fmla="*/ 16 h 1463"/>
                  <a:gd name="T2" fmla="*/ 460 w 464"/>
                  <a:gd name="T3" fmla="*/ 11 h 1463"/>
                  <a:gd name="T4" fmla="*/ 459 w 464"/>
                  <a:gd name="T5" fmla="*/ 0 h 1463"/>
                  <a:gd name="T6" fmla="*/ 448 w 464"/>
                  <a:gd name="T7" fmla="*/ 0 h 1463"/>
                  <a:gd name="T8" fmla="*/ 424 w 464"/>
                  <a:gd name="T9" fmla="*/ 25 h 1463"/>
                  <a:gd name="T10" fmla="*/ 417 w 464"/>
                  <a:gd name="T11" fmla="*/ 47 h 1463"/>
                  <a:gd name="T12" fmla="*/ 406 w 464"/>
                  <a:gd name="T13" fmla="*/ 78 h 1463"/>
                  <a:gd name="T14" fmla="*/ 387 w 464"/>
                  <a:gd name="T15" fmla="*/ 117 h 1463"/>
                  <a:gd name="T16" fmla="*/ 358 w 464"/>
                  <a:gd name="T17" fmla="*/ 157 h 1463"/>
                  <a:gd name="T18" fmla="*/ 329 w 464"/>
                  <a:gd name="T19" fmla="*/ 184 h 1463"/>
                  <a:gd name="T20" fmla="*/ 298 w 464"/>
                  <a:gd name="T21" fmla="*/ 211 h 1463"/>
                  <a:gd name="T22" fmla="*/ 237 w 464"/>
                  <a:gd name="T23" fmla="*/ 303 h 1463"/>
                  <a:gd name="T24" fmla="*/ 181 w 464"/>
                  <a:gd name="T25" fmla="*/ 428 h 1463"/>
                  <a:gd name="T26" fmla="*/ 138 w 464"/>
                  <a:gd name="T27" fmla="*/ 563 h 1463"/>
                  <a:gd name="T28" fmla="*/ 123 w 464"/>
                  <a:gd name="T29" fmla="*/ 628 h 1463"/>
                  <a:gd name="T30" fmla="*/ 101 w 464"/>
                  <a:gd name="T31" fmla="*/ 709 h 1463"/>
                  <a:gd name="T32" fmla="*/ 73 w 464"/>
                  <a:gd name="T33" fmla="*/ 787 h 1463"/>
                  <a:gd name="T34" fmla="*/ 45 w 464"/>
                  <a:gd name="T35" fmla="*/ 851 h 1463"/>
                  <a:gd name="T36" fmla="*/ 26 w 464"/>
                  <a:gd name="T37" fmla="*/ 898 h 1463"/>
                  <a:gd name="T38" fmla="*/ 11 w 464"/>
                  <a:gd name="T39" fmla="*/ 947 h 1463"/>
                  <a:gd name="T40" fmla="*/ 0 w 464"/>
                  <a:gd name="T41" fmla="*/ 1064 h 1463"/>
                  <a:gd name="T42" fmla="*/ 6 w 464"/>
                  <a:gd name="T43" fmla="*/ 1181 h 1463"/>
                  <a:gd name="T44" fmla="*/ 24 w 464"/>
                  <a:gd name="T45" fmla="*/ 1273 h 1463"/>
                  <a:gd name="T46" fmla="*/ 35 w 464"/>
                  <a:gd name="T47" fmla="*/ 1301 h 1463"/>
                  <a:gd name="T48" fmla="*/ 56 w 464"/>
                  <a:gd name="T49" fmla="*/ 1338 h 1463"/>
                  <a:gd name="T50" fmla="*/ 74 w 464"/>
                  <a:gd name="T51" fmla="*/ 1371 h 1463"/>
                  <a:gd name="T52" fmla="*/ 89 w 464"/>
                  <a:gd name="T53" fmla="*/ 1394 h 1463"/>
                  <a:gd name="T54" fmla="*/ 96 w 464"/>
                  <a:gd name="T55" fmla="*/ 1412 h 1463"/>
                  <a:gd name="T56" fmla="*/ 98 w 464"/>
                  <a:gd name="T57" fmla="*/ 1427 h 1463"/>
                  <a:gd name="T58" fmla="*/ 100 w 464"/>
                  <a:gd name="T59" fmla="*/ 1452 h 1463"/>
                  <a:gd name="T60" fmla="*/ 105 w 464"/>
                  <a:gd name="T61" fmla="*/ 1461 h 1463"/>
                  <a:gd name="T62" fmla="*/ 121 w 464"/>
                  <a:gd name="T63" fmla="*/ 1459 h 1463"/>
                  <a:gd name="T64" fmla="*/ 134 w 464"/>
                  <a:gd name="T65" fmla="*/ 1463 h 1463"/>
                  <a:gd name="T66" fmla="*/ 114 w 464"/>
                  <a:gd name="T67" fmla="*/ 1430 h 1463"/>
                  <a:gd name="T68" fmla="*/ 89 w 464"/>
                  <a:gd name="T69" fmla="*/ 1369 h 1463"/>
                  <a:gd name="T70" fmla="*/ 85 w 464"/>
                  <a:gd name="T71" fmla="*/ 1340 h 1463"/>
                  <a:gd name="T72" fmla="*/ 71 w 464"/>
                  <a:gd name="T73" fmla="*/ 1295 h 1463"/>
                  <a:gd name="T74" fmla="*/ 55 w 464"/>
                  <a:gd name="T75" fmla="*/ 1252 h 1463"/>
                  <a:gd name="T76" fmla="*/ 53 w 464"/>
                  <a:gd name="T77" fmla="*/ 1221 h 1463"/>
                  <a:gd name="T78" fmla="*/ 62 w 464"/>
                  <a:gd name="T79" fmla="*/ 1135 h 1463"/>
                  <a:gd name="T80" fmla="*/ 69 w 464"/>
                  <a:gd name="T81" fmla="*/ 1095 h 1463"/>
                  <a:gd name="T82" fmla="*/ 78 w 464"/>
                  <a:gd name="T83" fmla="*/ 1059 h 1463"/>
                  <a:gd name="T84" fmla="*/ 87 w 464"/>
                  <a:gd name="T85" fmla="*/ 1017 h 1463"/>
                  <a:gd name="T86" fmla="*/ 101 w 464"/>
                  <a:gd name="T87" fmla="*/ 970 h 1463"/>
                  <a:gd name="T88" fmla="*/ 127 w 464"/>
                  <a:gd name="T89" fmla="*/ 918 h 1463"/>
                  <a:gd name="T90" fmla="*/ 150 w 464"/>
                  <a:gd name="T91" fmla="*/ 857 h 1463"/>
                  <a:gd name="T92" fmla="*/ 174 w 464"/>
                  <a:gd name="T93" fmla="*/ 734 h 1463"/>
                  <a:gd name="T94" fmla="*/ 179 w 464"/>
                  <a:gd name="T95" fmla="*/ 695 h 1463"/>
                  <a:gd name="T96" fmla="*/ 186 w 464"/>
                  <a:gd name="T97" fmla="*/ 658 h 1463"/>
                  <a:gd name="T98" fmla="*/ 202 w 464"/>
                  <a:gd name="T99" fmla="*/ 608 h 1463"/>
                  <a:gd name="T100" fmla="*/ 222 w 464"/>
                  <a:gd name="T101" fmla="*/ 554 h 1463"/>
                  <a:gd name="T102" fmla="*/ 240 w 464"/>
                  <a:gd name="T103" fmla="*/ 503 h 1463"/>
                  <a:gd name="T104" fmla="*/ 251 w 464"/>
                  <a:gd name="T105" fmla="*/ 478 h 1463"/>
                  <a:gd name="T106" fmla="*/ 285 w 464"/>
                  <a:gd name="T107" fmla="*/ 419 h 1463"/>
                  <a:gd name="T108" fmla="*/ 325 w 464"/>
                  <a:gd name="T109" fmla="*/ 359 h 1463"/>
                  <a:gd name="T110" fmla="*/ 358 w 464"/>
                  <a:gd name="T111" fmla="*/ 314 h 1463"/>
                  <a:gd name="T112" fmla="*/ 367 w 464"/>
                  <a:gd name="T113" fmla="*/ 303 h 1463"/>
                  <a:gd name="T114" fmla="*/ 392 w 464"/>
                  <a:gd name="T115" fmla="*/ 262 h 1463"/>
                  <a:gd name="T116" fmla="*/ 417 w 464"/>
                  <a:gd name="T117" fmla="*/ 206 h 1463"/>
                  <a:gd name="T118" fmla="*/ 433 w 464"/>
                  <a:gd name="T119" fmla="*/ 150 h 1463"/>
                  <a:gd name="T120" fmla="*/ 441 w 464"/>
                  <a:gd name="T121" fmla="*/ 114 h 1463"/>
                  <a:gd name="T122" fmla="*/ 444 w 464"/>
                  <a:gd name="T123" fmla="*/ 90 h 1463"/>
                  <a:gd name="T124" fmla="*/ 460 w 464"/>
                  <a:gd name="T125" fmla="*/ 42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4" h="1463">
                    <a:moveTo>
                      <a:pt x="464" y="16"/>
                    </a:moveTo>
                    <a:lnTo>
                      <a:pt x="464" y="16"/>
                    </a:lnTo>
                    <a:lnTo>
                      <a:pt x="462" y="15"/>
                    </a:lnTo>
                    <a:lnTo>
                      <a:pt x="460" y="11"/>
                    </a:lnTo>
                    <a:lnTo>
                      <a:pt x="459" y="7"/>
                    </a:lnTo>
                    <a:lnTo>
                      <a:pt x="459" y="0"/>
                    </a:lnTo>
                    <a:lnTo>
                      <a:pt x="459" y="0"/>
                    </a:lnTo>
                    <a:lnTo>
                      <a:pt x="448" y="0"/>
                    </a:lnTo>
                    <a:lnTo>
                      <a:pt x="435" y="9"/>
                    </a:lnTo>
                    <a:lnTo>
                      <a:pt x="424" y="25"/>
                    </a:lnTo>
                    <a:lnTo>
                      <a:pt x="417" y="47"/>
                    </a:lnTo>
                    <a:lnTo>
                      <a:pt x="417" y="47"/>
                    </a:lnTo>
                    <a:lnTo>
                      <a:pt x="414" y="61"/>
                    </a:lnTo>
                    <a:lnTo>
                      <a:pt x="406" y="78"/>
                    </a:lnTo>
                    <a:lnTo>
                      <a:pt x="397" y="98"/>
                    </a:lnTo>
                    <a:lnTo>
                      <a:pt x="387" y="117"/>
                    </a:lnTo>
                    <a:lnTo>
                      <a:pt x="372" y="139"/>
                    </a:lnTo>
                    <a:lnTo>
                      <a:pt x="358" y="157"/>
                    </a:lnTo>
                    <a:lnTo>
                      <a:pt x="343" y="171"/>
                    </a:lnTo>
                    <a:lnTo>
                      <a:pt x="329" y="184"/>
                    </a:lnTo>
                    <a:lnTo>
                      <a:pt x="329" y="184"/>
                    </a:lnTo>
                    <a:lnTo>
                      <a:pt x="298" y="211"/>
                    </a:lnTo>
                    <a:lnTo>
                      <a:pt x="266" y="253"/>
                    </a:lnTo>
                    <a:lnTo>
                      <a:pt x="237" y="303"/>
                    </a:lnTo>
                    <a:lnTo>
                      <a:pt x="208" y="363"/>
                    </a:lnTo>
                    <a:lnTo>
                      <a:pt x="181" y="428"/>
                    </a:lnTo>
                    <a:lnTo>
                      <a:pt x="157" y="496"/>
                    </a:lnTo>
                    <a:lnTo>
                      <a:pt x="138" y="563"/>
                    </a:lnTo>
                    <a:lnTo>
                      <a:pt x="123" y="628"/>
                    </a:lnTo>
                    <a:lnTo>
                      <a:pt x="123" y="628"/>
                    </a:lnTo>
                    <a:lnTo>
                      <a:pt x="112" y="669"/>
                    </a:lnTo>
                    <a:lnTo>
                      <a:pt x="101" y="709"/>
                    </a:lnTo>
                    <a:lnTo>
                      <a:pt x="87" y="749"/>
                    </a:lnTo>
                    <a:lnTo>
                      <a:pt x="73" y="787"/>
                    </a:lnTo>
                    <a:lnTo>
                      <a:pt x="58" y="821"/>
                    </a:lnTo>
                    <a:lnTo>
                      <a:pt x="45" y="851"/>
                    </a:lnTo>
                    <a:lnTo>
                      <a:pt x="35" y="878"/>
                    </a:lnTo>
                    <a:lnTo>
                      <a:pt x="26" y="898"/>
                    </a:lnTo>
                    <a:lnTo>
                      <a:pt x="26" y="898"/>
                    </a:lnTo>
                    <a:lnTo>
                      <a:pt x="11" y="947"/>
                    </a:lnTo>
                    <a:lnTo>
                      <a:pt x="2" y="1003"/>
                    </a:lnTo>
                    <a:lnTo>
                      <a:pt x="0" y="1064"/>
                    </a:lnTo>
                    <a:lnTo>
                      <a:pt x="0" y="1124"/>
                    </a:lnTo>
                    <a:lnTo>
                      <a:pt x="6" y="1181"/>
                    </a:lnTo>
                    <a:lnTo>
                      <a:pt x="13" y="1232"/>
                    </a:lnTo>
                    <a:lnTo>
                      <a:pt x="24" y="1273"/>
                    </a:lnTo>
                    <a:lnTo>
                      <a:pt x="35" y="1301"/>
                    </a:lnTo>
                    <a:lnTo>
                      <a:pt x="35" y="1301"/>
                    </a:lnTo>
                    <a:lnTo>
                      <a:pt x="45" y="1320"/>
                    </a:lnTo>
                    <a:lnTo>
                      <a:pt x="56" y="1338"/>
                    </a:lnTo>
                    <a:lnTo>
                      <a:pt x="65" y="1356"/>
                    </a:lnTo>
                    <a:lnTo>
                      <a:pt x="74" y="1371"/>
                    </a:lnTo>
                    <a:lnTo>
                      <a:pt x="83" y="1383"/>
                    </a:lnTo>
                    <a:lnTo>
                      <a:pt x="89" y="1394"/>
                    </a:lnTo>
                    <a:lnTo>
                      <a:pt x="94" y="1405"/>
                    </a:lnTo>
                    <a:lnTo>
                      <a:pt x="96" y="1412"/>
                    </a:lnTo>
                    <a:lnTo>
                      <a:pt x="96" y="1412"/>
                    </a:lnTo>
                    <a:lnTo>
                      <a:pt x="98" y="1427"/>
                    </a:lnTo>
                    <a:lnTo>
                      <a:pt x="98" y="1441"/>
                    </a:lnTo>
                    <a:lnTo>
                      <a:pt x="100" y="1452"/>
                    </a:lnTo>
                    <a:lnTo>
                      <a:pt x="105" y="1461"/>
                    </a:lnTo>
                    <a:lnTo>
                      <a:pt x="105" y="1461"/>
                    </a:lnTo>
                    <a:lnTo>
                      <a:pt x="112" y="1459"/>
                    </a:lnTo>
                    <a:lnTo>
                      <a:pt x="121" y="1459"/>
                    </a:lnTo>
                    <a:lnTo>
                      <a:pt x="128" y="1459"/>
                    </a:lnTo>
                    <a:lnTo>
                      <a:pt x="134" y="1463"/>
                    </a:lnTo>
                    <a:lnTo>
                      <a:pt x="134" y="1463"/>
                    </a:lnTo>
                    <a:lnTo>
                      <a:pt x="114" y="1430"/>
                    </a:lnTo>
                    <a:lnTo>
                      <a:pt x="100" y="1400"/>
                    </a:lnTo>
                    <a:lnTo>
                      <a:pt x="89" y="1369"/>
                    </a:lnTo>
                    <a:lnTo>
                      <a:pt x="85" y="1340"/>
                    </a:lnTo>
                    <a:lnTo>
                      <a:pt x="85" y="1340"/>
                    </a:lnTo>
                    <a:lnTo>
                      <a:pt x="82" y="1319"/>
                    </a:lnTo>
                    <a:lnTo>
                      <a:pt x="71" y="1295"/>
                    </a:lnTo>
                    <a:lnTo>
                      <a:pt x="62" y="1272"/>
                    </a:lnTo>
                    <a:lnTo>
                      <a:pt x="55" y="1252"/>
                    </a:lnTo>
                    <a:lnTo>
                      <a:pt x="55" y="1252"/>
                    </a:lnTo>
                    <a:lnTo>
                      <a:pt x="53" y="1221"/>
                    </a:lnTo>
                    <a:lnTo>
                      <a:pt x="56" y="1180"/>
                    </a:lnTo>
                    <a:lnTo>
                      <a:pt x="62" y="1135"/>
                    </a:lnTo>
                    <a:lnTo>
                      <a:pt x="69" y="1095"/>
                    </a:lnTo>
                    <a:lnTo>
                      <a:pt x="69" y="1095"/>
                    </a:lnTo>
                    <a:lnTo>
                      <a:pt x="73" y="1079"/>
                    </a:lnTo>
                    <a:lnTo>
                      <a:pt x="78" y="1059"/>
                    </a:lnTo>
                    <a:lnTo>
                      <a:pt x="82" y="1039"/>
                    </a:lnTo>
                    <a:lnTo>
                      <a:pt x="87" y="1017"/>
                    </a:lnTo>
                    <a:lnTo>
                      <a:pt x="94" y="996"/>
                    </a:lnTo>
                    <a:lnTo>
                      <a:pt x="101" y="970"/>
                    </a:lnTo>
                    <a:lnTo>
                      <a:pt x="112" y="945"/>
                    </a:lnTo>
                    <a:lnTo>
                      <a:pt x="127" y="918"/>
                    </a:lnTo>
                    <a:lnTo>
                      <a:pt x="127" y="918"/>
                    </a:lnTo>
                    <a:lnTo>
                      <a:pt x="150" y="857"/>
                    </a:lnTo>
                    <a:lnTo>
                      <a:pt x="166" y="792"/>
                    </a:lnTo>
                    <a:lnTo>
                      <a:pt x="174" y="734"/>
                    </a:lnTo>
                    <a:lnTo>
                      <a:pt x="179" y="695"/>
                    </a:lnTo>
                    <a:lnTo>
                      <a:pt x="179" y="695"/>
                    </a:lnTo>
                    <a:lnTo>
                      <a:pt x="183" y="678"/>
                    </a:lnTo>
                    <a:lnTo>
                      <a:pt x="186" y="658"/>
                    </a:lnTo>
                    <a:lnTo>
                      <a:pt x="193" y="635"/>
                    </a:lnTo>
                    <a:lnTo>
                      <a:pt x="202" y="608"/>
                    </a:lnTo>
                    <a:lnTo>
                      <a:pt x="211" y="581"/>
                    </a:lnTo>
                    <a:lnTo>
                      <a:pt x="222" y="554"/>
                    </a:lnTo>
                    <a:lnTo>
                      <a:pt x="231" y="527"/>
                    </a:lnTo>
                    <a:lnTo>
                      <a:pt x="240" y="503"/>
                    </a:lnTo>
                    <a:lnTo>
                      <a:pt x="240" y="503"/>
                    </a:lnTo>
                    <a:lnTo>
                      <a:pt x="251" y="478"/>
                    </a:lnTo>
                    <a:lnTo>
                      <a:pt x="267" y="451"/>
                    </a:lnTo>
                    <a:lnTo>
                      <a:pt x="285" y="419"/>
                    </a:lnTo>
                    <a:lnTo>
                      <a:pt x="305" y="388"/>
                    </a:lnTo>
                    <a:lnTo>
                      <a:pt x="325" y="359"/>
                    </a:lnTo>
                    <a:lnTo>
                      <a:pt x="343" y="334"/>
                    </a:lnTo>
                    <a:lnTo>
                      <a:pt x="358" y="314"/>
                    </a:lnTo>
                    <a:lnTo>
                      <a:pt x="367" y="303"/>
                    </a:lnTo>
                    <a:lnTo>
                      <a:pt x="367" y="303"/>
                    </a:lnTo>
                    <a:lnTo>
                      <a:pt x="379" y="285"/>
                    </a:lnTo>
                    <a:lnTo>
                      <a:pt x="392" y="262"/>
                    </a:lnTo>
                    <a:lnTo>
                      <a:pt x="405" y="235"/>
                    </a:lnTo>
                    <a:lnTo>
                      <a:pt x="417" y="206"/>
                    </a:lnTo>
                    <a:lnTo>
                      <a:pt x="426" y="177"/>
                    </a:lnTo>
                    <a:lnTo>
                      <a:pt x="433" y="150"/>
                    </a:lnTo>
                    <a:lnTo>
                      <a:pt x="439" y="128"/>
                    </a:lnTo>
                    <a:lnTo>
                      <a:pt x="441" y="114"/>
                    </a:lnTo>
                    <a:lnTo>
                      <a:pt x="441" y="114"/>
                    </a:lnTo>
                    <a:lnTo>
                      <a:pt x="444" y="90"/>
                    </a:lnTo>
                    <a:lnTo>
                      <a:pt x="451" y="65"/>
                    </a:lnTo>
                    <a:lnTo>
                      <a:pt x="460" y="42"/>
                    </a:lnTo>
                    <a:lnTo>
                      <a:pt x="464" y="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78">
                <a:extLst>
                  <a:ext uri="{FF2B5EF4-FFF2-40B4-BE49-F238E27FC236}">
                    <a16:creationId xmlns:a16="http://schemas.microsoft.com/office/drawing/2014/main" id="{D649E94A-8F97-4947-B1B0-B163004582F8}"/>
                  </a:ext>
                </a:extLst>
              </p:cNvPr>
              <p:cNvSpPr>
                <a:spLocks/>
              </p:cNvSpPr>
              <p:nvPr/>
            </p:nvSpPr>
            <p:spPr bwMode="auto">
              <a:xfrm>
                <a:off x="6594" y="3323"/>
                <a:ext cx="234" cy="209"/>
              </a:xfrm>
              <a:custGeom>
                <a:avLst/>
                <a:gdLst>
                  <a:gd name="T0" fmla="*/ 366 w 433"/>
                  <a:gd name="T1" fmla="*/ 0 h 358"/>
                  <a:gd name="T2" fmla="*/ 344 w 433"/>
                  <a:gd name="T3" fmla="*/ 21 h 358"/>
                  <a:gd name="T4" fmla="*/ 321 w 433"/>
                  <a:gd name="T5" fmla="*/ 28 h 358"/>
                  <a:gd name="T6" fmla="*/ 306 w 433"/>
                  <a:gd name="T7" fmla="*/ 30 h 358"/>
                  <a:gd name="T8" fmla="*/ 292 w 433"/>
                  <a:gd name="T9" fmla="*/ 34 h 358"/>
                  <a:gd name="T10" fmla="*/ 278 w 433"/>
                  <a:gd name="T11" fmla="*/ 46 h 358"/>
                  <a:gd name="T12" fmla="*/ 265 w 433"/>
                  <a:gd name="T13" fmla="*/ 57 h 358"/>
                  <a:gd name="T14" fmla="*/ 243 w 433"/>
                  <a:gd name="T15" fmla="*/ 72 h 358"/>
                  <a:gd name="T16" fmla="*/ 211 w 433"/>
                  <a:gd name="T17" fmla="*/ 92 h 358"/>
                  <a:gd name="T18" fmla="*/ 178 w 433"/>
                  <a:gd name="T19" fmla="*/ 106 h 358"/>
                  <a:gd name="T20" fmla="*/ 155 w 433"/>
                  <a:gd name="T21" fmla="*/ 111 h 358"/>
                  <a:gd name="T22" fmla="*/ 131 w 433"/>
                  <a:gd name="T23" fmla="*/ 111 h 358"/>
                  <a:gd name="T24" fmla="*/ 110 w 433"/>
                  <a:gd name="T25" fmla="*/ 115 h 358"/>
                  <a:gd name="T26" fmla="*/ 92 w 433"/>
                  <a:gd name="T27" fmla="*/ 122 h 358"/>
                  <a:gd name="T28" fmla="*/ 72 w 433"/>
                  <a:gd name="T29" fmla="*/ 142 h 358"/>
                  <a:gd name="T30" fmla="*/ 47 w 433"/>
                  <a:gd name="T31" fmla="*/ 156 h 358"/>
                  <a:gd name="T32" fmla="*/ 27 w 433"/>
                  <a:gd name="T33" fmla="*/ 155 h 358"/>
                  <a:gd name="T34" fmla="*/ 14 w 433"/>
                  <a:gd name="T35" fmla="*/ 167 h 358"/>
                  <a:gd name="T36" fmla="*/ 18 w 433"/>
                  <a:gd name="T37" fmla="*/ 207 h 358"/>
                  <a:gd name="T38" fmla="*/ 16 w 433"/>
                  <a:gd name="T39" fmla="*/ 263 h 358"/>
                  <a:gd name="T40" fmla="*/ 3 w 433"/>
                  <a:gd name="T41" fmla="*/ 308 h 358"/>
                  <a:gd name="T42" fmla="*/ 5 w 433"/>
                  <a:gd name="T43" fmla="*/ 351 h 358"/>
                  <a:gd name="T44" fmla="*/ 47 w 433"/>
                  <a:gd name="T45" fmla="*/ 351 h 358"/>
                  <a:gd name="T46" fmla="*/ 57 w 433"/>
                  <a:gd name="T47" fmla="*/ 315 h 358"/>
                  <a:gd name="T48" fmla="*/ 52 w 433"/>
                  <a:gd name="T49" fmla="*/ 283 h 358"/>
                  <a:gd name="T50" fmla="*/ 47 w 433"/>
                  <a:gd name="T51" fmla="*/ 241 h 358"/>
                  <a:gd name="T52" fmla="*/ 38 w 433"/>
                  <a:gd name="T53" fmla="*/ 216 h 358"/>
                  <a:gd name="T54" fmla="*/ 32 w 433"/>
                  <a:gd name="T55" fmla="*/ 185 h 358"/>
                  <a:gd name="T56" fmla="*/ 48 w 433"/>
                  <a:gd name="T57" fmla="*/ 178 h 358"/>
                  <a:gd name="T58" fmla="*/ 68 w 433"/>
                  <a:gd name="T59" fmla="*/ 189 h 358"/>
                  <a:gd name="T60" fmla="*/ 79 w 433"/>
                  <a:gd name="T61" fmla="*/ 211 h 358"/>
                  <a:gd name="T62" fmla="*/ 86 w 433"/>
                  <a:gd name="T63" fmla="*/ 223 h 358"/>
                  <a:gd name="T64" fmla="*/ 92 w 433"/>
                  <a:gd name="T65" fmla="*/ 211 h 358"/>
                  <a:gd name="T66" fmla="*/ 110 w 433"/>
                  <a:gd name="T67" fmla="*/ 187 h 358"/>
                  <a:gd name="T68" fmla="*/ 126 w 433"/>
                  <a:gd name="T69" fmla="*/ 166 h 358"/>
                  <a:gd name="T70" fmla="*/ 144 w 433"/>
                  <a:gd name="T71" fmla="*/ 153 h 358"/>
                  <a:gd name="T72" fmla="*/ 166 w 433"/>
                  <a:gd name="T73" fmla="*/ 146 h 358"/>
                  <a:gd name="T74" fmla="*/ 195 w 433"/>
                  <a:gd name="T75" fmla="*/ 131 h 358"/>
                  <a:gd name="T76" fmla="*/ 229 w 433"/>
                  <a:gd name="T77" fmla="*/ 110 h 358"/>
                  <a:gd name="T78" fmla="*/ 258 w 433"/>
                  <a:gd name="T79" fmla="*/ 90 h 358"/>
                  <a:gd name="T80" fmla="*/ 276 w 433"/>
                  <a:gd name="T81" fmla="*/ 74 h 358"/>
                  <a:gd name="T82" fmla="*/ 292 w 433"/>
                  <a:gd name="T83" fmla="*/ 61 h 358"/>
                  <a:gd name="T84" fmla="*/ 306 w 433"/>
                  <a:gd name="T85" fmla="*/ 54 h 358"/>
                  <a:gd name="T86" fmla="*/ 319 w 433"/>
                  <a:gd name="T87" fmla="*/ 48 h 358"/>
                  <a:gd name="T88" fmla="*/ 335 w 433"/>
                  <a:gd name="T89" fmla="*/ 45 h 358"/>
                  <a:gd name="T90" fmla="*/ 350 w 433"/>
                  <a:gd name="T91" fmla="*/ 55 h 358"/>
                  <a:gd name="T92" fmla="*/ 344 w 433"/>
                  <a:gd name="T93" fmla="*/ 77 h 358"/>
                  <a:gd name="T94" fmla="*/ 357 w 433"/>
                  <a:gd name="T95" fmla="*/ 90 h 358"/>
                  <a:gd name="T96" fmla="*/ 377 w 433"/>
                  <a:gd name="T97" fmla="*/ 79 h 358"/>
                  <a:gd name="T98" fmla="*/ 393 w 433"/>
                  <a:gd name="T99" fmla="*/ 74 h 358"/>
                  <a:gd name="T100" fmla="*/ 409 w 433"/>
                  <a:gd name="T101" fmla="*/ 74 h 358"/>
                  <a:gd name="T102" fmla="*/ 420 w 433"/>
                  <a:gd name="T103" fmla="*/ 74 h 358"/>
                  <a:gd name="T104" fmla="*/ 429 w 433"/>
                  <a:gd name="T105" fmla="*/ 75 h 358"/>
                  <a:gd name="T106" fmla="*/ 431 w 433"/>
                  <a:gd name="T107" fmla="*/ 65 h 358"/>
                  <a:gd name="T108" fmla="*/ 413 w 433"/>
                  <a:gd name="T109" fmla="*/ 43 h 358"/>
                  <a:gd name="T110" fmla="*/ 391 w 433"/>
                  <a:gd name="T111" fmla="*/ 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3" h="358">
                    <a:moveTo>
                      <a:pt x="382" y="5"/>
                    </a:moveTo>
                    <a:lnTo>
                      <a:pt x="366" y="0"/>
                    </a:lnTo>
                    <a:lnTo>
                      <a:pt x="353" y="9"/>
                    </a:lnTo>
                    <a:lnTo>
                      <a:pt x="344" y="21"/>
                    </a:lnTo>
                    <a:lnTo>
                      <a:pt x="330" y="28"/>
                    </a:lnTo>
                    <a:lnTo>
                      <a:pt x="321" y="28"/>
                    </a:lnTo>
                    <a:lnTo>
                      <a:pt x="314" y="30"/>
                    </a:lnTo>
                    <a:lnTo>
                      <a:pt x="306" y="30"/>
                    </a:lnTo>
                    <a:lnTo>
                      <a:pt x="299" y="32"/>
                    </a:lnTo>
                    <a:lnTo>
                      <a:pt x="292" y="34"/>
                    </a:lnTo>
                    <a:lnTo>
                      <a:pt x="285" y="39"/>
                    </a:lnTo>
                    <a:lnTo>
                      <a:pt x="278" y="46"/>
                    </a:lnTo>
                    <a:lnTo>
                      <a:pt x="269" y="55"/>
                    </a:lnTo>
                    <a:lnTo>
                      <a:pt x="265" y="57"/>
                    </a:lnTo>
                    <a:lnTo>
                      <a:pt x="256" y="65"/>
                    </a:lnTo>
                    <a:lnTo>
                      <a:pt x="243" y="72"/>
                    </a:lnTo>
                    <a:lnTo>
                      <a:pt x="227" y="83"/>
                    </a:lnTo>
                    <a:lnTo>
                      <a:pt x="211" y="92"/>
                    </a:lnTo>
                    <a:lnTo>
                      <a:pt x="193" y="101"/>
                    </a:lnTo>
                    <a:lnTo>
                      <a:pt x="178" y="106"/>
                    </a:lnTo>
                    <a:lnTo>
                      <a:pt x="166" y="110"/>
                    </a:lnTo>
                    <a:lnTo>
                      <a:pt x="155" y="111"/>
                    </a:lnTo>
                    <a:lnTo>
                      <a:pt x="142" y="111"/>
                    </a:lnTo>
                    <a:lnTo>
                      <a:pt x="131" y="111"/>
                    </a:lnTo>
                    <a:lnTo>
                      <a:pt x="121" y="113"/>
                    </a:lnTo>
                    <a:lnTo>
                      <a:pt x="110" y="115"/>
                    </a:lnTo>
                    <a:lnTo>
                      <a:pt x="99" y="117"/>
                    </a:lnTo>
                    <a:lnTo>
                      <a:pt x="92" y="122"/>
                    </a:lnTo>
                    <a:lnTo>
                      <a:pt x="85" y="129"/>
                    </a:lnTo>
                    <a:lnTo>
                      <a:pt x="72" y="142"/>
                    </a:lnTo>
                    <a:lnTo>
                      <a:pt x="59" y="151"/>
                    </a:lnTo>
                    <a:lnTo>
                      <a:pt x="47" y="156"/>
                    </a:lnTo>
                    <a:lnTo>
                      <a:pt x="36" y="156"/>
                    </a:lnTo>
                    <a:lnTo>
                      <a:pt x="27" y="155"/>
                    </a:lnTo>
                    <a:lnTo>
                      <a:pt x="20" y="156"/>
                    </a:lnTo>
                    <a:lnTo>
                      <a:pt x="14" y="167"/>
                    </a:lnTo>
                    <a:lnTo>
                      <a:pt x="11" y="189"/>
                    </a:lnTo>
                    <a:lnTo>
                      <a:pt x="18" y="207"/>
                    </a:lnTo>
                    <a:lnTo>
                      <a:pt x="20" y="234"/>
                    </a:lnTo>
                    <a:lnTo>
                      <a:pt x="16" y="263"/>
                    </a:lnTo>
                    <a:lnTo>
                      <a:pt x="11" y="286"/>
                    </a:lnTo>
                    <a:lnTo>
                      <a:pt x="3" y="308"/>
                    </a:lnTo>
                    <a:lnTo>
                      <a:pt x="0" y="331"/>
                    </a:lnTo>
                    <a:lnTo>
                      <a:pt x="5" y="351"/>
                    </a:lnTo>
                    <a:lnTo>
                      <a:pt x="25" y="358"/>
                    </a:lnTo>
                    <a:lnTo>
                      <a:pt x="47" y="351"/>
                    </a:lnTo>
                    <a:lnTo>
                      <a:pt x="56" y="335"/>
                    </a:lnTo>
                    <a:lnTo>
                      <a:pt x="57" y="315"/>
                    </a:lnTo>
                    <a:lnTo>
                      <a:pt x="56" y="299"/>
                    </a:lnTo>
                    <a:lnTo>
                      <a:pt x="52" y="283"/>
                    </a:lnTo>
                    <a:lnTo>
                      <a:pt x="50" y="261"/>
                    </a:lnTo>
                    <a:lnTo>
                      <a:pt x="47" y="241"/>
                    </a:lnTo>
                    <a:lnTo>
                      <a:pt x="43" y="229"/>
                    </a:lnTo>
                    <a:lnTo>
                      <a:pt x="38" y="216"/>
                    </a:lnTo>
                    <a:lnTo>
                      <a:pt x="34" y="200"/>
                    </a:lnTo>
                    <a:lnTo>
                      <a:pt x="32" y="185"/>
                    </a:lnTo>
                    <a:lnTo>
                      <a:pt x="38" y="178"/>
                    </a:lnTo>
                    <a:lnTo>
                      <a:pt x="48" y="178"/>
                    </a:lnTo>
                    <a:lnTo>
                      <a:pt x="59" y="182"/>
                    </a:lnTo>
                    <a:lnTo>
                      <a:pt x="68" y="189"/>
                    </a:lnTo>
                    <a:lnTo>
                      <a:pt x="75" y="200"/>
                    </a:lnTo>
                    <a:lnTo>
                      <a:pt x="79" y="211"/>
                    </a:lnTo>
                    <a:lnTo>
                      <a:pt x="85" y="218"/>
                    </a:lnTo>
                    <a:lnTo>
                      <a:pt x="86" y="223"/>
                    </a:lnTo>
                    <a:lnTo>
                      <a:pt x="88" y="225"/>
                    </a:lnTo>
                    <a:lnTo>
                      <a:pt x="92" y="211"/>
                    </a:lnTo>
                    <a:lnTo>
                      <a:pt x="99" y="200"/>
                    </a:lnTo>
                    <a:lnTo>
                      <a:pt x="110" y="187"/>
                    </a:lnTo>
                    <a:lnTo>
                      <a:pt x="119" y="176"/>
                    </a:lnTo>
                    <a:lnTo>
                      <a:pt x="126" y="166"/>
                    </a:lnTo>
                    <a:lnTo>
                      <a:pt x="135" y="158"/>
                    </a:lnTo>
                    <a:lnTo>
                      <a:pt x="144" y="153"/>
                    </a:lnTo>
                    <a:lnTo>
                      <a:pt x="157" y="149"/>
                    </a:lnTo>
                    <a:lnTo>
                      <a:pt x="166" y="146"/>
                    </a:lnTo>
                    <a:lnTo>
                      <a:pt x="178" y="140"/>
                    </a:lnTo>
                    <a:lnTo>
                      <a:pt x="195" y="131"/>
                    </a:lnTo>
                    <a:lnTo>
                      <a:pt x="211" y="120"/>
                    </a:lnTo>
                    <a:lnTo>
                      <a:pt x="229" y="110"/>
                    </a:lnTo>
                    <a:lnTo>
                      <a:pt x="243" y="99"/>
                    </a:lnTo>
                    <a:lnTo>
                      <a:pt x="258" y="90"/>
                    </a:lnTo>
                    <a:lnTo>
                      <a:pt x="267" y="81"/>
                    </a:lnTo>
                    <a:lnTo>
                      <a:pt x="276" y="74"/>
                    </a:lnTo>
                    <a:lnTo>
                      <a:pt x="283" y="66"/>
                    </a:lnTo>
                    <a:lnTo>
                      <a:pt x="292" y="61"/>
                    </a:lnTo>
                    <a:lnTo>
                      <a:pt x="299" y="57"/>
                    </a:lnTo>
                    <a:lnTo>
                      <a:pt x="306" y="54"/>
                    </a:lnTo>
                    <a:lnTo>
                      <a:pt x="314" y="50"/>
                    </a:lnTo>
                    <a:lnTo>
                      <a:pt x="319" y="48"/>
                    </a:lnTo>
                    <a:lnTo>
                      <a:pt x="324" y="46"/>
                    </a:lnTo>
                    <a:lnTo>
                      <a:pt x="335" y="45"/>
                    </a:lnTo>
                    <a:lnTo>
                      <a:pt x="344" y="48"/>
                    </a:lnTo>
                    <a:lnTo>
                      <a:pt x="350" y="55"/>
                    </a:lnTo>
                    <a:lnTo>
                      <a:pt x="348" y="66"/>
                    </a:lnTo>
                    <a:lnTo>
                      <a:pt x="344" y="77"/>
                    </a:lnTo>
                    <a:lnTo>
                      <a:pt x="348" y="86"/>
                    </a:lnTo>
                    <a:lnTo>
                      <a:pt x="357" y="90"/>
                    </a:lnTo>
                    <a:lnTo>
                      <a:pt x="370" y="84"/>
                    </a:lnTo>
                    <a:lnTo>
                      <a:pt x="377" y="79"/>
                    </a:lnTo>
                    <a:lnTo>
                      <a:pt x="386" y="77"/>
                    </a:lnTo>
                    <a:lnTo>
                      <a:pt x="393" y="74"/>
                    </a:lnTo>
                    <a:lnTo>
                      <a:pt x="402" y="74"/>
                    </a:lnTo>
                    <a:lnTo>
                      <a:pt x="409" y="74"/>
                    </a:lnTo>
                    <a:lnTo>
                      <a:pt x="415" y="74"/>
                    </a:lnTo>
                    <a:lnTo>
                      <a:pt x="420" y="74"/>
                    </a:lnTo>
                    <a:lnTo>
                      <a:pt x="424" y="75"/>
                    </a:lnTo>
                    <a:lnTo>
                      <a:pt x="429" y="75"/>
                    </a:lnTo>
                    <a:lnTo>
                      <a:pt x="433" y="72"/>
                    </a:lnTo>
                    <a:lnTo>
                      <a:pt x="431" y="65"/>
                    </a:lnTo>
                    <a:lnTo>
                      <a:pt x="424" y="54"/>
                    </a:lnTo>
                    <a:lnTo>
                      <a:pt x="413" y="43"/>
                    </a:lnTo>
                    <a:lnTo>
                      <a:pt x="402" y="32"/>
                    </a:lnTo>
                    <a:lnTo>
                      <a:pt x="391" y="21"/>
                    </a:lnTo>
                    <a:lnTo>
                      <a:pt x="382" y="5"/>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79">
                <a:extLst>
                  <a:ext uri="{FF2B5EF4-FFF2-40B4-BE49-F238E27FC236}">
                    <a16:creationId xmlns:a16="http://schemas.microsoft.com/office/drawing/2014/main" id="{D653972C-E3B7-4AA1-ADEF-1E0AE0113B7D}"/>
                  </a:ext>
                </a:extLst>
              </p:cNvPr>
              <p:cNvSpPr>
                <a:spLocks/>
              </p:cNvSpPr>
              <p:nvPr/>
            </p:nvSpPr>
            <p:spPr bwMode="auto">
              <a:xfrm>
                <a:off x="6594" y="3323"/>
                <a:ext cx="234" cy="209"/>
              </a:xfrm>
              <a:custGeom>
                <a:avLst/>
                <a:gdLst>
                  <a:gd name="T0" fmla="*/ 366 w 433"/>
                  <a:gd name="T1" fmla="*/ 0 h 358"/>
                  <a:gd name="T2" fmla="*/ 330 w 433"/>
                  <a:gd name="T3" fmla="*/ 28 h 358"/>
                  <a:gd name="T4" fmla="*/ 314 w 433"/>
                  <a:gd name="T5" fmla="*/ 30 h 358"/>
                  <a:gd name="T6" fmla="*/ 292 w 433"/>
                  <a:gd name="T7" fmla="*/ 34 h 358"/>
                  <a:gd name="T8" fmla="*/ 269 w 433"/>
                  <a:gd name="T9" fmla="*/ 55 h 358"/>
                  <a:gd name="T10" fmla="*/ 256 w 433"/>
                  <a:gd name="T11" fmla="*/ 65 h 358"/>
                  <a:gd name="T12" fmla="*/ 211 w 433"/>
                  <a:gd name="T13" fmla="*/ 92 h 358"/>
                  <a:gd name="T14" fmla="*/ 166 w 433"/>
                  <a:gd name="T15" fmla="*/ 110 h 358"/>
                  <a:gd name="T16" fmla="*/ 142 w 433"/>
                  <a:gd name="T17" fmla="*/ 111 h 358"/>
                  <a:gd name="T18" fmla="*/ 110 w 433"/>
                  <a:gd name="T19" fmla="*/ 115 h 358"/>
                  <a:gd name="T20" fmla="*/ 85 w 433"/>
                  <a:gd name="T21" fmla="*/ 129 h 358"/>
                  <a:gd name="T22" fmla="*/ 59 w 433"/>
                  <a:gd name="T23" fmla="*/ 151 h 358"/>
                  <a:gd name="T24" fmla="*/ 36 w 433"/>
                  <a:gd name="T25" fmla="*/ 156 h 358"/>
                  <a:gd name="T26" fmla="*/ 14 w 433"/>
                  <a:gd name="T27" fmla="*/ 167 h 358"/>
                  <a:gd name="T28" fmla="*/ 18 w 433"/>
                  <a:gd name="T29" fmla="*/ 207 h 358"/>
                  <a:gd name="T30" fmla="*/ 11 w 433"/>
                  <a:gd name="T31" fmla="*/ 286 h 358"/>
                  <a:gd name="T32" fmla="*/ 0 w 433"/>
                  <a:gd name="T33" fmla="*/ 331 h 358"/>
                  <a:gd name="T34" fmla="*/ 25 w 433"/>
                  <a:gd name="T35" fmla="*/ 358 h 358"/>
                  <a:gd name="T36" fmla="*/ 57 w 433"/>
                  <a:gd name="T37" fmla="*/ 315 h 358"/>
                  <a:gd name="T38" fmla="*/ 52 w 433"/>
                  <a:gd name="T39" fmla="*/ 283 h 358"/>
                  <a:gd name="T40" fmla="*/ 43 w 433"/>
                  <a:gd name="T41" fmla="*/ 229 h 358"/>
                  <a:gd name="T42" fmla="*/ 34 w 433"/>
                  <a:gd name="T43" fmla="*/ 200 h 358"/>
                  <a:gd name="T44" fmla="*/ 38 w 433"/>
                  <a:gd name="T45" fmla="*/ 178 h 358"/>
                  <a:gd name="T46" fmla="*/ 68 w 433"/>
                  <a:gd name="T47" fmla="*/ 189 h 358"/>
                  <a:gd name="T48" fmla="*/ 79 w 433"/>
                  <a:gd name="T49" fmla="*/ 211 h 358"/>
                  <a:gd name="T50" fmla="*/ 88 w 433"/>
                  <a:gd name="T51" fmla="*/ 225 h 358"/>
                  <a:gd name="T52" fmla="*/ 99 w 433"/>
                  <a:gd name="T53" fmla="*/ 200 h 358"/>
                  <a:gd name="T54" fmla="*/ 119 w 433"/>
                  <a:gd name="T55" fmla="*/ 176 h 358"/>
                  <a:gd name="T56" fmla="*/ 144 w 433"/>
                  <a:gd name="T57" fmla="*/ 153 h 358"/>
                  <a:gd name="T58" fmla="*/ 166 w 433"/>
                  <a:gd name="T59" fmla="*/ 146 h 358"/>
                  <a:gd name="T60" fmla="*/ 211 w 433"/>
                  <a:gd name="T61" fmla="*/ 120 h 358"/>
                  <a:gd name="T62" fmla="*/ 258 w 433"/>
                  <a:gd name="T63" fmla="*/ 90 h 358"/>
                  <a:gd name="T64" fmla="*/ 276 w 433"/>
                  <a:gd name="T65" fmla="*/ 74 h 358"/>
                  <a:gd name="T66" fmla="*/ 299 w 433"/>
                  <a:gd name="T67" fmla="*/ 57 h 358"/>
                  <a:gd name="T68" fmla="*/ 319 w 433"/>
                  <a:gd name="T69" fmla="*/ 48 h 358"/>
                  <a:gd name="T70" fmla="*/ 335 w 433"/>
                  <a:gd name="T71" fmla="*/ 45 h 358"/>
                  <a:gd name="T72" fmla="*/ 348 w 433"/>
                  <a:gd name="T73" fmla="*/ 66 h 358"/>
                  <a:gd name="T74" fmla="*/ 348 w 433"/>
                  <a:gd name="T75" fmla="*/ 86 h 358"/>
                  <a:gd name="T76" fmla="*/ 370 w 433"/>
                  <a:gd name="T77" fmla="*/ 84 h 358"/>
                  <a:gd name="T78" fmla="*/ 393 w 433"/>
                  <a:gd name="T79" fmla="*/ 74 h 358"/>
                  <a:gd name="T80" fmla="*/ 415 w 433"/>
                  <a:gd name="T81" fmla="*/ 74 h 358"/>
                  <a:gd name="T82" fmla="*/ 424 w 433"/>
                  <a:gd name="T83" fmla="*/ 75 h 358"/>
                  <a:gd name="T84" fmla="*/ 431 w 433"/>
                  <a:gd name="T85" fmla="*/ 65 h 358"/>
                  <a:gd name="T86" fmla="*/ 413 w 433"/>
                  <a:gd name="T87" fmla="*/ 43 h 358"/>
                  <a:gd name="T88" fmla="*/ 382 w 433"/>
                  <a:gd name="T89" fmla="*/ 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 h="358">
                    <a:moveTo>
                      <a:pt x="382" y="5"/>
                    </a:moveTo>
                    <a:lnTo>
                      <a:pt x="382" y="5"/>
                    </a:lnTo>
                    <a:lnTo>
                      <a:pt x="366" y="0"/>
                    </a:lnTo>
                    <a:lnTo>
                      <a:pt x="353" y="9"/>
                    </a:lnTo>
                    <a:lnTo>
                      <a:pt x="344" y="21"/>
                    </a:lnTo>
                    <a:lnTo>
                      <a:pt x="330" y="28"/>
                    </a:lnTo>
                    <a:lnTo>
                      <a:pt x="330" y="28"/>
                    </a:lnTo>
                    <a:lnTo>
                      <a:pt x="321" y="28"/>
                    </a:lnTo>
                    <a:lnTo>
                      <a:pt x="314" y="30"/>
                    </a:lnTo>
                    <a:lnTo>
                      <a:pt x="306" y="30"/>
                    </a:lnTo>
                    <a:lnTo>
                      <a:pt x="299" y="32"/>
                    </a:lnTo>
                    <a:lnTo>
                      <a:pt x="292" y="34"/>
                    </a:lnTo>
                    <a:lnTo>
                      <a:pt x="285" y="39"/>
                    </a:lnTo>
                    <a:lnTo>
                      <a:pt x="278" y="46"/>
                    </a:lnTo>
                    <a:lnTo>
                      <a:pt x="269" y="55"/>
                    </a:lnTo>
                    <a:lnTo>
                      <a:pt x="269" y="55"/>
                    </a:lnTo>
                    <a:lnTo>
                      <a:pt x="265" y="57"/>
                    </a:lnTo>
                    <a:lnTo>
                      <a:pt x="256" y="65"/>
                    </a:lnTo>
                    <a:lnTo>
                      <a:pt x="243" y="72"/>
                    </a:lnTo>
                    <a:lnTo>
                      <a:pt x="227" y="83"/>
                    </a:lnTo>
                    <a:lnTo>
                      <a:pt x="211" y="92"/>
                    </a:lnTo>
                    <a:lnTo>
                      <a:pt x="193" y="101"/>
                    </a:lnTo>
                    <a:lnTo>
                      <a:pt x="178" y="106"/>
                    </a:lnTo>
                    <a:lnTo>
                      <a:pt x="166" y="110"/>
                    </a:lnTo>
                    <a:lnTo>
                      <a:pt x="166" y="110"/>
                    </a:lnTo>
                    <a:lnTo>
                      <a:pt x="155" y="111"/>
                    </a:lnTo>
                    <a:lnTo>
                      <a:pt x="142" y="111"/>
                    </a:lnTo>
                    <a:lnTo>
                      <a:pt x="131" y="111"/>
                    </a:lnTo>
                    <a:lnTo>
                      <a:pt x="121" y="113"/>
                    </a:lnTo>
                    <a:lnTo>
                      <a:pt x="110" y="115"/>
                    </a:lnTo>
                    <a:lnTo>
                      <a:pt x="99" y="117"/>
                    </a:lnTo>
                    <a:lnTo>
                      <a:pt x="92" y="122"/>
                    </a:lnTo>
                    <a:lnTo>
                      <a:pt x="85" y="129"/>
                    </a:lnTo>
                    <a:lnTo>
                      <a:pt x="85" y="129"/>
                    </a:lnTo>
                    <a:lnTo>
                      <a:pt x="72" y="142"/>
                    </a:lnTo>
                    <a:lnTo>
                      <a:pt x="59" y="151"/>
                    </a:lnTo>
                    <a:lnTo>
                      <a:pt x="47" y="156"/>
                    </a:lnTo>
                    <a:lnTo>
                      <a:pt x="36" y="156"/>
                    </a:lnTo>
                    <a:lnTo>
                      <a:pt x="36" y="156"/>
                    </a:lnTo>
                    <a:lnTo>
                      <a:pt x="27" y="155"/>
                    </a:lnTo>
                    <a:lnTo>
                      <a:pt x="20" y="156"/>
                    </a:lnTo>
                    <a:lnTo>
                      <a:pt x="14" y="167"/>
                    </a:lnTo>
                    <a:lnTo>
                      <a:pt x="11" y="189"/>
                    </a:lnTo>
                    <a:lnTo>
                      <a:pt x="11" y="189"/>
                    </a:lnTo>
                    <a:lnTo>
                      <a:pt x="18" y="207"/>
                    </a:lnTo>
                    <a:lnTo>
                      <a:pt x="20" y="234"/>
                    </a:lnTo>
                    <a:lnTo>
                      <a:pt x="16" y="263"/>
                    </a:lnTo>
                    <a:lnTo>
                      <a:pt x="11" y="286"/>
                    </a:lnTo>
                    <a:lnTo>
                      <a:pt x="11" y="286"/>
                    </a:lnTo>
                    <a:lnTo>
                      <a:pt x="3" y="308"/>
                    </a:lnTo>
                    <a:lnTo>
                      <a:pt x="0" y="331"/>
                    </a:lnTo>
                    <a:lnTo>
                      <a:pt x="5" y="351"/>
                    </a:lnTo>
                    <a:lnTo>
                      <a:pt x="25" y="358"/>
                    </a:lnTo>
                    <a:lnTo>
                      <a:pt x="25" y="358"/>
                    </a:lnTo>
                    <a:lnTo>
                      <a:pt x="47" y="351"/>
                    </a:lnTo>
                    <a:lnTo>
                      <a:pt x="56" y="335"/>
                    </a:lnTo>
                    <a:lnTo>
                      <a:pt x="57" y="315"/>
                    </a:lnTo>
                    <a:lnTo>
                      <a:pt x="56" y="299"/>
                    </a:lnTo>
                    <a:lnTo>
                      <a:pt x="56" y="299"/>
                    </a:lnTo>
                    <a:lnTo>
                      <a:pt x="52" y="283"/>
                    </a:lnTo>
                    <a:lnTo>
                      <a:pt x="50" y="261"/>
                    </a:lnTo>
                    <a:lnTo>
                      <a:pt x="47" y="241"/>
                    </a:lnTo>
                    <a:lnTo>
                      <a:pt x="43" y="229"/>
                    </a:lnTo>
                    <a:lnTo>
                      <a:pt x="43" y="229"/>
                    </a:lnTo>
                    <a:lnTo>
                      <a:pt x="38" y="216"/>
                    </a:lnTo>
                    <a:lnTo>
                      <a:pt x="34" y="200"/>
                    </a:lnTo>
                    <a:lnTo>
                      <a:pt x="32" y="185"/>
                    </a:lnTo>
                    <a:lnTo>
                      <a:pt x="38" y="178"/>
                    </a:lnTo>
                    <a:lnTo>
                      <a:pt x="38" y="178"/>
                    </a:lnTo>
                    <a:lnTo>
                      <a:pt x="48" y="178"/>
                    </a:lnTo>
                    <a:lnTo>
                      <a:pt x="59" y="182"/>
                    </a:lnTo>
                    <a:lnTo>
                      <a:pt x="68" y="189"/>
                    </a:lnTo>
                    <a:lnTo>
                      <a:pt x="75" y="200"/>
                    </a:lnTo>
                    <a:lnTo>
                      <a:pt x="75" y="200"/>
                    </a:lnTo>
                    <a:lnTo>
                      <a:pt x="79" y="211"/>
                    </a:lnTo>
                    <a:lnTo>
                      <a:pt x="85" y="218"/>
                    </a:lnTo>
                    <a:lnTo>
                      <a:pt x="86" y="223"/>
                    </a:lnTo>
                    <a:lnTo>
                      <a:pt x="88" y="225"/>
                    </a:lnTo>
                    <a:lnTo>
                      <a:pt x="88" y="225"/>
                    </a:lnTo>
                    <a:lnTo>
                      <a:pt x="92" y="211"/>
                    </a:lnTo>
                    <a:lnTo>
                      <a:pt x="99" y="200"/>
                    </a:lnTo>
                    <a:lnTo>
                      <a:pt x="110" y="187"/>
                    </a:lnTo>
                    <a:lnTo>
                      <a:pt x="119" y="176"/>
                    </a:lnTo>
                    <a:lnTo>
                      <a:pt x="119" y="176"/>
                    </a:lnTo>
                    <a:lnTo>
                      <a:pt x="126" y="166"/>
                    </a:lnTo>
                    <a:lnTo>
                      <a:pt x="135" y="158"/>
                    </a:lnTo>
                    <a:lnTo>
                      <a:pt x="144" y="153"/>
                    </a:lnTo>
                    <a:lnTo>
                      <a:pt x="157" y="149"/>
                    </a:lnTo>
                    <a:lnTo>
                      <a:pt x="157" y="149"/>
                    </a:lnTo>
                    <a:lnTo>
                      <a:pt x="166" y="146"/>
                    </a:lnTo>
                    <a:lnTo>
                      <a:pt x="178" y="140"/>
                    </a:lnTo>
                    <a:lnTo>
                      <a:pt x="195" y="131"/>
                    </a:lnTo>
                    <a:lnTo>
                      <a:pt x="211" y="120"/>
                    </a:lnTo>
                    <a:lnTo>
                      <a:pt x="229" y="110"/>
                    </a:lnTo>
                    <a:lnTo>
                      <a:pt x="243" y="99"/>
                    </a:lnTo>
                    <a:lnTo>
                      <a:pt x="258" y="90"/>
                    </a:lnTo>
                    <a:lnTo>
                      <a:pt x="267" y="81"/>
                    </a:lnTo>
                    <a:lnTo>
                      <a:pt x="267" y="81"/>
                    </a:lnTo>
                    <a:lnTo>
                      <a:pt x="276" y="74"/>
                    </a:lnTo>
                    <a:lnTo>
                      <a:pt x="283" y="66"/>
                    </a:lnTo>
                    <a:lnTo>
                      <a:pt x="292" y="61"/>
                    </a:lnTo>
                    <a:lnTo>
                      <a:pt x="299" y="57"/>
                    </a:lnTo>
                    <a:lnTo>
                      <a:pt x="306" y="54"/>
                    </a:lnTo>
                    <a:lnTo>
                      <a:pt x="314" y="50"/>
                    </a:lnTo>
                    <a:lnTo>
                      <a:pt x="319" y="48"/>
                    </a:lnTo>
                    <a:lnTo>
                      <a:pt x="324" y="46"/>
                    </a:lnTo>
                    <a:lnTo>
                      <a:pt x="324" y="46"/>
                    </a:lnTo>
                    <a:lnTo>
                      <a:pt x="335" y="45"/>
                    </a:lnTo>
                    <a:lnTo>
                      <a:pt x="344" y="48"/>
                    </a:lnTo>
                    <a:lnTo>
                      <a:pt x="350" y="55"/>
                    </a:lnTo>
                    <a:lnTo>
                      <a:pt x="348" y="66"/>
                    </a:lnTo>
                    <a:lnTo>
                      <a:pt x="348" y="66"/>
                    </a:lnTo>
                    <a:lnTo>
                      <a:pt x="344" y="77"/>
                    </a:lnTo>
                    <a:lnTo>
                      <a:pt x="348" y="86"/>
                    </a:lnTo>
                    <a:lnTo>
                      <a:pt x="357" y="90"/>
                    </a:lnTo>
                    <a:lnTo>
                      <a:pt x="370" y="84"/>
                    </a:lnTo>
                    <a:lnTo>
                      <a:pt x="370" y="84"/>
                    </a:lnTo>
                    <a:lnTo>
                      <a:pt x="377" y="79"/>
                    </a:lnTo>
                    <a:lnTo>
                      <a:pt x="386" y="77"/>
                    </a:lnTo>
                    <a:lnTo>
                      <a:pt x="393" y="74"/>
                    </a:lnTo>
                    <a:lnTo>
                      <a:pt x="402" y="74"/>
                    </a:lnTo>
                    <a:lnTo>
                      <a:pt x="409" y="74"/>
                    </a:lnTo>
                    <a:lnTo>
                      <a:pt x="415" y="74"/>
                    </a:lnTo>
                    <a:lnTo>
                      <a:pt x="420" y="74"/>
                    </a:lnTo>
                    <a:lnTo>
                      <a:pt x="424" y="75"/>
                    </a:lnTo>
                    <a:lnTo>
                      <a:pt x="424" y="75"/>
                    </a:lnTo>
                    <a:lnTo>
                      <a:pt x="429" y="75"/>
                    </a:lnTo>
                    <a:lnTo>
                      <a:pt x="433" y="72"/>
                    </a:lnTo>
                    <a:lnTo>
                      <a:pt x="431" y="65"/>
                    </a:lnTo>
                    <a:lnTo>
                      <a:pt x="424" y="54"/>
                    </a:lnTo>
                    <a:lnTo>
                      <a:pt x="424" y="54"/>
                    </a:lnTo>
                    <a:lnTo>
                      <a:pt x="413" y="43"/>
                    </a:lnTo>
                    <a:lnTo>
                      <a:pt x="402" y="32"/>
                    </a:lnTo>
                    <a:lnTo>
                      <a:pt x="391" y="21"/>
                    </a:lnTo>
                    <a:lnTo>
                      <a:pt x="382"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80">
                <a:extLst>
                  <a:ext uri="{FF2B5EF4-FFF2-40B4-BE49-F238E27FC236}">
                    <a16:creationId xmlns:a16="http://schemas.microsoft.com/office/drawing/2014/main" id="{E4C1E87D-7637-468D-9B5F-15CF13CC40DE}"/>
                  </a:ext>
                </a:extLst>
              </p:cNvPr>
              <p:cNvSpPr>
                <a:spLocks/>
              </p:cNvSpPr>
              <p:nvPr/>
            </p:nvSpPr>
            <p:spPr bwMode="auto">
              <a:xfrm>
                <a:off x="6801" y="3281"/>
                <a:ext cx="81" cy="87"/>
              </a:xfrm>
              <a:custGeom>
                <a:avLst/>
                <a:gdLst>
                  <a:gd name="T0" fmla="*/ 152 w 152"/>
                  <a:gd name="T1" fmla="*/ 31 h 148"/>
                  <a:gd name="T2" fmla="*/ 141 w 152"/>
                  <a:gd name="T3" fmla="*/ 31 h 148"/>
                  <a:gd name="T4" fmla="*/ 132 w 152"/>
                  <a:gd name="T5" fmla="*/ 37 h 148"/>
                  <a:gd name="T6" fmla="*/ 123 w 152"/>
                  <a:gd name="T7" fmla="*/ 46 h 148"/>
                  <a:gd name="T8" fmla="*/ 116 w 152"/>
                  <a:gd name="T9" fmla="*/ 53 h 148"/>
                  <a:gd name="T10" fmla="*/ 107 w 152"/>
                  <a:gd name="T11" fmla="*/ 60 h 148"/>
                  <a:gd name="T12" fmla="*/ 94 w 152"/>
                  <a:gd name="T13" fmla="*/ 67 h 148"/>
                  <a:gd name="T14" fmla="*/ 80 w 152"/>
                  <a:gd name="T15" fmla="*/ 73 h 148"/>
                  <a:gd name="T16" fmla="*/ 67 w 152"/>
                  <a:gd name="T17" fmla="*/ 78 h 148"/>
                  <a:gd name="T18" fmla="*/ 54 w 152"/>
                  <a:gd name="T19" fmla="*/ 83 h 148"/>
                  <a:gd name="T20" fmla="*/ 45 w 152"/>
                  <a:gd name="T21" fmla="*/ 91 h 148"/>
                  <a:gd name="T22" fmla="*/ 40 w 152"/>
                  <a:gd name="T23" fmla="*/ 100 h 148"/>
                  <a:gd name="T24" fmla="*/ 42 w 152"/>
                  <a:gd name="T25" fmla="*/ 110 h 148"/>
                  <a:gd name="T26" fmla="*/ 49 w 152"/>
                  <a:gd name="T27" fmla="*/ 123 h 148"/>
                  <a:gd name="T28" fmla="*/ 54 w 152"/>
                  <a:gd name="T29" fmla="*/ 134 h 148"/>
                  <a:gd name="T30" fmla="*/ 53 w 152"/>
                  <a:gd name="T31" fmla="*/ 145 h 148"/>
                  <a:gd name="T32" fmla="*/ 42 w 152"/>
                  <a:gd name="T33" fmla="*/ 148 h 148"/>
                  <a:gd name="T34" fmla="*/ 47 w 152"/>
                  <a:gd name="T35" fmla="*/ 148 h 148"/>
                  <a:gd name="T36" fmla="*/ 51 w 152"/>
                  <a:gd name="T37" fmla="*/ 145 h 148"/>
                  <a:gd name="T38" fmla="*/ 49 w 152"/>
                  <a:gd name="T39" fmla="*/ 138 h 148"/>
                  <a:gd name="T40" fmla="*/ 42 w 152"/>
                  <a:gd name="T41" fmla="*/ 127 h 148"/>
                  <a:gd name="T42" fmla="*/ 31 w 152"/>
                  <a:gd name="T43" fmla="*/ 116 h 148"/>
                  <a:gd name="T44" fmla="*/ 20 w 152"/>
                  <a:gd name="T45" fmla="*/ 105 h 148"/>
                  <a:gd name="T46" fmla="*/ 9 w 152"/>
                  <a:gd name="T47" fmla="*/ 94 h 148"/>
                  <a:gd name="T48" fmla="*/ 0 w 152"/>
                  <a:gd name="T49" fmla="*/ 78 h 148"/>
                  <a:gd name="T50" fmla="*/ 6 w 152"/>
                  <a:gd name="T51" fmla="*/ 73 h 148"/>
                  <a:gd name="T52" fmla="*/ 20 w 152"/>
                  <a:gd name="T53" fmla="*/ 64 h 148"/>
                  <a:gd name="T54" fmla="*/ 40 w 152"/>
                  <a:gd name="T55" fmla="*/ 51 h 148"/>
                  <a:gd name="T56" fmla="*/ 62 w 152"/>
                  <a:gd name="T57" fmla="*/ 37 h 148"/>
                  <a:gd name="T58" fmla="*/ 85 w 152"/>
                  <a:gd name="T59" fmla="*/ 24 h 148"/>
                  <a:gd name="T60" fmla="*/ 105 w 152"/>
                  <a:gd name="T61" fmla="*/ 11 h 148"/>
                  <a:gd name="T62" fmla="*/ 121 w 152"/>
                  <a:gd name="T63" fmla="*/ 4 h 148"/>
                  <a:gd name="T64" fmla="*/ 130 w 152"/>
                  <a:gd name="T65" fmla="*/ 0 h 148"/>
                  <a:gd name="T66" fmla="*/ 134 w 152"/>
                  <a:gd name="T67" fmla="*/ 4 h 148"/>
                  <a:gd name="T68" fmla="*/ 137 w 152"/>
                  <a:gd name="T69" fmla="*/ 8 h 148"/>
                  <a:gd name="T70" fmla="*/ 141 w 152"/>
                  <a:gd name="T71" fmla="*/ 11 h 148"/>
                  <a:gd name="T72" fmla="*/ 143 w 152"/>
                  <a:gd name="T73" fmla="*/ 15 h 148"/>
                  <a:gd name="T74" fmla="*/ 146 w 152"/>
                  <a:gd name="T75" fmla="*/ 20 h 148"/>
                  <a:gd name="T76" fmla="*/ 148 w 152"/>
                  <a:gd name="T77" fmla="*/ 26 h 148"/>
                  <a:gd name="T78" fmla="*/ 150 w 152"/>
                  <a:gd name="T79" fmla="*/ 31 h 148"/>
                  <a:gd name="T80" fmla="*/ 150 w 152"/>
                  <a:gd name="T81" fmla="*/ 35 h 148"/>
                  <a:gd name="T82" fmla="*/ 152 w 152"/>
                  <a:gd name="T83" fmla="*/ 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48">
                    <a:moveTo>
                      <a:pt x="152" y="31"/>
                    </a:moveTo>
                    <a:lnTo>
                      <a:pt x="141" y="31"/>
                    </a:lnTo>
                    <a:lnTo>
                      <a:pt x="132" y="37"/>
                    </a:lnTo>
                    <a:lnTo>
                      <a:pt x="123" y="46"/>
                    </a:lnTo>
                    <a:lnTo>
                      <a:pt x="116" y="53"/>
                    </a:lnTo>
                    <a:lnTo>
                      <a:pt x="107" y="60"/>
                    </a:lnTo>
                    <a:lnTo>
                      <a:pt x="94" y="67"/>
                    </a:lnTo>
                    <a:lnTo>
                      <a:pt x="80" y="73"/>
                    </a:lnTo>
                    <a:lnTo>
                      <a:pt x="67" y="78"/>
                    </a:lnTo>
                    <a:lnTo>
                      <a:pt x="54" y="83"/>
                    </a:lnTo>
                    <a:lnTo>
                      <a:pt x="45" y="91"/>
                    </a:lnTo>
                    <a:lnTo>
                      <a:pt x="40" y="100"/>
                    </a:lnTo>
                    <a:lnTo>
                      <a:pt x="42" y="110"/>
                    </a:lnTo>
                    <a:lnTo>
                      <a:pt x="49" y="123"/>
                    </a:lnTo>
                    <a:lnTo>
                      <a:pt x="54" y="134"/>
                    </a:lnTo>
                    <a:lnTo>
                      <a:pt x="53" y="145"/>
                    </a:lnTo>
                    <a:lnTo>
                      <a:pt x="42" y="148"/>
                    </a:lnTo>
                    <a:lnTo>
                      <a:pt x="47" y="148"/>
                    </a:lnTo>
                    <a:lnTo>
                      <a:pt x="51" y="145"/>
                    </a:lnTo>
                    <a:lnTo>
                      <a:pt x="49" y="138"/>
                    </a:lnTo>
                    <a:lnTo>
                      <a:pt x="42" y="127"/>
                    </a:lnTo>
                    <a:lnTo>
                      <a:pt x="31" y="116"/>
                    </a:lnTo>
                    <a:lnTo>
                      <a:pt x="20" y="105"/>
                    </a:lnTo>
                    <a:lnTo>
                      <a:pt x="9" y="94"/>
                    </a:lnTo>
                    <a:lnTo>
                      <a:pt x="0" y="78"/>
                    </a:lnTo>
                    <a:lnTo>
                      <a:pt x="6" y="73"/>
                    </a:lnTo>
                    <a:lnTo>
                      <a:pt x="20" y="64"/>
                    </a:lnTo>
                    <a:lnTo>
                      <a:pt x="40" y="51"/>
                    </a:lnTo>
                    <a:lnTo>
                      <a:pt x="62" y="37"/>
                    </a:lnTo>
                    <a:lnTo>
                      <a:pt x="85" y="24"/>
                    </a:lnTo>
                    <a:lnTo>
                      <a:pt x="105" y="11"/>
                    </a:lnTo>
                    <a:lnTo>
                      <a:pt x="121" y="4"/>
                    </a:lnTo>
                    <a:lnTo>
                      <a:pt x="130" y="0"/>
                    </a:lnTo>
                    <a:lnTo>
                      <a:pt x="134" y="4"/>
                    </a:lnTo>
                    <a:lnTo>
                      <a:pt x="137" y="8"/>
                    </a:lnTo>
                    <a:lnTo>
                      <a:pt x="141" y="11"/>
                    </a:lnTo>
                    <a:lnTo>
                      <a:pt x="143" y="15"/>
                    </a:lnTo>
                    <a:lnTo>
                      <a:pt x="146" y="20"/>
                    </a:lnTo>
                    <a:lnTo>
                      <a:pt x="148" y="26"/>
                    </a:lnTo>
                    <a:lnTo>
                      <a:pt x="150" y="31"/>
                    </a:lnTo>
                    <a:lnTo>
                      <a:pt x="150" y="35"/>
                    </a:lnTo>
                    <a:lnTo>
                      <a:pt x="152" y="31"/>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81">
                <a:extLst>
                  <a:ext uri="{FF2B5EF4-FFF2-40B4-BE49-F238E27FC236}">
                    <a16:creationId xmlns:a16="http://schemas.microsoft.com/office/drawing/2014/main" id="{A2249A71-83A3-4F2F-B7BA-9E786CD2F438}"/>
                  </a:ext>
                </a:extLst>
              </p:cNvPr>
              <p:cNvSpPr>
                <a:spLocks/>
              </p:cNvSpPr>
              <p:nvPr/>
            </p:nvSpPr>
            <p:spPr bwMode="auto">
              <a:xfrm>
                <a:off x="6801" y="3281"/>
                <a:ext cx="81" cy="87"/>
              </a:xfrm>
              <a:custGeom>
                <a:avLst/>
                <a:gdLst>
                  <a:gd name="T0" fmla="*/ 152 w 152"/>
                  <a:gd name="T1" fmla="*/ 31 h 148"/>
                  <a:gd name="T2" fmla="*/ 152 w 152"/>
                  <a:gd name="T3" fmla="*/ 31 h 148"/>
                  <a:gd name="T4" fmla="*/ 141 w 152"/>
                  <a:gd name="T5" fmla="*/ 31 h 148"/>
                  <a:gd name="T6" fmla="*/ 132 w 152"/>
                  <a:gd name="T7" fmla="*/ 37 h 148"/>
                  <a:gd name="T8" fmla="*/ 123 w 152"/>
                  <a:gd name="T9" fmla="*/ 46 h 148"/>
                  <a:gd name="T10" fmla="*/ 116 w 152"/>
                  <a:gd name="T11" fmla="*/ 53 h 148"/>
                  <a:gd name="T12" fmla="*/ 116 w 152"/>
                  <a:gd name="T13" fmla="*/ 53 h 148"/>
                  <a:gd name="T14" fmla="*/ 107 w 152"/>
                  <a:gd name="T15" fmla="*/ 60 h 148"/>
                  <a:gd name="T16" fmla="*/ 94 w 152"/>
                  <a:gd name="T17" fmla="*/ 67 h 148"/>
                  <a:gd name="T18" fmla="*/ 80 w 152"/>
                  <a:gd name="T19" fmla="*/ 73 h 148"/>
                  <a:gd name="T20" fmla="*/ 67 w 152"/>
                  <a:gd name="T21" fmla="*/ 78 h 148"/>
                  <a:gd name="T22" fmla="*/ 67 w 152"/>
                  <a:gd name="T23" fmla="*/ 78 h 148"/>
                  <a:gd name="T24" fmla="*/ 54 w 152"/>
                  <a:gd name="T25" fmla="*/ 83 h 148"/>
                  <a:gd name="T26" fmla="*/ 45 w 152"/>
                  <a:gd name="T27" fmla="*/ 91 h 148"/>
                  <a:gd name="T28" fmla="*/ 40 w 152"/>
                  <a:gd name="T29" fmla="*/ 100 h 148"/>
                  <a:gd name="T30" fmla="*/ 42 w 152"/>
                  <a:gd name="T31" fmla="*/ 110 h 148"/>
                  <a:gd name="T32" fmla="*/ 42 w 152"/>
                  <a:gd name="T33" fmla="*/ 110 h 148"/>
                  <a:gd name="T34" fmla="*/ 49 w 152"/>
                  <a:gd name="T35" fmla="*/ 123 h 148"/>
                  <a:gd name="T36" fmla="*/ 54 w 152"/>
                  <a:gd name="T37" fmla="*/ 134 h 148"/>
                  <a:gd name="T38" fmla="*/ 53 w 152"/>
                  <a:gd name="T39" fmla="*/ 145 h 148"/>
                  <a:gd name="T40" fmla="*/ 42 w 152"/>
                  <a:gd name="T41" fmla="*/ 148 h 148"/>
                  <a:gd name="T42" fmla="*/ 42 w 152"/>
                  <a:gd name="T43" fmla="*/ 148 h 148"/>
                  <a:gd name="T44" fmla="*/ 47 w 152"/>
                  <a:gd name="T45" fmla="*/ 148 h 148"/>
                  <a:gd name="T46" fmla="*/ 51 w 152"/>
                  <a:gd name="T47" fmla="*/ 145 h 148"/>
                  <a:gd name="T48" fmla="*/ 49 w 152"/>
                  <a:gd name="T49" fmla="*/ 138 h 148"/>
                  <a:gd name="T50" fmla="*/ 42 w 152"/>
                  <a:gd name="T51" fmla="*/ 127 h 148"/>
                  <a:gd name="T52" fmla="*/ 42 w 152"/>
                  <a:gd name="T53" fmla="*/ 127 h 148"/>
                  <a:gd name="T54" fmla="*/ 31 w 152"/>
                  <a:gd name="T55" fmla="*/ 116 h 148"/>
                  <a:gd name="T56" fmla="*/ 20 w 152"/>
                  <a:gd name="T57" fmla="*/ 105 h 148"/>
                  <a:gd name="T58" fmla="*/ 9 w 152"/>
                  <a:gd name="T59" fmla="*/ 94 h 148"/>
                  <a:gd name="T60" fmla="*/ 0 w 152"/>
                  <a:gd name="T61" fmla="*/ 78 h 148"/>
                  <a:gd name="T62" fmla="*/ 0 w 152"/>
                  <a:gd name="T63" fmla="*/ 78 h 148"/>
                  <a:gd name="T64" fmla="*/ 6 w 152"/>
                  <a:gd name="T65" fmla="*/ 73 h 148"/>
                  <a:gd name="T66" fmla="*/ 20 w 152"/>
                  <a:gd name="T67" fmla="*/ 64 h 148"/>
                  <a:gd name="T68" fmla="*/ 40 w 152"/>
                  <a:gd name="T69" fmla="*/ 51 h 148"/>
                  <a:gd name="T70" fmla="*/ 62 w 152"/>
                  <a:gd name="T71" fmla="*/ 37 h 148"/>
                  <a:gd name="T72" fmla="*/ 85 w 152"/>
                  <a:gd name="T73" fmla="*/ 24 h 148"/>
                  <a:gd name="T74" fmla="*/ 105 w 152"/>
                  <a:gd name="T75" fmla="*/ 11 h 148"/>
                  <a:gd name="T76" fmla="*/ 121 w 152"/>
                  <a:gd name="T77" fmla="*/ 4 h 148"/>
                  <a:gd name="T78" fmla="*/ 130 w 152"/>
                  <a:gd name="T79" fmla="*/ 0 h 148"/>
                  <a:gd name="T80" fmla="*/ 130 w 152"/>
                  <a:gd name="T81" fmla="*/ 0 h 148"/>
                  <a:gd name="T82" fmla="*/ 134 w 152"/>
                  <a:gd name="T83" fmla="*/ 4 h 148"/>
                  <a:gd name="T84" fmla="*/ 137 w 152"/>
                  <a:gd name="T85" fmla="*/ 8 h 148"/>
                  <a:gd name="T86" fmla="*/ 141 w 152"/>
                  <a:gd name="T87" fmla="*/ 11 h 148"/>
                  <a:gd name="T88" fmla="*/ 143 w 152"/>
                  <a:gd name="T89" fmla="*/ 15 h 148"/>
                  <a:gd name="T90" fmla="*/ 143 w 152"/>
                  <a:gd name="T91" fmla="*/ 15 h 148"/>
                  <a:gd name="T92" fmla="*/ 146 w 152"/>
                  <a:gd name="T93" fmla="*/ 20 h 148"/>
                  <a:gd name="T94" fmla="*/ 148 w 152"/>
                  <a:gd name="T95" fmla="*/ 26 h 148"/>
                  <a:gd name="T96" fmla="*/ 150 w 152"/>
                  <a:gd name="T97" fmla="*/ 31 h 148"/>
                  <a:gd name="T98" fmla="*/ 150 w 152"/>
                  <a:gd name="T99" fmla="*/ 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48">
                    <a:moveTo>
                      <a:pt x="152" y="31"/>
                    </a:moveTo>
                    <a:lnTo>
                      <a:pt x="152" y="31"/>
                    </a:lnTo>
                    <a:lnTo>
                      <a:pt x="141" y="31"/>
                    </a:lnTo>
                    <a:lnTo>
                      <a:pt x="132" y="37"/>
                    </a:lnTo>
                    <a:lnTo>
                      <a:pt x="123" y="46"/>
                    </a:lnTo>
                    <a:lnTo>
                      <a:pt x="116" y="53"/>
                    </a:lnTo>
                    <a:lnTo>
                      <a:pt x="116" y="53"/>
                    </a:lnTo>
                    <a:lnTo>
                      <a:pt x="107" y="60"/>
                    </a:lnTo>
                    <a:lnTo>
                      <a:pt x="94" y="67"/>
                    </a:lnTo>
                    <a:lnTo>
                      <a:pt x="80" y="73"/>
                    </a:lnTo>
                    <a:lnTo>
                      <a:pt x="67" y="78"/>
                    </a:lnTo>
                    <a:lnTo>
                      <a:pt x="67" y="78"/>
                    </a:lnTo>
                    <a:lnTo>
                      <a:pt x="54" y="83"/>
                    </a:lnTo>
                    <a:lnTo>
                      <a:pt x="45" y="91"/>
                    </a:lnTo>
                    <a:lnTo>
                      <a:pt x="40" y="100"/>
                    </a:lnTo>
                    <a:lnTo>
                      <a:pt x="42" y="110"/>
                    </a:lnTo>
                    <a:lnTo>
                      <a:pt x="42" y="110"/>
                    </a:lnTo>
                    <a:lnTo>
                      <a:pt x="49" y="123"/>
                    </a:lnTo>
                    <a:lnTo>
                      <a:pt x="54" y="134"/>
                    </a:lnTo>
                    <a:lnTo>
                      <a:pt x="53" y="145"/>
                    </a:lnTo>
                    <a:lnTo>
                      <a:pt x="42" y="148"/>
                    </a:lnTo>
                    <a:lnTo>
                      <a:pt x="42" y="148"/>
                    </a:lnTo>
                    <a:lnTo>
                      <a:pt x="47" y="148"/>
                    </a:lnTo>
                    <a:lnTo>
                      <a:pt x="51" y="145"/>
                    </a:lnTo>
                    <a:lnTo>
                      <a:pt x="49" y="138"/>
                    </a:lnTo>
                    <a:lnTo>
                      <a:pt x="42" y="127"/>
                    </a:lnTo>
                    <a:lnTo>
                      <a:pt x="42" y="127"/>
                    </a:lnTo>
                    <a:lnTo>
                      <a:pt x="31" y="116"/>
                    </a:lnTo>
                    <a:lnTo>
                      <a:pt x="20" y="105"/>
                    </a:lnTo>
                    <a:lnTo>
                      <a:pt x="9" y="94"/>
                    </a:lnTo>
                    <a:lnTo>
                      <a:pt x="0" y="78"/>
                    </a:lnTo>
                    <a:lnTo>
                      <a:pt x="0" y="78"/>
                    </a:lnTo>
                    <a:lnTo>
                      <a:pt x="6" y="73"/>
                    </a:lnTo>
                    <a:lnTo>
                      <a:pt x="20" y="64"/>
                    </a:lnTo>
                    <a:lnTo>
                      <a:pt x="40" y="51"/>
                    </a:lnTo>
                    <a:lnTo>
                      <a:pt x="62" y="37"/>
                    </a:lnTo>
                    <a:lnTo>
                      <a:pt x="85" y="24"/>
                    </a:lnTo>
                    <a:lnTo>
                      <a:pt x="105" y="11"/>
                    </a:lnTo>
                    <a:lnTo>
                      <a:pt x="121" y="4"/>
                    </a:lnTo>
                    <a:lnTo>
                      <a:pt x="130" y="0"/>
                    </a:lnTo>
                    <a:lnTo>
                      <a:pt x="130" y="0"/>
                    </a:lnTo>
                    <a:lnTo>
                      <a:pt x="134" y="4"/>
                    </a:lnTo>
                    <a:lnTo>
                      <a:pt x="137" y="8"/>
                    </a:lnTo>
                    <a:lnTo>
                      <a:pt x="141" y="11"/>
                    </a:lnTo>
                    <a:lnTo>
                      <a:pt x="143" y="15"/>
                    </a:lnTo>
                    <a:lnTo>
                      <a:pt x="143" y="15"/>
                    </a:lnTo>
                    <a:lnTo>
                      <a:pt x="146" y="20"/>
                    </a:lnTo>
                    <a:lnTo>
                      <a:pt x="148" y="26"/>
                    </a:lnTo>
                    <a:lnTo>
                      <a:pt x="150" y="31"/>
                    </a:lnTo>
                    <a:lnTo>
                      <a:pt x="150" y="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82">
                <a:extLst>
                  <a:ext uri="{FF2B5EF4-FFF2-40B4-BE49-F238E27FC236}">
                    <a16:creationId xmlns:a16="http://schemas.microsoft.com/office/drawing/2014/main" id="{2AE85403-F402-4CDD-9306-27538E67BADE}"/>
                  </a:ext>
                </a:extLst>
              </p:cNvPr>
              <p:cNvSpPr>
                <a:spLocks/>
              </p:cNvSpPr>
              <p:nvPr/>
            </p:nvSpPr>
            <p:spPr bwMode="auto">
              <a:xfrm>
                <a:off x="6543" y="3210"/>
                <a:ext cx="25" cy="105"/>
              </a:xfrm>
              <a:custGeom>
                <a:avLst/>
                <a:gdLst>
                  <a:gd name="T0" fmla="*/ 36 w 45"/>
                  <a:gd name="T1" fmla="*/ 126 h 180"/>
                  <a:gd name="T2" fmla="*/ 34 w 45"/>
                  <a:gd name="T3" fmla="*/ 104 h 180"/>
                  <a:gd name="T4" fmla="*/ 29 w 45"/>
                  <a:gd name="T5" fmla="*/ 65 h 180"/>
                  <a:gd name="T6" fmla="*/ 18 w 45"/>
                  <a:gd name="T7" fmla="*/ 25 h 180"/>
                  <a:gd name="T8" fmla="*/ 5 w 45"/>
                  <a:gd name="T9" fmla="*/ 0 h 180"/>
                  <a:gd name="T10" fmla="*/ 0 w 45"/>
                  <a:gd name="T11" fmla="*/ 5 h 180"/>
                  <a:gd name="T12" fmla="*/ 2 w 45"/>
                  <a:gd name="T13" fmla="*/ 30 h 180"/>
                  <a:gd name="T14" fmla="*/ 5 w 45"/>
                  <a:gd name="T15" fmla="*/ 61 h 180"/>
                  <a:gd name="T16" fmla="*/ 5 w 45"/>
                  <a:gd name="T17" fmla="*/ 81 h 180"/>
                  <a:gd name="T18" fmla="*/ 5 w 45"/>
                  <a:gd name="T19" fmla="*/ 93 h 180"/>
                  <a:gd name="T20" fmla="*/ 9 w 45"/>
                  <a:gd name="T21" fmla="*/ 111 h 180"/>
                  <a:gd name="T22" fmla="*/ 14 w 45"/>
                  <a:gd name="T23" fmla="*/ 128 h 180"/>
                  <a:gd name="T24" fmla="*/ 20 w 45"/>
                  <a:gd name="T25" fmla="*/ 135 h 180"/>
                  <a:gd name="T26" fmla="*/ 25 w 45"/>
                  <a:gd name="T27" fmla="*/ 146 h 180"/>
                  <a:gd name="T28" fmla="*/ 31 w 45"/>
                  <a:gd name="T29" fmla="*/ 158 h 180"/>
                  <a:gd name="T30" fmla="*/ 36 w 45"/>
                  <a:gd name="T31" fmla="*/ 169 h 180"/>
                  <a:gd name="T32" fmla="*/ 41 w 45"/>
                  <a:gd name="T33" fmla="*/ 178 h 180"/>
                  <a:gd name="T34" fmla="*/ 45 w 45"/>
                  <a:gd name="T35" fmla="*/ 180 h 180"/>
                  <a:gd name="T36" fmla="*/ 45 w 45"/>
                  <a:gd name="T37" fmla="*/ 176 h 180"/>
                  <a:gd name="T38" fmla="*/ 43 w 45"/>
                  <a:gd name="T39" fmla="*/ 169 h 180"/>
                  <a:gd name="T40" fmla="*/ 40 w 45"/>
                  <a:gd name="T41" fmla="*/ 158 h 180"/>
                  <a:gd name="T42" fmla="*/ 38 w 45"/>
                  <a:gd name="T43" fmla="*/ 147 h 180"/>
                  <a:gd name="T44" fmla="*/ 36 w 45"/>
                  <a:gd name="T45" fmla="*/ 138 h 180"/>
                  <a:gd name="T46" fmla="*/ 34 w 45"/>
                  <a:gd name="T47" fmla="*/ 131 h 180"/>
                  <a:gd name="T48" fmla="*/ 36 w 45"/>
                  <a:gd name="T49" fmla="*/ 1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180">
                    <a:moveTo>
                      <a:pt x="36" y="126"/>
                    </a:moveTo>
                    <a:lnTo>
                      <a:pt x="34" y="104"/>
                    </a:lnTo>
                    <a:lnTo>
                      <a:pt x="29" y="65"/>
                    </a:lnTo>
                    <a:lnTo>
                      <a:pt x="18" y="25"/>
                    </a:lnTo>
                    <a:lnTo>
                      <a:pt x="5" y="0"/>
                    </a:lnTo>
                    <a:lnTo>
                      <a:pt x="0" y="5"/>
                    </a:lnTo>
                    <a:lnTo>
                      <a:pt x="2" y="30"/>
                    </a:lnTo>
                    <a:lnTo>
                      <a:pt x="5" y="61"/>
                    </a:lnTo>
                    <a:lnTo>
                      <a:pt x="5" y="81"/>
                    </a:lnTo>
                    <a:lnTo>
                      <a:pt x="5" y="93"/>
                    </a:lnTo>
                    <a:lnTo>
                      <a:pt x="9" y="111"/>
                    </a:lnTo>
                    <a:lnTo>
                      <a:pt x="14" y="128"/>
                    </a:lnTo>
                    <a:lnTo>
                      <a:pt x="20" y="135"/>
                    </a:lnTo>
                    <a:lnTo>
                      <a:pt x="25" y="146"/>
                    </a:lnTo>
                    <a:lnTo>
                      <a:pt x="31" y="158"/>
                    </a:lnTo>
                    <a:lnTo>
                      <a:pt x="36" y="169"/>
                    </a:lnTo>
                    <a:lnTo>
                      <a:pt x="41" y="178"/>
                    </a:lnTo>
                    <a:lnTo>
                      <a:pt x="45" y="180"/>
                    </a:lnTo>
                    <a:lnTo>
                      <a:pt x="45" y="176"/>
                    </a:lnTo>
                    <a:lnTo>
                      <a:pt x="43" y="169"/>
                    </a:lnTo>
                    <a:lnTo>
                      <a:pt x="40" y="158"/>
                    </a:lnTo>
                    <a:lnTo>
                      <a:pt x="38" y="147"/>
                    </a:lnTo>
                    <a:lnTo>
                      <a:pt x="36" y="138"/>
                    </a:lnTo>
                    <a:lnTo>
                      <a:pt x="34" y="131"/>
                    </a:lnTo>
                    <a:lnTo>
                      <a:pt x="36" y="126"/>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83">
                <a:extLst>
                  <a:ext uri="{FF2B5EF4-FFF2-40B4-BE49-F238E27FC236}">
                    <a16:creationId xmlns:a16="http://schemas.microsoft.com/office/drawing/2014/main" id="{57517720-F3F9-41C7-86DB-1440F894F193}"/>
                  </a:ext>
                </a:extLst>
              </p:cNvPr>
              <p:cNvSpPr>
                <a:spLocks/>
              </p:cNvSpPr>
              <p:nvPr/>
            </p:nvSpPr>
            <p:spPr bwMode="auto">
              <a:xfrm>
                <a:off x="6543" y="3210"/>
                <a:ext cx="25" cy="105"/>
              </a:xfrm>
              <a:custGeom>
                <a:avLst/>
                <a:gdLst>
                  <a:gd name="T0" fmla="*/ 36 w 45"/>
                  <a:gd name="T1" fmla="*/ 126 h 180"/>
                  <a:gd name="T2" fmla="*/ 36 w 45"/>
                  <a:gd name="T3" fmla="*/ 126 h 180"/>
                  <a:gd name="T4" fmla="*/ 34 w 45"/>
                  <a:gd name="T5" fmla="*/ 104 h 180"/>
                  <a:gd name="T6" fmla="*/ 29 w 45"/>
                  <a:gd name="T7" fmla="*/ 65 h 180"/>
                  <a:gd name="T8" fmla="*/ 18 w 45"/>
                  <a:gd name="T9" fmla="*/ 25 h 180"/>
                  <a:gd name="T10" fmla="*/ 5 w 45"/>
                  <a:gd name="T11" fmla="*/ 0 h 180"/>
                  <a:gd name="T12" fmla="*/ 5 w 45"/>
                  <a:gd name="T13" fmla="*/ 0 h 180"/>
                  <a:gd name="T14" fmla="*/ 0 w 45"/>
                  <a:gd name="T15" fmla="*/ 5 h 180"/>
                  <a:gd name="T16" fmla="*/ 2 w 45"/>
                  <a:gd name="T17" fmla="*/ 30 h 180"/>
                  <a:gd name="T18" fmla="*/ 5 w 45"/>
                  <a:gd name="T19" fmla="*/ 61 h 180"/>
                  <a:gd name="T20" fmla="*/ 5 w 45"/>
                  <a:gd name="T21" fmla="*/ 81 h 180"/>
                  <a:gd name="T22" fmla="*/ 5 w 45"/>
                  <a:gd name="T23" fmla="*/ 81 h 180"/>
                  <a:gd name="T24" fmla="*/ 5 w 45"/>
                  <a:gd name="T25" fmla="*/ 93 h 180"/>
                  <a:gd name="T26" fmla="*/ 9 w 45"/>
                  <a:gd name="T27" fmla="*/ 111 h 180"/>
                  <a:gd name="T28" fmla="*/ 14 w 45"/>
                  <a:gd name="T29" fmla="*/ 128 h 180"/>
                  <a:gd name="T30" fmla="*/ 20 w 45"/>
                  <a:gd name="T31" fmla="*/ 135 h 180"/>
                  <a:gd name="T32" fmla="*/ 20 w 45"/>
                  <a:gd name="T33" fmla="*/ 135 h 180"/>
                  <a:gd name="T34" fmla="*/ 25 w 45"/>
                  <a:gd name="T35" fmla="*/ 146 h 180"/>
                  <a:gd name="T36" fmla="*/ 31 w 45"/>
                  <a:gd name="T37" fmla="*/ 158 h 180"/>
                  <a:gd name="T38" fmla="*/ 36 w 45"/>
                  <a:gd name="T39" fmla="*/ 169 h 180"/>
                  <a:gd name="T40" fmla="*/ 41 w 45"/>
                  <a:gd name="T41" fmla="*/ 178 h 180"/>
                  <a:gd name="T42" fmla="*/ 41 w 45"/>
                  <a:gd name="T43" fmla="*/ 178 h 180"/>
                  <a:gd name="T44" fmla="*/ 45 w 45"/>
                  <a:gd name="T45" fmla="*/ 180 h 180"/>
                  <a:gd name="T46" fmla="*/ 45 w 45"/>
                  <a:gd name="T47" fmla="*/ 176 h 180"/>
                  <a:gd name="T48" fmla="*/ 43 w 45"/>
                  <a:gd name="T49" fmla="*/ 169 h 180"/>
                  <a:gd name="T50" fmla="*/ 40 w 45"/>
                  <a:gd name="T51" fmla="*/ 158 h 180"/>
                  <a:gd name="T52" fmla="*/ 40 w 45"/>
                  <a:gd name="T53" fmla="*/ 158 h 180"/>
                  <a:gd name="T54" fmla="*/ 38 w 45"/>
                  <a:gd name="T55" fmla="*/ 147 h 180"/>
                  <a:gd name="T56" fmla="*/ 36 w 45"/>
                  <a:gd name="T57" fmla="*/ 138 h 180"/>
                  <a:gd name="T58" fmla="*/ 34 w 45"/>
                  <a:gd name="T59" fmla="*/ 131 h 180"/>
                  <a:gd name="T60" fmla="*/ 36 w 45"/>
                  <a:gd name="T61" fmla="*/ 1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180">
                    <a:moveTo>
                      <a:pt x="36" y="126"/>
                    </a:moveTo>
                    <a:lnTo>
                      <a:pt x="36" y="126"/>
                    </a:lnTo>
                    <a:lnTo>
                      <a:pt x="34" y="104"/>
                    </a:lnTo>
                    <a:lnTo>
                      <a:pt x="29" y="65"/>
                    </a:lnTo>
                    <a:lnTo>
                      <a:pt x="18" y="25"/>
                    </a:lnTo>
                    <a:lnTo>
                      <a:pt x="5" y="0"/>
                    </a:lnTo>
                    <a:lnTo>
                      <a:pt x="5" y="0"/>
                    </a:lnTo>
                    <a:lnTo>
                      <a:pt x="0" y="5"/>
                    </a:lnTo>
                    <a:lnTo>
                      <a:pt x="2" y="30"/>
                    </a:lnTo>
                    <a:lnTo>
                      <a:pt x="5" y="61"/>
                    </a:lnTo>
                    <a:lnTo>
                      <a:pt x="5" y="81"/>
                    </a:lnTo>
                    <a:lnTo>
                      <a:pt x="5" y="81"/>
                    </a:lnTo>
                    <a:lnTo>
                      <a:pt x="5" y="93"/>
                    </a:lnTo>
                    <a:lnTo>
                      <a:pt x="9" y="111"/>
                    </a:lnTo>
                    <a:lnTo>
                      <a:pt x="14" y="128"/>
                    </a:lnTo>
                    <a:lnTo>
                      <a:pt x="20" y="135"/>
                    </a:lnTo>
                    <a:lnTo>
                      <a:pt x="20" y="135"/>
                    </a:lnTo>
                    <a:lnTo>
                      <a:pt x="25" y="146"/>
                    </a:lnTo>
                    <a:lnTo>
                      <a:pt x="31" y="158"/>
                    </a:lnTo>
                    <a:lnTo>
                      <a:pt x="36" y="169"/>
                    </a:lnTo>
                    <a:lnTo>
                      <a:pt x="41" y="178"/>
                    </a:lnTo>
                    <a:lnTo>
                      <a:pt x="41" y="178"/>
                    </a:lnTo>
                    <a:lnTo>
                      <a:pt x="45" y="180"/>
                    </a:lnTo>
                    <a:lnTo>
                      <a:pt x="45" y="176"/>
                    </a:lnTo>
                    <a:lnTo>
                      <a:pt x="43" y="169"/>
                    </a:lnTo>
                    <a:lnTo>
                      <a:pt x="40" y="158"/>
                    </a:lnTo>
                    <a:lnTo>
                      <a:pt x="40" y="158"/>
                    </a:lnTo>
                    <a:lnTo>
                      <a:pt x="38" y="147"/>
                    </a:lnTo>
                    <a:lnTo>
                      <a:pt x="36" y="138"/>
                    </a:lnTo>
                    <a:lnTo>
                      <a:pt x="34" y="131"/>
                    </a:lnTo>
                    <a:lnTo>
                      <a:pt x="36" y="1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84">
                <a:extLst>
                  <a:ext uri="{FF2B5EF4-FFF2-40B4-BE49-F238E27FC236}">
                    <a16:creationId xmlns:a16="http://schemas.microsoft.com/office/drawing/2014/main" id="{0CC9FEF7-466F-4D9B-B0AA-606C286A76F6}"/>
                  </a:ext>
                </a:extLst>
              </p:cNvPr>
              <p:cNvSpPr>
                <a:spLocks/>
              </p:cNvSpPr>
              <p:nvPr/>
            </p:nvSpPr>
            <p:spPr bwMode="auto">
              <a:xfrm>
                <a:off x="6720" y="2234"/>
                <a:ext cx="160" cy="449"/>
              </a:xfrm>
              <a:custGeom>
                <a:avLst/>
                <a:gdLst>
                  <a:gd name="T0" fmla="*/ 156 w 296"/>
                  <a:gd name="T1" fmla="*/ 740 h 770"/>
                  <a:gd name="T2" fmla="*/ 154 w 296"/>
                  <a:gd name="T3" fmla="*/ 705 h 770"/>
                  <a:gd name="T4" fmla="*/ 150 w 296"/>
                  <a:gd name="T5" fmla="*/ 673 h 770"/>
                  <a:gd name="T6" fmla="*/ 103 w 296"/>
                  <a:gd name="T7" fmla="*/ 640 h 770"/>
                  <a:gd name="T8" fmla="*/ 76 w 296"/>
                  <a:gd name="T9" fmla="*/ 606 h 770"/>
                  <a:gd name="T10" fmla="*/ 76 w 296"/>
                  <a:gd name="T11" fmla="*/ 583 h 770"/>
                  <a:gd name="T12" fmla="*/ 98 w 296"/>
                  <a:gd name="T13" fmla="*/ 550 h 770"/>
                  <a:gd name="T14" fmla="*/ 125 w 296"/>
                  <a:gd name="T15" fmla="*/ 503 h 770"/>
                  <a:gd name="T16" fmla="*/ 107 w 296"/>
                  <a:gd name="T17" fmla="*/ 467 h 770"/>
                  <a:gd name="T18" fmla="*/ 74 w 296"/>
                  <a:gd name="T19" fmla="*/ 444 h 770"/>
                  <a:gd name="T20" fmla="*/ 103 w 296"/>
                  <a:gd name="T21" fmla="*/ 426 h 770"/>
                  <a:gd name="T22" fmla="*/ 129 w 296"/>
                  <a:gd name="T23" fmla="*/ 408 h 770"/>
                  <a:gd name="T24" fmla="*/ 157 w 296"/>
                  <a:gd name="T25" fmla="*/ 404 h 770"/>
                  <a:gd name="T26" fmla="*/ 195 w 296"/>
                  <a:gd name="T27" fmla="*/ 391 h 770"/>
                  <a:gd name="T28" fmla="*/ 224 w 296"/>
                  <a:gd name="T29" fmla="*/ 359 h 770"/>
                  <a:gd name="T30" fmla="*/ 221 w 296"/>
                  <a:gd name="T31" fmla="*/ 345 h 770"/>
                  <a:gd name="T32" fmla="*/ 204 w 296"/>
                  <a:gd name="T33" fmla="*/ 359 h 770"/>
                  <a:gd name="T34" fmla="*/ 186 w 296"/>
                  <a:gd name="T35" fmla="*/ 384 h 770"/>
                  <a:gd name="T36" fmla="*/ 166 w 296"/>
                  <a:gd name="T37" fmla="*/ 375 h 770"/>
                  <a:gd name="T38" fmla="*/ 159 w 296"/>
                  <a:gd name="T39" fmla="*/ 354 h 770"/>
                  <a:gd name="T40" fmla="*/ 166 w 296"/>
                  <a:gd name="T41" fmla="*/ 330 h 770"/>
                  <a:gd name="T42" fmla="*/ 201 w 296"/>
                  <a:gd name="T43" fmla="*/ 227 h 770"/>
                  <a:gd name="T44" fmla="*/ 181 w 296"/>
                  <a:gd name="T45" fmla="*/ 263 h 770"/>
                  <a:gd name="T46" fmla="*/ 148 w 296"/>
                  <a:gd name="T47" fmla="*/ 308 h 770"/>
                  <a:gd name="T48" fmla="*/ 127 w 296"/>
                  <a:gd name="T49" fmla="*/ 337 h 770"/>
                  <a:gd name="T50" fmla="*/ 102 w 296"/>
                  <a:gd name="T51" fmla="*/ 363 h 770"/>
                  <a:gd name="T52" fmla="*/ 73 w 296"/>
                  <a:gd name="T53" fmla="*/ 388 h 770"/>
                  <a:gd name="T54" fmla="*/ 67 w 296"/>
                  <a:gd name="T55" fmla="*/ 346 h 770"/>
                  <a:gd name="T56" fmla="*/ 98 w 296"/>
                  <a:gd name="T57" fmla="*/ 296 h 770"/>
                  <a:gd name="T58" fmla="*/ 107 w 296"/>
                  <a:gd name="T59" fmla="*/ 256 h 770"/>
                  <a:gd name="T60" fmla="*/ 105 w 296"/>
                  <a:gd name="T61" fmla="*/ 207 h 770"/>
                  <a:gd name="T62" fmla="*/ 102 w 296"/>
                  <a:gd name="T63" fmla="*/ 157 h 770"/>
                  <a:gd name="T64" fmla="*/ 82 w 296"/>
                  <a:gd name="T65" fmla="*/ 123 h 770"/>
                  <a:gd name="T66" fmla="*/ 71 w 296"/>
                  <a:gd name="T67" fmla="*/ 69 h 770"/>
                  <a:gd name="T68" fmla="*/ 65 w 296"/>
                  <a:gd name="T69" fmla="*/ 13 h 770"/>
                  <a:gd name="T70" fmla="*/ 60 w 296"/>
                  <a:gd name="T71" fmla="*/ 27 h 770"/>
                  <a:gd name="T72" fmla="*/ 53 w 296"/>
                  <a:gd name="T73" fmla="*/ 45 h 770"/>
                  <a:gd name="T74" fmla="*/ 60 w 296"/>
                  <a:gd name="T75" fmla="*/ 92 h 770"/>
                  <a:gd name="T76" fmla="*/ 87 w 296"/>
                  <a:gd name="T77" fmla="*/ 173 h 770"/>
                  <a:gd name="T78" fmla="*/ 83 w 296"/>
                  <a:gd name="T79" fmla="*/ 249 h 770"/>
                  <a:gd name="T80" fmla="*/ 42 w 296"/>
                  <a:gd name="T81" fmla="*/ 332 h 770"/>
                  <a:gd name="T82" fmla="*/ 11 w 296"/>
                  <a:gd name="T83" fmla="*/ 395 h 770"/>
                  <a:gd name="T84" fmla="*/ 11 w 296"/>
                  <a:gd name="T85" fmla="*/ 500 h 770"/>
                  <a:gd name="T86" fmla="*/ 22 w 296"/>
                  <a:gd name="T87" fmla="*/ 565 h 770"/>
                  <a:gd name="T88" fmla="*/ 53 w 296"/>
                  <a:gd name="T89" fmla="*/ 617 h 770"/>
                  <a:gd name="T90" fmla="*/ 87 w 296"/>
                  <a:gd name="T91" fmla="*/ 653 h 770"/>
                  <a:gd name="T92" fmla="*/ 111 w 296"/>
                  <a:gd name="T93" fmla="*/ 689 h 770"/>
                  <a:gd name="T94" fmla="*/ 114 w 296"/>
                  <a:gd name="T95" fmla="*/ 732 h 770"/>
                  <a:gd name="T96" fmla="*/ 139 w 296"/>
                  <a:gd name="T97" fmla="*/ 770 h 770"/>
                  <a:gd name="T98" fmla="*/ 174 w 296"/>
                  <a:gd name="T99" fmla="*/ 761 h 770"/>
                  <a:gd name="T100" fmla="*/ 204 w 296"/>
                  <a:gd name="T101" fmla="*/ 752 h 770"/>
                  <a:gd name="T102" fmla="*/ 233 w 296"/>
                  <a:gd name="T103" fmla="*/ 743 h 770"/>
                  <a:gd name="T104" fmla="*/ 264 w 296"/>
                  <a:gd name="T105" fmla="*/ 731 h 770"/>
                  <a:gd name="T106" fmla="*/ 295 w 296"/>
                  <a:gd name="T107" fmla="*/ 722 h 770"/>
                  <a:gd name="T108" fmla="*/ 293 w 296"/>
                  <a:gd name="T109" fmla="*/ 716 h 770"/>
                  <a:gd name="T110" fmla="*/ 271 w 296"/>
                  <a:gd name="T111" fmla="*/ 720 h 770"/>
                  <a:gd name="T112" fmla="*/ 242 w 296"/>
                  <a:gd name="T113" fmla="*/ 727 h 770"/>
                  <a:gd name="T114" fmla="*/ 221 w 296"/>
                  <a:gd name="T115" fmla="*/ 73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6" h="770">
                    <a:moveTo>
                      <a:pt x="221" y="738"/>
                    </a:moveTo>
                    <a:lnTo>
                      <a:pt x="156" y="743"/>
                    </a:lnTo>
                    <a:lnTo>
                      <a:pt x="156" y="740"/>
                    </a:lnTo>
                    <a:lnTo>
                      <a:pt x="156" y="731"/>
                    </a:lnTo>
                    <a:lnTo>
                      <a:pt x="154" y="718"/>
                    </a:lnTo>
                    <a:lnTo>
                      <a:pt x="154" y="705"/>
                    </a:lnTo>
                    <a:lnTo>
                      <a:pt x="154" y="693"/>
                    </a:lnTo>
                    <a:lnTo>
                      <a:pt x="154" y="682"/>
                    </a:lnTo>
                    <a:lnTo>
                      <a:pt x="150" y="673"/>
                    </a:lnTo>
                    <a:lnTo>
                      <a:pt x="143" y="666"/>
                    </a:lnTo>
                    <a:lnTo>
                      <a:pt x="120" y="653"/>
                    </a:lnTo>
                    <a:lnTo>
                      <a:pt x="103" y="640"/>
                    </a:lnTo>
                    <a:lnTo>
                      <a:pt x="91" y="628"/>
                    </a:lnTo>
                    <a:lnTo>
                      <a:pt x="82" y="617"/>
                    </a:lnTo>
                    <a:lnTo>
                      <a:pt x="76" y="606"/>
                    </a:lnTo>
                    <a:lnTo>
                      <a:pt x="74" y="597"/>
                    </a:lnTo>
                    <a:lnTo>
                      <a:pt x="74" y="588"/>
                    </a:lnTo>
                    <a:lnTo>
                      <a:pt x="76" y="583"/>
                    </a:lnTo>
                    <a:lnTo>
                      <a:pt x="82" y="572"/>
                    </a:lnTo>
                    <a:lnTo>
                      <a:pt x="91" y="561"/>
                    </a:lnTo>
                    <a:lnTo>
                      <a:pt x="98" y="550"/>
                    </a:lnTo>
                    <a:lnTo>
                      <a:pt x="103" y="538"/>
                    </a:lnTo>
                    <a:lnTo>
                      <a:pt x="116" y="512"/>
                    </a:lnTo>
                    <a:lnTo>
                      <a:pt x="125" y="503"/>
                    </a:lnTo>
                    <a:lnTo>
                      <a:pt x="127" y="494"/>
                    </a:lnTo>
                    <a:lnTo>
                      <a:pt x="116" y="476"/>
                    </a:lnTo>
                    <a:lnTo>
                      <a:pt x="107" y="467"/>
                    </a:lnTo>
                    <a:lnTo>
                      <a:pt x="92" y="456"/>
                    </a:lnTo>
                    <a:lnTo>
                      <a:pt x="80" y="447"/>
                    </a:lnTo>
                    <a:lnTo>
                      <a:pt x="74" y="444"/>
                    </a:lnTo>
                    <a:lnTo>
                      <a:pt x="85" y="438"/>
                    </a:lnTo>
                    <a:lnTo>
                      <a:pt x="94" y="433"/>
                    </a:lnTo>
                    <a:lnTo>
                      <a:pt x="103" y="426"/>
                    </a:lnTo>
                    <a:lnTo>
                      <a:pt x="112" y="419"/>
                    </a:lnTo>
                    <a:lnTo>
                      <a:pt x="121" y="413"/>
                    </a:lnTo>
                    <a:lnTo>
                      <a:pt x="129" y="408"/>
                    </a:lnTo>
                    <a:lnTo>
                      <a:pt x="136" y="404"/>
                    </a:lnTo>
                    <a:lnTo>
                      <a:pt x="143" y="404"/>
                    </a:lnTo>
                    <a:lnTo>
                      <a:pt x="157" y="404"/>
                    </a:lnTo>
                    <a:lnTo>
                      <a:pt x="174" y="400"/>
                    </a:lnTo>
                    <a:lnTo>
                      <a:pt x="188" y="397"/>
                    </a:lnTo>
                    <a:lnTo>
                      <a:pt x="195" y="391"/>
                    </a:lnTo>
                    <a:lnTo>
                      <a:pt x="203" y="382"/>
                    </a:lnTo>
                    <a:lnTo>
                      <a:pt x="213" y="372"/>
                    </a:lnTo>
                    <a:lnTo>
                      <a:pt x="224" y="359"/>
                    </a:lnTo>
                    <a:lnTo>
                      <a:pt x="228" y="350"/>
                    </a:lnTo>
                    <a:lnTo>
                      <a:pt x="224" y="345"/>
                    </a:lnTo>
                    <a:lnTo>
                      <a:pt x="221" y="345"/>
                    </a:lnTo>
                    <a:lnTo>
                      <a:pt x="215" y="346"/>
                    </a:lnTo>
                    <a:lnTo>
                      <a:pt x="210" y="352"/>
                    </a:lnTo>
                    <a:lnTo>
                      <a:pt x="204" y="359"/>
                    </a:lnTo>
                    <a:lnTo>
                      <a:pt x="201" y="366"/>
                    </a:lnTo>
                    <a:lnTo>
                      <a:pt x="194" y="375"/>
                    </a:lnTo>
                    <a:lnTo>
                      <a:pt x="186" y="384"/>
                    </a:lnTo>
                    <a:lnTo>
                      <a:pt x="177" y="388"/>
                    </a:lnTo>
                    <a:lnTo>
                      <a:pt x="172" y="384"/>
                    </a:lnTo>
                    <a:lnTo>
                      <a:pt x="166" y="375"/>
                    </a:lnTo>
                    <a:lnTo>
                      <a:pt x="165" y="366"/>
                    </a:lnTo>
                    <a:lnTo>
                      <a:pt x="163" y="359"/>
                    </a:lnTo>
                    <a:lnTo>
                      <a:pt x="159" y="354"/>
                    </a:lnTo>
                    <a:lnTo>
                      <a:pt x="157" y="350"/>
                    </a:lnTo>
                    <a:lnTo>
                      <a:pt x="159" y="345"/>
                    </a:lnTo>
                    <a:lnTo>
                      <a:pt x="166" y="330"/>
                    </a:lnTo>
                    <a:lnTo>
                      <a:pt x="177" y="301"/>
                    </a:lnTo>
                    <a:lnTo>
                      <a:pt x="192" y="265"/>
                    </a:lnTo>
                    <a:lnTo>
                      <a:pt x="201" y="227"/>
                    </a:lnTo>
                    <a:lnTo>
                      <a:pt x="197" y="236"/>
                    </a:lnTo>
                    <a:lnTo>
                      <a:pt x="190" y="249"/>
                    </a:lnTo>
                    <a:lnTo>
                      <a:pt x="181" y="263"/>
                    </a:lnTo>
                    <a:lnTo>
                      <a:pt x="172" y="278"/>
                    </a:lnTo>
                    <a:lnTo>
                      <a:pt x="159" y="294"/>
                    </a:lnTo>
                    <a:lnTo>
                      <a:pt x="148" y="308"/>
                    </a:lnTo>
                    <a:lnTo>
                      <a:pt x="139" y="321"/>
                    </a:lnTo>
                    <a:lnTo>
                      <a:pt x="132" y="330"/>
                    </a:lnTo>
                    <a:lnTo>
                      <a:pt x="127" y="337"/>
                    </a:lnTo>
                    <a:lnTo>
                      <a:pt x="120" y="346"/>
                    </a:lnTo>
                    <a:lnTo>
                      <a:pt x="111" y="354"/>
                    </a:lnTo>
                    <a:lnTo>
                      <a:pt x="102" y="363"/>
                    </a:lnTo>
                    <a:lnTo>
                      <a:pt x="92" y="372"/>
                    </a:lnTo>
                    <a:lnTo>
                      <a:pt x="82" y="381"/>
                    </a:lnTo>
                    <a:lnTo>
                      <a:pt x="73" y="388"/>
                    </a:lnTo>
                    <a:lnTo>
                      <a:pt x="62" y="395"/>
                    </a:lnTo>
                    <a:lnTo>
                      <a:pt x="62" y="372"/>
                    </a:lnTo>
                    <a:lnTo>
                      <a:pt x="67" y="346"/>
                    </a:lnTo>
                    <a:lnTo>
                      <a:pt x="78" y="327"/>
                    </a:lnTo>
                    <a:lnTo>
                      <a:pt x="89" y="310"/>
                    </a:lnTo>
                    <a:lnTo>
                      <a:pt x="98" y="296"/>
                    </a:lnTo>
                    <a:lnTo>
                      <a:pt x="105" y="281"/>
                    </a:lnTo>
                    <a:lnTo>
                      <a:pt x="107" y="267"/>
                    </a:lnTo>
                    <a:lnTo>
                      <a:pt x="107" y="256"/>
                    </a:lnTo>
                    <a:lnTo>
                      <a:pt x="105" y="244"/>
                    </a:lnTo>
                    <a:lnTo>
                      <a:pt x="105" y="226"/>
                    </a:lnTo>
                    <a:lnTo>
                      <a:pt x="105" y="207"/>
                    </a:lnTo>
                    <a:lnTo>
                      <a:pt x="107" y="191"/>
                    </a:lnTo>
                    <a:lnTo>
                      <a:pt x="105" y="175"/>
                    </a:lnTo>
                    <a:lnTo>
                      <a:pt x="102" y="157"/>
                    </a:lnTo>
                    <a:lnTo>
                      <a:pt x="94" y="141"/>
                    </a:lnTo>
                    <a:lnTo>
                      <a:pt x="87" y="132"/>
                    </a:lnTo>
                    <a:lnTo>
                      <a:pt x="82" y="123"/>
                    </a:lnTo>
                    <a:lnTo>
                      <a:pt x="76" y="106"/>
                    </a:lnTo>
                    <a:lnTo>
                      <a:pt x="74" y="87"/>
                    </a:lnTo>
                    <a:lnTo>
                      <a:pt x="71" y="69"/>
                    </a:lnTo>
                    <a:lnTo>
                      <a:pt x="71" y="51"/>
                    </a:lnTo>
                    <a:lnTo>
                      <a:pt x="69" y="31"/>
                    </a:lnTo>
                    <a:lnTo>
                      <a:pt x="65" y="13"/>
                    </a:lnTo>
                    <a:lnTo>
                      <a:pt x="56" y="0"/>
                    </a:lnTo>
                    <a:lnTo>
                      <a:pt x="62" y="15"/>
                    </a:lnTo>
                    <a:lnTo>
                      <a:pt x="60" y="27"/>
                    </a:lnTo>
                    <a:lnTo>
                      <a:pt x="51" y="38"/>
                    </a:lnTo>
                    <a:lnTo>
                      <a:pt x="37" y="40"/>
                    </a:lnTo>
                    <a:lnTo>
                      <a:pt x="53" y="45"/>
                    </a:lnTo>
                    <a:lnTo>
                      <a:pt x="60" y="58"/>
                    </a:lnTo>
                    <a:lnTo>
                      <a:pt x="62" y="74"/>
                    </a:lnTo>
                    <a:lnTo>
                      <a:pt x="60" y="92"/>
                    </a:lnTo>
                    <a:lnTo>
                      <a:pt x="65" y="114"/>
                    </a:lnTo>
                    <a:lnTo>
                      <a:pt x="78" y="141"/>
                    </a:lnTo>
                    <a:lnTo>
                      <a:pt x="87" y="173"/>
                    </a:lnTo>
                    <a:lnTo>
                      <a:pt x="83" y="211"/>
                    </a:lnTo>
                    <a:lnTo>
                      <a:pt x="83" y="226"/>
                    </a:lnTo>
                    <a:lnTo>
                      <a:pt x="83" y="249"/>
                    </a:lnTo>
                    <a:lnTo>
                      <a:pt x="78" y="280"/>
                    </a:lnTo>
                    <a:lnTo>
                      <a:pt x="60" y="310"/>
                    </a:lnTo>
                    <a:lnTo>
                      <a:pt x="42" y="332"/>
                    </a:lnTo>
                    <a:lnTo>
                      <a:pt x="26" y="355"/>
                    </a:lnTo>
                    <a:lnTo>
                      <a:pt x="15" y="377"/>
                    </a:lnTo>
                    <a:lnTo>
                      <a:pt x="11" y="395"/>
                    </a:lnTo>
                    <a:lnTo>
                      <a:pt x="13" y="420"/>
                    </a:lnTo>
                    <a:lnTo>
                      <a:pt x="15" y="458"/>
                    </a:lnTo>
                    <a:lnTo>
                      <a:pt x="11" y="500"/>
                    </a:lnTo>
                    <a:lnTo>
                      <a:pt x="0" y="530"/>
                    </a:lnTo>
                    <a:lnTo>
                      <a:pt x="13" y="543"/>
                    </a:lnTo>
                    <a:lnTo>
                      <a:pt x="22" y="565"/>
                    </a:lnTo>
                    <a:lnTo>
                      <a:pt x="31" y="590"/>
                    </a:lnTo>
                    <a:lnTo>
                      <a:pt x="44" y="610"/>
                    </a:lnTo>
                    <a:lnTo>
                      <a:pt x="53" y="617"/>
                    </a:lnTo>
                    <a:lnTo>
                      <a:pt x="64" y="628"/>
                    </a:lnTo>
                    <a:lnTo>
                      <a:pt x="74" y="640"/>
                    </a:lnTo>
                    <a:lnTo>
                      <a:pt x="87" y="653"/>
                    </a:lnTo>
                    <a:lnTo>
                      <a:pt x="98" y="667"/>
                    </a:lnTo>
                    <a:lnTo>
                      <a:pt x="105" y="680"/>
                    </a:lnTo>
                    <a:lnTo>
                      <a:pt x="111" y="689"/>
                    </a:lnTo>
                    <a:lnTo>
                      <a:pt x="112" y="696"/>
                    </a:lnTo>
                    <a:lnTo>
                      <a:pt x="111" y="711"/>
                    </a:lnTo>
                    <a:lnTo>
                      <a:pt x="114" y="732"/>
                    </a:lnTo>
                    <a:lnTo>
                      <a:pt x="120" y="752"/>
                    </a:lnTo>
                    <a:lnTo>
                      <a:pt x="132" y="768"/>
                    </a:lnTo>
                    <a:lnTo>
                      <a:pt x="139" y="770"/>
                    </a:lnTo>
                    <a:lnTo>
                      <a:pt x="150" y="770"/>
                    </a:lnTo>
                    <a:lnTo>
                      <a:pt x="161" y="768"/>
                    </a:lnTo>
                    <a:lnTo>
                      <a:pt x="174" y="761"/>
                    </a:lnTo>
                    <a:lnTo>
                      <a:pt x="181" y="758"/>
                    </a:lnTo>
                    <a:lnTo>
                      <a:pt x="192" y="756"/>
                    </a:lnTo>
                    <a:lnTo>
                      <a:pt x="204" y="752"/>
                    </a:lnTo>
                    <a:lnTo>
                      <a:pt x="215" y="750"/>
                    </a:lnTo>
                    <a:lnTo>
                      <a:pt x="224" y="747"/>
                    </a:lnTo>
                    <a:lnTo>
                      <a:pt x="233" y="743"/>
                    </a:lnTo>
                    <a:lnTo>
                      <a:pt x="242" y="740"/>
                    </a:lnTo>
                    <a:lnTo>
                      <a:pt x="253" y="734"/>
                    </a:lnTo>
                    <a:lnTo>
                      <a:pt x="264" y="731"/>
                    </a:lnTo>
                    <a:lnTo>
                      <a:pt x="273" y="725"/>
                    </a:lnTo>
                    <a:lnTo>
                      <a:pt x="284" y="723"/>
                    </a:lnTo>
                    <a:lnTo>
                      <a:pt x="295" y="722"/>
                    </a:lnTo>
                    <a:lnTo>
                      <a:pt x="296" y="720"/>
                    </a:lnTo>
                    <a:lnTo>
                      <a:pt x="296" y="718"/>
                    </a:lnTo>
                    <a:lnTo>
                      <a:pt x="293" y="716"/>
                    </a:lnTo>
                    <a:lnTo>
                      <a:pt x="286" y="716"/>
                    </a:lnTo>
                    <a:lnTo>
                      <a:pt x="280" y="718"/>
                    </a:lnTo>
                    <a:lnTo>
                      <a:pt x="271" y="720"/>
                    </a:lnTo>
                    <a:lnTo>
                      <a:pt x="262" y="722"/>
                    </a:lnTo>
                    <a:lnTo>
                      <a:pt x="251" y="723"/>
                    </a:lnTo>
                    <a:lnTo>
                      <a:pt x="242" y="727"/>
                    </a:lnTo>
                    <a:lnTo>
                      <a:pt x="233" y="731"/>
                    </a:lnTo>
                    <a:lnTo>
                      <a:pt x="226" y="734"/>
                    </a:lnTo>
                    <a:lnTo>
                      <a:pt x="221" y="738"/>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85">
                <a:extLst>
                  <a:ext uri="{FF2B5EF4-FFF2-40B4-BE49-F238E27FC236}">
                    <a16:creationId xmlns:a16="http://schemas.microsoft.com/office/drawing/2014/main" id="{C65DE7ED-79CE-4144-A7D0-9A20C8F9A0BA}"/>
                  </a:ext>
                </a:extLst>
              </p:cNvPr>
              <p:cNvSpPr>
                <a:spLocks/>
              </p:cNvSpPr>
              <p:nvPr/>
            </p:nvSpPr>
            <p:spPr bwMode="auto">
              <a:xfrm>
                <a:off x="6720" y="2234"/>
                <a:ext cx="160" cy="449"/>
              </a:xfrm>
              <a:custGeom>
                <a:avLst/>
                <a:gdLst>
                  <a:gd name="T0" fmla="*/ 156 w 296"/>
                  <a:gd name="T1" fmla="*/ 740 h 770"/>
                  <a:gd name="T2" fmla="*/ 154 w 296"/>
                  <a:gd name="T3" fmla="*/ 705 h 770"/>
                  <a:gd name="T4" fmla="*/ 143 w 296"/>
                  <a:gd name="T5" fmla="*/ 666 h 770"/>
                  <a:gd name="T6" fmla="*/ 91 w 296"/>
                  <a:gd name="T7" fmla="*/ 628 h 770"/>
                  <a:gd name="T8" fmla="*/ 74 w 296"/>
                  <a:gd name="T9" fmla="*/ 588 h 770"/>
                  <a:gd name="T10" fmla="*/ 91 w 296"/>
                  <a:gd name="T11" fmla="*/ 561 h 770"/>
                  <a:gd name="T12" fmla="*/ 116 w 296"/>
                  <a:gd name="T13" fmla="*/ 512 h 770"/>
                  <a:gd name="T14" fmla="*/ 116 w 296"/>
                  <a:gd name="T15" fmla="*/ 476 h 770"/>
                  <a:gd name="T16" fmla="*/ 74 w 296"/>
                  <a:gd name="T17" fmla="*/ 444 h 770"/>
                  <a:gd name="T18" fmla="*/ 103 w 296"/>
                  <a:gd name="T19" fmla="*/ 426 h 770"/>
                  <a:gd name="T20" fmla="*/ 136 w 296"/>
                  <a:gd name="T21" fmla="*/ 404 h 770"/>
                  <a:gd name="T22" fmla="*/ 174 w 296"/>
                  <a:gd name="T23" fmla="*/ 400 h 770"/>
                  <a:gd name="T24" fmla="*/ 203 w 296"/>
                  <a:gd name="T25" fmla="*/ 382 h 770"/>
                  <a:gd name="T26" fmla="*/ 228 w 296"/>
                  <a:gd name="T27" fmla="*/ 350 h 770"/>
                  <a:gd name="T28" fmla="*/ 210 w 296"/>
                  <a:gd name="T29" fmla="*/ 352 h 770"/>
                  <a:gd name="T30" fmla="*/ 194 w 296"/>
                  <a:gd name="T31" fmla="*/ 375 h 770"/>
                  <a:gd name="T32" fmla="*/ 172 w 296"/>
                  <a:gd name="T33" fmla="*/ 384 h 770"/>
                  <a:gd name="T34" fmla="*/ 163 w 296"/>
                  <a:gd name="T35" fmla="*/ 359 h 770"/>
                  <a:gd name="T36" fmla="*/ 159 w 296"/>
                  <a:gd name="T37" fmla="*/ 345 h 770"/>
                  <a:gd name="T38" fmla="*/ 201 w 296"/>
                  <a:gd name="T39" fmla="*/ 227 h 770"/>
                  <a:gd name="T40" fmla="*/ 181 w 296"/>
                  <a:gd name="T41" fmla="*/ 263 h 770"/>
                  <a:gd name="T42" fmla="*/ 139 w 296"/>
                  <a:gd name="T43" fmla="*/ 321 h 770"/>
                  <a:gd name="T44" fmla="*/ 120 w 296"/>
                  <a:gd name="T45" fmla="*/ 346 h 770"/>
                  <a:gd name="T46" fmla="*/ 82 w 296"/>
                  <a:gd name="T47" fmla="*/ 381 h 770"/>
                  <a:gd name="T48" fmla="*/ 62 w 296"/>
                  <a:gd name="T49" fmla="*/ 372 h 770"/>
                  <a:gd name="T50" fmla="*/ 89 w 296"/>
                  <a:gd name="T51" fmla="*/ 310 h 770"/>
                  <a:gd name="T52" fmla="*/ 107 w 296"/>
                  <a:gd name="T53" fmla="*/ 256 h 770"/>
                  <a:gd name="T54" fmla="*/ 105 w 296"/>
                  <a:gd name="T55" fmla="*/ 207 h 770"/>
                  <a:gd name="T56" fmla="*/ 102 w 296"/>
                  <a:gd name="T57" fmla="*/ 157 h 770"/>
                  <a:gd name="T58" fmla="*/ 82 w 296"/>
                  <a:gd name="T59" fmla="*/ 123 h 770"/>
                  <a:gd name="T60" fmla="*/ 71 w 296"/>
                  <a:gd name="T61" fmla="*/ 69 h 770"/>
                  <a:gd name="T62" fmla="*/ 56 w 296"/>
                  <a:gd name="T63" fmla="*/ 0 h 770"/>
                  <a:gd name="T64" fmla="*/ 51 w 296"/>
                  <a:gd name="T65" fmla="*/ 38 h 770"/>
                  <a:gd name="T66" fmla="*/ 60 w 296"/>
                  <a:gd name="T67" fmla="*/ 58 h 770"/>
                  <a:gd name="T68" fmla="*/ 65 w 296"/>
                  <a:gd name="T69" fmla="*/ 114 h 770"/>
                  <a:gd name="T70" fmla="*/ 83 w 296"/>
                  <a:gd name="T71" fmla="*/ 211 h 770"/>
                  <a:gd name="T72" fmla="*/ 60 w 296"/>
                  <a:gd name="T73" fmla="*/ 310 h 770"/>
                  <a:gd name="T74" fmla="*/ 15 w 296"/>
                  <a:gd name="T75" fmla="*/ 377 h 770"/>
                  <a:gd name="T76" fmla="*/ 15 w 296"/>
                  <a:gd name="T77" fmla="*/ 458 h 770"/>
                  <a:gd name="T78" fmla="*/ 13 w 296"/>
                  <a:gd name="T79" fmla="*/ 543 h 770"/>
                  <a:gd name="T80" fmla="*/ 44 w 296"/>
                  <a:gd name="T81" fmla="*/ 610 h 770"/>
                  <a:gd name="T82" fmla="*/ 87 w 296"/>
                  <a:gd name="T83" fmla="*/ 653 h 770"/>
                  <a:gd name="T84" fmla="*/ 112 w 296"/>
                  <a:gd name="T85" fmla="*/ 696 h 770"/>
                  <a:gd name="T86" fmla="*/ 120 w 296"/>
                  <a:gd name="T87" fmla="*/ 752 h 770"/>
                  <a:gd name="T88" fmla="*/ 150 w 296"/>
                  <a:gd name="T89" fmla="*/ 770 h 770"/>
                  <a:gd name="T90" fmla="*/ 181 w 296"/>
                  <a:gd name="T91" fmla="*/ 758 h 770"/>
                  <a:gd name="T92" fmla="*/ 215 w 296"/>
                  <a:gd name="T93" fmla="*/ 750 h 770"/>
                  <a:gd name="T94" fmla="*/ 253 w 296"/>
                  <a:gd name="T95" fmla="*/ 734 h 770"/>
                  <a:gd name="T96" fmla="*/ 295 w 296"/>
                  <a:gd name="T97" fmla="*/ 722 h 770"/>
                  <a:gd name="T98" fmla="*/ 293 w 296"/>
                  <a:gd name="T99" fmla="*/ 716 h 770"/>
                  <a:gd name="T100" fmla="*/ 271 w 296"/>
                  <a:gd name="T101" fmla="*/ 720 h 770"/>
                  <a:gd name="T102" fmla="*/ 233 w 296"/>
                  <a:gd name="T103" fmla="*/ 73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770">
                    <a:moveTo>
                      <a:pt x="221" y="738"/>
                    </a:moveTo>
                    <a:lnTo>
                      <a:pt x="156" y="743"/>
                    </a:lnTo>
                    <a:lnTo>
                      <a:pt x="156" y="743"/>
                    </a:lnTo>
                    <a:lnTo>
                      <a:pt x="156" y="740"/>
                    </a:lnTo>
                    <a:lnTo>
                      <a:pt x="156" y="731"/>
                    </a:lnTo>
                    <a:lnTo>
                      <a:pt x="154" y="718"/>
                    </a:lnTo>
                    <a:lnTo>
                      <a:pt x="154" y="705"/>
                    </a:lnTo>
                    <a:lnTo>
                      <a:pt x="154" y="705"/>
                    </a:lnTo>
                    <a:lnTo>
                      <a:pt x="154" y="693"/>
                    </a:lnTo>
                    <a:lnTo>
                      <a:pt x="154" y="682"/>
                    </a:lnTo>
                    <a:lnTo>
                      <a:pt x="150" y="673"/>
                    </a:lnTo>
                    <a:lnTo>
                      <a:pt x="143" y="666"/>
                    </a:lnTo>
                    <a:lnTo>
                      <a:pt x="143" y="666"/>
                    </a:lnTo>
                    <a:lnTo>
                      <a:pt x="120" y="653"/>
                    </a:lnTo>
                    <a:lnTo>
                      <a:pt x="103" y="640"/>
                    </a:lnTo>
                    <a:lnTo>
                      <a:pt x="91" y="628"/>
                    </a:lnTo>
                    <a:lnTo>
                      <a:pt x="82" y="617"/>
                    </a:lnTo>
                    <a:lnTo>
                      <a:pt x="76" y="606"/>
                    </a:lnTo>
                    <a:lnTo>
                      <a:pt x="74" y="597"/>
                    </a:lnTo>
                    <a:lnTo>
                      <a:pt x="74" y="588"/>
                    </a:lnTo>
                    <a:lnTo>
                      <a:pt x="76" y="583"/>
                    </a:lnTo>
                    <a:lnTo>
                      <a:pt x="76" y="583"/>
                    </a:lnTo>
                    <a:lnTo>
                      <a:pt x="82" y="572"/>
                    </a:lnTo>
                    <a:lnTo>
                      <a:pt x="91" y="561"/>
                    </a:lnTo>
                    <a:lnTo>
                      <a:pt x="98" y="550"/>
                    </a:lnTo>
                    <a:lnTo>
                      <a:pt x="103" y="538"/>
                    </a:lnTo>
                    <a:lnTo>
                      <a:pt x="103" y="538"/>
                    </a:lnTo>
                    <a:lnTo>
                      <a:pt x="116" y="512"/>
                    </a:lnTo>
                    <a:lnTo>
                      <a:pt x="125" y="503"/>
                    </a:lnTo>
                    <a:lnTo>
                      <a:pt x="127" y="494"/>
                    </a:lnTo>
                    <a:lnTo>
                      <a:pt x="116" y="476"/>
                    </a:lnTo>
                    <a:lnTo>
                      <a:pt x="116" y="476"/>
                    </a:lnTo>
                    <a:lnTo>
                      <a:pt x="107" y="467"/>
                    </a:lnTo>
                    <a:lnTo>
                      <a:pt x="92" y="456"/>
                    </a:lnTo>
                    <a:lnTo>
                      <a:pt x="80" y="447"/>
                    </a:lnTo>
                    <a:lnTo>
                      <a:pt x="74" y="444"/>
                    </a:lnTo>
                    <a:lnTo>
                      <a:pt x="74" y="444"/>
                    </a:lnTo>
                    <a:lnTo>
                      <a:pt x="85" y="438"/>
                    </a:lnTo>
                    <a:lnTo>
                      <a:pt x="94" y="433"/>
                    </a:lnTo>
                    <a:lnTo>
                      <a:pt x="103" y="426"/>
                    </a:lnTo>
                    <a:lnTo>
                      <a:pt x="112" y="419"/>
                    </a:lnTo>
                    <a:lnTo>
                      <a:pt x="121" y="413"/>
                    </a:lnTo>
                    <a:lnTo>
                      <a:pt x="129" y="408"/>
                    </a:lnTo>
                    <a:lnTo>
                      <a:pt x="136" y="404"/>
                    </a:lnTo>
                    <a:lnTo>
                      <a:pt x="143" y="404"/>
                    </a:lnTo>
                    <a:lnTo>
                      <a:pt x="143" y="404"/>
                    </a:lnTo>
                    <a:lnTo>
                      <a:pt x="157" y="404"/>
                    </a:lnTo>
                    <a:lnTo>
                      <a:pt x="174" y="400"/>
                    </a:lnTo>
                    <a:lnTo>
                      <a:pt x="188" y="397"/>
                    </a:lnTo>
                    <a:lnTo>
                      <a:pt x="195" y="391"/>
                    </a:lnTo>
                    <a:lnTo>
                      <a:pt x="195" y="391"/>
                    </a:lnTo>
                    <a:lnTo>
                      <a:pt x="203" y="382"/>
                    </a:lnTo>
                    <a:lnTo>
                      <a:pt x="213" y="372"/>
                    </a:lnTo>
                    <a:lnTo>
                      <a:pt x="224" y="359"/>
                    </a:lnTo>
                    <a:lnTo>
                      <a:pt x="228" y="350"/>
                    </a:lnTo>
                    <a:lnTo>
                      <a:pt x="228" y="350"/>
                    </a:lnTo>
                    <a:lnTo>
                      <a:pt x="224" y="345"/>
                    </a:lnTo>
                    <a:lnTo>
                      <a:pt x="221" y="345"/>
                    </a:lnTo>
                    <a:lnTo>
                      <a:pt x="215" y="346"/>
                    </a:lnTo>
                    <a:lnTo>
                      <a:pt x="210" y="352"/>
                    </a:lnTo>
                    <a:lnTo>
                      <a:pt x="210" y="352"/>
                    </a:lnTo>
                    <a:lnTo>
                      <a:pt x="204" y="359"/>
                    </a:lnTo>
                    <a:lnTo>
                      <a:pt x="201" y="366"/>
                    </a:lnTo>
                    <a:lnTo>
                      <a:pt x="194" y="375"/>
                    </a:lnTo>
                    <a:lnTo>
                      <a:pt x="186" y="384"/>
                    </a:lnTo>
                    <a:lnTo>
                      <a:pt x="186" y="384"/>
                    </a:lnTo>
                    <a:lnTo>
                      <a:pt x="177" y="388"/>
                    </a:lnTo>
                    <a:lnTo>
                      <a:pt x="172" y="384"/>
                    </a:lnTo>
                    <a:lnTo>
                      <a:pt x="166" y="375"/>
                    </a:lnTo>
                    <a:lnTo>
                      <a:pt x="165" y="366"/>
                    </a:lnTo>
                    <a:lnTo>
                      <a:pt x="165" y="366"/>
                    </a:lnTo>
                    <a:lnTo>
                      <a:pt x="163" y="359"/>
                    </a:lnTo>
                    <a:lnTo>
                      <a:pt x="159" y="354"/>
                    </a:lnTo>
                    <a:lnTo>
                      <a:pt x="157" y="350"/>
                    </a:lnTo>
                    <a:lnTo>
                      <a:pt x="159" y="345"/>
                    </a:lnTo>
                    <a:lnTo>
                      <a:pt x="159" y="345"/>
                    </a:lnTo>
                    <a:lnTo>
                      <a:pt x="166" y="330"/>
                    </a:lnTo>
                    <a:lnTo>
                      <a:pt x="177" y="301"/>
                    </a:lnTo>
                    <a:lnTo>
                      <a:pt x="192" y="265"/>
                    </a:lnTo>
                    <a:lnTo>
                      <a:pt x="201" y="227"/>
                    </a:lnTo>
                    <a:lnTo>
                      <a:pt x="201" y="227"/>
                    </a:lnTo>
                    <a:lnTo>
                      <a:pt x="197" y="236"/>
                    </a:lnTo>
                    <a:lnTo>
                      <a:pt x="190" y="249"/>
                    </a:lnTo>
                    <a:lnTo>
                      <a:pt x="181" y="263"/>
                    </a:lnTo>
                    <a:lnTo>
                      <a:pt x="172" y="278"/>
                    </a:lnTo>
                    <a:lnTo>
                      <a:pt x="159" y="294"/>
                    </a:lnTo>
                    <a:lnTo>
                      <a:pt x="148" y="308"/>
                    </a:lnTo>
                    <a:lnTo>
                      <a:pt x="139" y="321"/>
                    </a:lnTo>
                    <a:lnTo>
                      <a:pt x="132" y="330"/>
                    </a:lnTo>
                    <a:lnTo>
                      <a:pt x="132" y="330"/>
                    </a:lnTo>
                    <a:lnTo>
                      <a:pt x="127" y="337"/>
                    </a:lnTo>
                    <a:lnTo>
                      <a:pt x="120" y="346"/>
                    </a:lnTo>
                    <a:lnTo>
                      <a:pt x="111" y="354"/>
                    </a:lnTo>
                    <a:lnTo>
                      <a:pt x="102" y="363"/>
                    </a:lnTo>
                    <a:lnTo>
                      <a:pt x="92" y="372"/>
                    </a:lnTo>
                    <a:lnTo>
                      <a:pt x="82" y="381"/>
                    </a:lnTo>
                    <a:lnTo>
                      <a:pt x="73" y="388"/>
                    </a:lnTo>
                    <a:lnTo>
                      <a:pt x="62" y="395"/>
                    </a:lnTo>
                    <a:lnTo>
                      <a:pt x="62" y="395"/>
                    </a:lnTo>
                    <a:lnTo>
                      <a:pt x="62" y="372"/>
                    </a:lnTo>
                    <a:lnTo>
                      <a:pt x="67" y="346"/>
                    </a:lnTo>
                    <a:lnTo>
                      <a:pt x="78" y="327"/>
                    </a:lnTo>
                    <a:lnTo>
                      <a:pt x="89" y="310"/>
                    </a:lnTo>
                    <a:lnTo>
                      <a:pt x="89" y="310"/>
                    </a:lnTo>
                    <a:lnTo>
                      <a:pt x="98" y="296"/>
                    </a:lnTo>
                    <a:lnTo>
                      <a:pt x="105" y="281"/>
                    </a:lnTo>
                    <a:lnTo>
                      <a:pt x="107" y="267"/>
                    </a:lnTo>
                    <a:lnTo>
                      <a:pt x="107" y="256"/>
                    </a:lnTo>
                    <a:lnTo>
                      <a:pt x="107" y="256"/>
                    </a:lnTo>
                    <a:lnTo>
                      <a:pt x="105" y="244"/>
                    </a:lnTo>
                    <a:lnTo>
                      <a:pt x="105" y="226"/>
                    </a:lnTo>
                    <a:lnTo>
                      <a:pt x="105" y="207"/>
                    </a:lnTo>
                    <a:lnTo>
                      <a:pt x="107" y="191"/>
                    </a:lnTo>
                    <a:lnTo>
                      <a:pt x="107" y="191"/>
                    </a:lnTo>
                    <a:lnTo>
                      <a:pt x="105" y="175"/>
                    </a:lnTo>
                    <a:lnTo>
                      <a:pt x="102" y="157"/>
                    </a:lnTo>
                    <a:lnTo>
                      <a:pt x="94" y="141"/>
                    </a:lnTo>
                    <a:lnTo>
                      <a:pt x="87" y="132"/>
                    </a:lnTo>
                    <a:lnTo>
                      <a:pt x="87" y="132"/>
                    </a:lnTo>
                    <a:lnTo>
                      <a:pt x="82" y="123"/>
                    </a:lnTo>
                    <a:lnTo>
                      <a:pt x="76" y="106"/>
                    </a:lnTo>
                    <a:lnTo>
                      <a:pt x="74" y="87"/>
                    </a:lnTo>
                    <a:lnTo>
                      <a:pt x="71" y="69"/>
                    </a:lnTo>
                    <a:lnTo>
                      <a:pt x="71" y="69"/>
                    </a:lnTo>
                    <a:lnTo>
                      <a:pt x="71" y="51"/>
                    </a:lnTo>
                    <a:lnTo>
                      <a:pt x="69" y="31"/>
                    </a:lnTo>
                    <a:lnTo>
                      <a:pt x="65" y="13"/>
                    </a:lnTo>
                    <a:lnTo>
                      <a:pt x="56" y="0"/>
                    </a:lnTo>
                    <a:lnTo>
                      <a:pt x="56" y="0"/>
                    </a:lnTo>
                    <a:lnTo>
                      <a:pt x="62" y="15"/>
                    </a:lnTo>
                    <a:lnTo>
                      <a:pt x="60" y="27"/>
                    </a:lnTo>
                    <a:lnTo>
                      <a:pt x="51" y="38"/>
                    </a:lnTo>
                    <a:lnTo>
                      <a:pt x="37" y="40"/>
                    </a:lnTo>
                    <a:lnTo>
                      <a:pt x="37" y="40"/>
                    </a:lnTo>
                    <a:lnTo>
                      <a:pt x="53" y="45"/>
                    </a:lnTo>
                    <a:lnTo>
                      <a:pt x="60" y="58"/>
                    </a:lnTo>
                    <a:lnTo>
                      <a:pt x="62" y="74"/>
                    </a:lnTo>
                    <a:lnTo>
                      <a:pt x="60" y="92"/>
                    </a:lnTo>
                    <a:lnTo>
                      <a:pt x="60" y="92"/>
                    </a:lnTo>
                    <a:lnTo>
                      <a:pt x="65" y="114"/>
                    </a:lnTo>
                    <a:lnTo>
                      <a:pt x="78" y="141"/>
                    </a:lnTo>
                    <a:lnTo>
                      <a:pt x="87" y="173"/>
                    </a:lnTo>
                    <a:lnTo>
                      <a:pt x="83" y="211"/>
                    </a:lnTo>
                    <a:lnTo>
                      <a:pt x="83" y="211"/>
                    </a:lnTo>
                    <a:lnTo>
                      <a:pt x="83" y="226"/>
                    </a:lnTo>
                    <a:lnTo>
                      <a:pt x="83" y="249"/>
                    </a:lnTo>
                    <a:lnTo>
                      <a:pt x="78" y="280"/>
                    </a:lnTo>
                    <a:lnTo>
                      <a:pt x="60" y="310"/>
                    </a:lnTo>
                    <a:lnTo>
                      <a:pt x="60" y="310"/>
                    </a:lnTo>
                    <a:lnTo>
                      <a:pt x="42" y="332"/>
                    </a:lnTo>
                    <a:lnTo>
                      <a:pt x="26" y="355"/>
                    </a:lnTo>
                    <a:lnTo>
                      <a:pt x="15" y="377"/>
                    </a:lnTo>
                    <a:lnTo>
                      <a:pt x="11" y="395"/>
                    </a:lnTo>
                    <a:lnTo>
                      <a:pt x="11" y="395"/>
                    </a:lnTo>
                    <a:lnTo>
                      <a:pt x="13" y="420"/>
                    </a:lnTo>
                    <a:lnTo>
                      <a:pt x="15" y="458"/>
                    </a:lnTo>
                    <a:lnTo>
                      <a:pt x="11" y="500"/>
                    </a:lnTo>
                    <a:lnTo>
                      <a:pt x="0" y="530"/>
                    </a:lnTo>
                    <a:lnTo>
                      <a:pt x="0" y="530"/>
                    </a:lnTo>
                    <a:lnTo>
                      <a:pt x="13" y="543"/>
                    </a:lnTo>
                    <a:lnTo>
                      <a:pt x="22" y="565"/>
                    </a:lnTo>
                    <a:lnTo>
                      <a:pt x="31" y="590"/>
                    </a:lnTo>
                    <a:lnTo>
                      <a:pt x="44" y="610"/>
                    </a:lnTo>
                    <a:lnTo>
                      <a:pt x="44" y="610"/>
                    </a:lnTo>
                    <a:lnTo>
                      <a:pt x="53" y="617"/>
                    </a:lnTo>
                    <a:lnTo>
                      <a:pt x="64" y="628"/>
                    </a:lnTo>
                    <a:lnTo>
                      <a:pt x="74" y="640"/>
                    </a:lnTo>
                    <a:lnTo>
                      <a:pt x="87" y="653"/>
                    </a:lnTo>
                    <a:lnTo>
                      <a:pt x="98" y="667"/>
                    </a:lnTo>
                    <a:lnTo>
                      <a:pt x="105" y="680"/>
                    </a:lnTo>
                    <a:lnTo>
                      <a:pt x="111" y="689"/>
                    </a:lnTo>
                    <a:lnTo>
                      <a:pt x="112" y="696"/>
                    </a:lnTo>
                    <a:lnTo>
                      <a:pt x="112" y="696"/>
                    </a:lnTo>
                    <a:lnTo>
                      <a:pt x="111" y="711"/>
                    </a:lnTo>
                    <a:lnTo>
                      <a:pt x="114" y="732"/>
                    </a:lnTo>
                    <a:lnTo>
                      <a:pt x="120" y="752"/>
                    </a:lnTo>
                    <a:lnTo>
                      <a:pt x="132" y="768"/>
                    </a:lnTo>
                    <a:lnTo>
                      <a:pt x="132" y="768"/>
                    </a:lnTo>
                    <a:lnTo>
                      <a:pt x="139" y="770"/>
                    </a:lnTo>
                    <a:lnTo>
                      <a:pt x="150" y="770"/>
                    </a:lnTo>
                    <a:lnTo>
                      <a:pt x="161" y="768"/>
                    </a:lnTo>
                    <a:lnTo>
                      <a:pt x="174" y="761"/>
                    </a:lnTo>
                    <a:lnTo>
                      <a:pt x="174" y="761"/>
                    </a:lnTo>
                    <a:lnTo>
                      <a:pt x="181" y="758"/>
                    </a:lnTo>
                    <a:lnTo>
                      <a:pt x="192" y="756"/>
                    </a:lnTo>
                    <a:lnTo>
                      <a:pt x="204" y="752"/>
                    </a:lnTo>
                    <a:lnTo>
                      <a:pt x="215" y="750"/>
                    </a:lnTo>
                    <a:lnTo>
                      <a:pt x="215" y="750"/>
                    </a:lnTo>
                    <a:lnTo>
                      <a:pt x="224" y="747"/>
                    </a:lnTo>
                    <a:lnTo>
                      <a:pt x="233" y="743"/>
                    </a:lnTo>
                    <a:lnTo>
                      <a:pt x="242" y="740"/>
                    </a:lnTo>
                    <a:lnTo>
                      <a:pt x="253" y="734"/>
                    </a:lnTo>
                    <a:lnTo>
                      <a:pt x="264" y="731"/>
                    </a:lnTo>
                    <a:lnTo>
                      <a:pt x="273" y="725"/>
                    </a:lnTo>
                    <a:lnTo>
                      <a:pt x="284" y="723"/>
                    </a:lnTo>
                    <a:lnTo>
                      <a:pt x="295" y="722"/>
                    </a:lnTo>
                    <a:lnTo>
                      <a:pt x="295" y="722"/>
                    </a:lnTo>
                    <a:lnTo>
                      <a:pt x="296" y="720"/>
                    </a:lnTo>
                    <a:lnTo>
                      <a:pt x="296" y="718"/>
                    </a:lnTo>
                    <a:lnTo>
                      <a:pt x="293" y="716"/>
                    </a:lnTo>
                    <a:lnTo>
                      <a:pt x="286" y="716"/>
                    </a:lnTo>
                    <a:lnTo>
                      <a:pt x="286" y="716"/>
                    </a:lnTo>
                    <a:lnTo>
                      <a:pt x="280" y="718"/>
                    </a:lnTo>
                    <a:lnTo>
                      <a:pt x="271" y="720"/>
                    </a:lnTo>
                    <a:lnTo>
                      <a:pt x="262" y="722"/>
                    </a:lnTo>
                    <a:lnTo>
                      <a:pt x="251" y="723"/>
                    </a:lnTo>
                    <a:lnTo>
                      <a:pt x="242" y="727"/>
                    </a:lnTo>
                    <a:lnTo>
                      <a:pt x="233" y="731"/>
                    </a:lnTo>
                    <a:lnTo>
                      <a:pt x="226" y="734"/>
                    </a:lnTo>
                    <a:lnTo>
                      <a:pt x="221" y="7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86">
                <a:extLst>
                  <a:ext uri="{FF2B5EF4-FFF2-40B4-BE49-F238E27FC236}">
                    <a16:creationId xmlns:a16="http://schemas.microsoft.com/office/drawing/2014/main" id="{EA3D704F-C533-468D-B344-9A411F24E082}"/>
                  </a:ext>
                </a:extLst>
              </p:cNvPr>
              <p:cNvSpPr>
                <a:spLocks/>
              </p:cNvSpPr>
              <p:nvPr/>
            </p:nvSpPr>
            <p:spPr bwMode="auto">
              <a:xfrm>
                <a:off x="6911" y="3403"/>
                <a:ext cx="21" cy="18"/>
              </a:xfrm>
              <a:custGeom>
                <a:avLst/>
                <a:gdLst>
                  <a:gd name="T0" fmla="*/ 0 w 40"/>
                  <a:gd name="T1" fmla="*/ 29 h 30"/>
                  <a:gd name="T2" fmla="*/ 4 w 40"/>
                  <a:gd name="T3" fmla="*/ 18 h 30"/>
                  <a:gd name="T4" fmla="*/ 11 w 40"/>
                  <a:gd name="T5" fmla="*/ 5 h 30"/>
                  <a:gd name="T6" fmla="*/ 20 w 40"/>
                  <a:gd name="T7" fmla="*/ 0 h 30"/>
                  <a:gd name="T8" fmla="*/ 33 w 40"/>
                  <a:gd name="T9" fmla="*/ 0 h 30"/>
                  <a:gd name="T10" fmla="*/ 40 w 40"/>
                  <a:gd name="T11" fmla="*/ 3 h 30"/>
                  <a:gd name="T12" fmla="*/ 38 w 40"/>
                  <a:gd name="T13" fmla="*/ 5 h 30"/>
                  <a:gd name="T14" fmla="*/ 34 w 40"/>
                  <a:gd name="T15" fmla="*/ 5 h 30"/>
                  <a:gd name="T16" fmla="*/ 31 w 40"/>
                  <a:gd name="T17" fmla="*/ 5 h 30"/>
                  <a:gd name="T18" fmla="*/ 24 w 40"/>
                  <a:gd name="T19" fmla="*/ 5 h 30"/>
                  <a:gd name="T20" fmla="*/ 16 w 40"/>
                  <a:gd name="T21" fmla="*/ 9 h 30"/>
                  <a:gd name="T22" fmla="*/ 11 w 40"/>
                  <a:gd name="T23" fmla="*/ 16 h 30"/>
                  <a:gd name="T24" fmla="*/ 7 w 40"/>
                  <a:gd name="T25" fmla="*/ 27 h 30"/>
                  <a:gd name="T26" fmla="*/ 6 w 40"/>
                  <a:gd name="T27" fmla="*/ 30 h 30"/>
                  <a:gd name="T28" fmla="*/ 4 w 40"/>
                  <a:gd name="T29" fmla="*/ 30 h 30"/>
                  <a:gd name="T30" fmla="*/ 0 w 40"/>
                  <a:gd name="T31" fmla="*/ 30 h 30"/>
                  <a:gd name="T32" fmla="*/ 0 w 40"/>
                  <a:gd name="T3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0" y="29"/>
                    </a:moveTo>
                    <a:lnTo>
                      <a:pt x="4" y="18"/>
                    </a:lnTo>
                    <a:lnTo>
                      <a:pt x="11" y="5"/>
                    </a:lnTo>
                    <a:lnTo>
                      <a:pt x="20" y="0"/>
                    </a:lnTo>
                    <a:lnTo>
                      <a:pt x="33" y="0"/>
                    </a:lnTo>
                    <a:lnTo>
                      <a:pt x="40" y="3"/>
                    </a:lnTo>
                    <a:lnTo>
                      <a:pt x="38" y="5"/>
                    </a:lnTo>
                    <a:lnTo>
                      <a:pt x="34" y="5"/>
                    </a:lnTo>
                    <a:lnTo>
                      <a:pt x="31" y="5"/>
                    </a:lnTo>
                    <a:lnTo>
                      <a:pt x="24" y="5"/>
                    </a:lnTo>
                    <a:lnTo>
                      <a:pt x="16" y="9"/>
                    </a:lnTo>
                    <a:lnTo>
                      <a:pt x="11" y="16"/>
                    </a:lnTo>
                    <a:lnTo>
                      <a:pt x="7" y="27"/>
                    </a:lnTo>
                    <a:lnTo>
                      <a:pt x="6" y="30"/>
                    </a:lnTo>
                    <a:lnTo>
                      <a:pt x="4" y="30"/>
                    </a:lnTo>
                    <a:lnTo>
                      <a:pt x="0" y="30"/>
                    </a:lnTo>
                    <a:lnTo>
                      <a:pt x="0" y="29"/>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87">
                <a:extLst>
                  <a:ext uri="{FF2B5EF4-FFF2-40B4-BE49-F238E27FC236}">
                    <a16:creationId xmlns:a16="http://schemas.microsoft.com/office/drawing/2014/main" id="{F485D1C7-BFCB-4381-91B6-D9E38281A255}"/>
                  </a:ext>
                </a:extLst>
              </p:cNvPr>
              <p:cNvSpPr>
                <a:spLocks/>
              </p:cNvSpPr>
              <p:nvPr/>
            </p:nvSpPr>
            <p:spPr bwMode="auto">
              <a:xfrm>
                <a:off x="6911" y="3403"/>
                <a:ext cx="21" cy="18"/>
              </a:xfrm>
              <a:custGeom>
                <a:avLst/>
                <a:gdLst>
                  <a:gd name="T0" fmla="*/ 0 w 40"/>
                  <a:gd name="T1" fmla="*/ 29 h 30"/>
                  <a:gd name="T2" fmla="*/ 0 w 40"/>
                  <a:gd name="T3" fmla="*/ 29 h 30"/>
                  <a:gd name="T4" fmla="*/ 4 w 40"/>
                  <a:gd name="T5" fmla="*/ 18 h 30"/>
                  <a:gd name="T6" fmla="*/ 11 w 40"/>
                  <a:gd name="T7" fmla="*/ 5 h 30"/>
                  <a:gd name="T8" fmla="*/ 20 w 40"/>
                  <a:gd name="T9" fmla="*/ 0 h 30"/>
                  <a:gd name="T10" fmla="*/ 33 w 40"/>
                  <a:gd name="T11" fmla="*/ 0 h 30"/>
                  <a:gd name="T12" fmla="*/ 33 w 40"/>
                  <a:gd name="T13" fmla="*/ 0 h 30"/>
                  <a:gd name="T14" fmla="*/ 40 w 40"/>
                  <a:gd name="T15" fmla="*/ 3 h 30"/>
                  <a:gd name="T16" fmla="*/ 38 w 40"/>
                  <a:gd name="T17" fmla="*/ 5 h 30"/>
                  <a:gd name="T18" fmla="*/ 34 w 40"/>
                  <a:gd name="T19" fmla="*/ 5 h 30"/>
                  <a:gd name="T20" fmla="*/ 31 w 40"/>
                  <a:gd name="T21" fmla="*/ 5 h 30"/>
                  <a:gd name="T22" fmla="*/ 31 w 40"/>
                  <a:gd name="T23" fmla="*/ 5 h 30"/>
                  <a:gd name="T24" fmla="*/ 24 w 40"/>
                  <a:gd name="T25" fmla="*/ 5 h 30"/>
                  <a:gd name="T26" fmla="*/ 16 w 40"/>
                  <a:gd name="T27" fmla="*/ 9 h 30"/>
                  <a:gd name="T28" fmla="*/ 11 w 40"/>
                  <a:gd name="T29" fmla="*/ 16 h 30"/>
                  <a:gd name="T30" fmla="*/ 7 w 40"/>
                  <a:gd name="T31" fmla="*/ 27 h 30"/>
                  <a:gd name="T32" fmla="*/ 7 w 40"/>
                  <a:gd name="T33" fmla="*/ 27 h 30"/>
                  <a:gd name="T34" fmla="*/ 6 w 40"/>
                  <a:gd name="T35" fmla="*/ 30 h 30"/>
                  <a:gd name="T36" fmla="*/ 4 w 40"/>
                  <a:gd name="T37" fmla="*/ 30 h 30"/>
                  <a:gd name="T38" fmla="*/ 0 w 40"/>
                  <a:gd name="T39" fmla="*/ 30 h 30"/>
                  <a:gd name="T40" fmla="*/ 0 w 40"/>
                  <a:gd name="T4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30">
                    <a:moveTo>
                      <a:pt x="0" y="29"/>
                    </a:moveTo>
                    <a:lnTo>
                      <a:pt x="0" y="29"/>
                    </a:lnTo>
                    <a:lnTo>
                      <a:pt x="4" y="18"/>
                    </a:lnTo>
                    <a:lnTo>
                      <a:pt x="11" y="5"/>
                    </a:lnTo>
                    <a:lnTo>
                      <a:pt x="20" y="0"/>
                    </a:lnTo>
                    <a:lnTo>
                      <a:pt x="33" y="0"/>
                    </a:lnTo>
                    <a:lnTo>
                      <a:pt x="33" y="0"/>
                    </a:lnTo>
                    <a:lnTo>
                      <a:pt x="40" y="3"/>
                    </a:lnTo>
                    <a:lnTo>
                      <a:pt x="38" y="5"/>
                    </a:lnTo>
                    <a:lnTo>
                      <a:pt x="34" y="5"/>
                    </a:lnTo>
                    <a:lnTo>
                      <a:pt x="31" y="5"/>
                    </a:lnTo>
                    <a:lnTo>
                      <a:pt x="31" y="5"/>
                    </a:lnTo>
                    <a:lnTo>
                      <a:pt x="24" y="5"/>
                    </a:lnTo>
                    <a:lnTo>
                      <a:pt x="16" y="9"/>
                    </a:lnTo>
                    <a:lnTo>
                      <a:pt x="11" y="16"/>
                    </a:lnTo>
                    <a:lnTo>
                      <a:pt x="7" y="27"/>
                    </a:lnTo>
                    <a:lnTo>
                      <a:pt x="7" y="27"/>
                    </a:lnTo>
                    <a:lnTo>
                      <a:pt x="6" y="30"/>
                    </a:lnTo>
                    <a:lnTo>
                      <a:pt x="4" y="30"/>
                    </a:lnTo>
                    <a:lnTo>
                      <a:pt x="0" y="30"/>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88">
                <a:extLst>
                  <a:ext uri="{FF2B5EF4-FFF2-40B4-BE49-F238E27FC236}">
                    <a16:creationId xmlns:a16="http://schemas.microsoft.com/office/drawing/2014/main" id="{5BA706C1-3D15-41A3-800A-E2541E88C3B1}"/>
                  </a:ext>
                </a:extLst>
              </p:cNvPr>
              <p:cNvSpPr>
                <a:spLocks/>
              </p:cNvSpPr>
              <p:nvPr/>
            </p:nvSpPr>
            <p:spPr bwMode="auto">
              <a:xfrm>
                <a:off x="6815" y="2503"/>
                <a:ext cx="42" cy="35"/>
              </a:xfrm>
              <a:custGeom>
                <a:avLst/>
                <a:gdLst>
                  <a:gd name="T0" fmla="*/ 9 w 78"/>
                  <a:gd name="T1" fmla="*/ 29 h 59"/>
                  <a:gd name="T2" fmla="*/ 17 w 78"/>
                  <a:gd name="T3" fmla="*/ 20 h 59"/>
                  <a:gd name="T4" fmla="*/ 29 w 78"/>
                  <a:gd name="T5" fmla="*/ 11 h 59"/>
                  <a:gd name="T6" fmla="*/ 42 w 78"/>
                  <a:gd name="T7" fmla="*/ 3 h 59"/>
                  <a:gd name="T8" fmla="*/ 49 w 78"/>
                  <a:gd name="T9" fmla="*/ 0 h 59"/>
                  <a:gd name="T10" fmla="*/ 49 w 78"/>
                  <a:gd name="T11" fmla="*/ 0 h 59"/>
                  <a:gd name="T12" fmla="*/ 47 w 78"/>
                  <a:gd name="T13" fmla="*/ 2 h 59"/>
                  <a:gd name="T14" fmla="*/ 44 w 78"/>
                  <a:gd name="T15" fmla="*/ 5 h 59"/>
                  <a:gd name="T16" fmla="*/ 40 w 78"/>
                  <a:gd name="T17" fmla="*/ 11 h 59"/>
                  <a:gd name="T18" fmla="*/ 35 w 78"/>
                  <a:gd name="T19" fmla="*/ 18 h 59"/>
                  <a:gd name="T20" fmla="*/ 29 w 78"/>
                  <a:gd name="T21" fmla="*/ 27 h 59"/>
                  <a:gd name="T22" fmla="*/ 24 w 78"/>
                  <a:gd name="T23" fmla="*/ 36 h 59"/>
                  <a:gd name="T24" fmla="*/ 27 w 78"/>
                  <a:gd name="T25" fmla="*/ 39 h 59"/>
                  <a:gd name="T26" fmla="*/ 36 w 78"/>
                  <a:gd name="T27" fmla="*/ 41 h 59"/>
                  <a:gd name="T28" fmla="*/ 49 w 78"/>
                  <a:gd name="T29" fmla="*/ 45 h 59"/>
                  <a:gd name="T30" fmla="*/ 62 w 78"/>
                  <a:gd name="T31" fmla="*/ 47 h 59"/>
                  <a:gd name="T32" fmla="*/ 71 w 78"/>
                  <a:gd name="T33" fmla="*/ 47 h 59"/>
                  <a:gd name="T34" fmla="*/ 76 w 78"/>
                  <a:gd name="T35" fmla="*/ 48 h 59"/>
                  <a:gd name="T36" fmla="*/ 78 w 78"/>
                  <a:gd name="T37" fmla="*/ 54 h 59"/>
                  <a:gd name="T38" fmla="*/ 72 w 78"/>
                  <a:gd name="T39" fmla="*/ 59 h 59"/>
                  <a:gd name="T40" fmla="*/ 62 w 78"/>
                  <a:gd name="T41" fmla="*/ 59 h 59"/>
                  <a:gd name="T42" fmla="*/ 54 w 78"/>
                  <a:gd name="T43" fmla="*/ 58 h 59"/>
                  <a:gd name="T44" fmla="*/ 45 w 78"/>
                  <a:gd name="T45" fmla="*/ 58 h 59"/>
                  <a:gd name="T46" fmla="*/ 36 w 78"/>
                  <a:gd name="T47" fmla="*/ 58 h 59"/>
                  <a:gd name="T48" fmla="*/ 29 w 78"/>
                  <a:gd name="T49" fmla="*/ 58 h 59"/>
                  <a:gd name="T50" fmla="*/ 22 w 78"/>
                  <a:gd name="T51" fmla="*/ 58 h 59"/>
                  <a:gd name="T52" fmla="*/ 15 w 78"/>
                  <a:gd name="T53" fmla="*/ 58 h 59"/>
                  <a:gd name="T54" fmla="*/ 9 w 78"/>
                  <a:gd name="T55" fmla="*/ 58 h 59"/>
                  <a:gd name="T56" fmla="*/ 6 w 78"/>
                  <a:gd name="T57" fmla="*/ 58 h 59"/>
                  <a:gd name="T58" fmla="*/ 2 w 78"/>
                  <a:gd name="T59" fmla="*/ 58 h 59"/>
                  <a:gd name="T60" fmla="*/ 0 w 78"/>
                  <a:gd name="T61" fmla="*/ 54 h 59"/>
                  <a:gd name="T62" fmla="*/ 4 w 78"/>
                  <a:gd name="T63" fmla="*/ 45 h 59"/>
                  <a:gd name="T64" fmla="*/ 9 w 78"/>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59">
                    <a:moveTo>
                      <a:pt x="9" y="29"/>
                    </a:moveTo>
                    <a:lnTo>
                      <a:pt x="17" y="20"/>
                    </a:lnTo>
                    <a:lnTo>
                      <a:pt x="29" y="11"/>
                    </a:lnTo>
                    <a:lnTo>
                      <a:pt x="42" y="3"/>
                    </a:lnTo>
                    <a:lnTo>
                      <a:pt x="49" y="0"/>
                    </a:lnTo>
                    <a:lnTo>
                      <a:pt x="49" y="0"/>
                    </a:lnTo>
                    <a:lnTo>
                      <a:pt x="47" y="2"/>
                    </a:lnTo>
                    <a:lnTo>
                      <a:pt x="44" y="5"/>
                    </a:lnTo>
                    <a:lnTo>
                      <a:pt x="40" y="11"/>
                    </a:lnTo>
                    <a:lnTo>
                      <a:pt x="35" y="18"/>
                    </a:lnTo>
                    <a:lnTo>
                      <a:pt x="29" y="27"/>
                    </a:lnTo>
                    <a:lnTo>
                      <a:pt x="24" y="36"/>
                    </a:lnTo>
                    <a:lnTo>
                      <a:pt x="27" y="39"/>
                    </a:lnTo>
                    <a:lnTo>
                      <a:pt x="36" y="41"/>
                    </a:lnTo>
                    <a:lnTo>
                      <a:pt x="49" y="45"/>
                    </a:lnTo>
                    <a:lnTo>
                      <a:pt x="62" y="47"/>
                    </a:lnTo>
                    <a:lnTo>
                      <a:pt x="71" y="47"/>
                    </a:lnTo>
                    <a:lnTo>
                      <a:pt x="76" y="48"/>
                    </a:lnTo>
                    <a:lnTo>
                      <a:pt x="78" y="54"/>
                    </a:lnTo>
                    <a:lnTo>
                      <a:pt x="72" y="59"/>
                    </a:lnTo>
                    <a:lnTo>
                      <a:pt x="62" y="59"/>
                    </a:lnTo>
                    <a:lnTo>
                      <a:pt x="54" y="58"/>
                    </a:lnTo>
                    <a:lnTo>
                      <a:pt x="45" y="58"/>
                    </a:lnTo>
                    <a:lnTo>
                      <a:pt x="36" y="58"/>
                    </a:lnTo>
                    <a:lnTo>
                      <a:pt x="29" y="58"/>
                    </a:lnTo>
                    <a:lnTo>
                      <a:pt x="22" y="58"/>
                    </a:lnTo>
                    <a:lnTo>
                      <a:pt x="15" y="58"/>
                    </a:lnTo>
                    <a:lnTo>
                      <a:pt x="9" y="58"/>
                    </a:lnTo>
                    <a:lnTo>
                      <a:pt x="6" y="58"/>
                    </a:lnTo>
                    <a:lnTo>
                      <a:pt x="2" y="58"/>
                    </a:lnTo>
                    <a:lnTo>
                      <a:pt x="0" y="54"/>
                    </a:lnTo>
                    <a:lnTo>
                      <a:pt x="4" y="45"/>
                    </a:lnTo>
                    <a:lnTo>
                      <a:pt x="9" y="29"/>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89">
                <a:extLst>
                  <a:ext uri="{FF2B5EF4-FFF2-40B4-BE49-F238E27FC236}">
                    <a16:creationId xmlns:a16="http://schemas.microsoft.com/office/drawing/2014/main" id="{1B5DDDF0-ABA6-43E8-84D4-BD357A3EDD90}"/>
                  </a:ext>
                </a:extLst>
              </p:cNvPr>
              <p:cNvSpPr>
                <a:spLocks/>
              </p:cNvSpPr>
              <p:nvPr/>
            </p:nvSpPr>
            <p:spPr bwMode="auto">
              <a:xfrm>
                <a:off x="6815" y="2503"/>
                <a:ext cx="42" cy="35"/>
              </a:xfrm>
              <a:custGeom>
                <a:avLst/>
                <a:gdLst>
                  <a:gd name="T0" fmla="*/ 9 w 78"/>
                  <a:gd name="T1" fmla="*/ 29 h 59"/>
                  <a:gd name="T2" fmla="*/ 9 w 78"/>
                  <a:gd name="T3" fmla="*/ 29 h 59"/>
                  <a:gd name="T4" fmla="*/ 17 w 78"/>
                  <a:gd name="T5" fmla="*/ 20 h 59"/>
                  <a:gd name="T6" fmla="*/ 29 w 78"/>
                  <a:gd name="T7" fmla="*/ 11 h 59"/>
                  <a:gd name="T8" fmla="*/ 42 w 78"/>
                  <a:gd name="T9" fmla="*/ 3 h 59"/>
                  <a:gd name="T10" fmla="*/ 49 w 78"/>
                  <a:gd name="T11" fmla="*/ 0 h 59"/>
                  <a:gd name="T12" fmla="*/ 49 w 78"/>
                  <a:gd name="T13" fmla="*/ 0 h 59"/>
                  <a:gd name="T14" fmla="*/ 49 w 78"/>
                  <a:gd name="T15" fmla="*/ 0 h 59"/>
                  <a:gd name="T16" fmla="*/ 47 w 78"/>
                  <a:gd name="T17" fmla="*/ 2 h 59"/>
                  <a:gd name="T18" fmla="*/ 44 w 78"/>
                  <a:gd name="T19" fmla="*/ 5 h 59"/>
                  <a:gd name="T20" fmla="*/ 40 w 78"/>
                  <a:gd name="T21" fmla="*/ 11 h 59"/>
                  <a:gd name="T22" fmla="*/ 40 w 78"/>
                  <a:gd name="T23" fmla="*/ 11 h 59"/>
                  <a:gd name="T24" fmla="*/ 35 w 78"/>
                  <a:gd name="T25" fmla="*/ 18 h 59"/>
                  <a:gd name="T26" fmla="*/ 29 w 78"/>
                  <a:gd name="T27" fmla="*/ 27 h 59"/>
                  <a:gd name="T28" fmla="*/ 24 w 78"/>
                  <a:gd name="T29" fmla="*/ 36 h 59"/>
                  <a:gd name="T30" fmla="*/ 27 w 78"/>
                  <a:gd name="T31" fmla="*/ 39 h 59"/>
                  <a:gd name="T32" fmla="*/ 27 w 78"/>
                  <a:gd name="T33" fmla="*/ 39 h 59"/>
                  <a:gd name="T34" fmla="*/ 36 w 78"/>
                  <a:gd name="T35" fmla="*/ 41 h 59"/>
                  <a:gd name="T36" fmla="*/ 49 w 78"/>
                  <a:gd name="T37" fmla="*/ 45 h 59"/>
                  <a:gd name="T38" fmla="*/ 62 w 78"/>
                  <a:gd name="T39" fmla="*/ 47 h 59"/>
                  <a:gd name="T40" fmla="*/ 71 w 78"/>
                  <a:gd name="T41" fmla="*/ 47 h 59"/>
                  <a:gd name="T42" fmla="*/ 71 w 78"/>
                  <a:gd name="T43" fmla="*/ 47 h 59"/>
                  <a:gd name="T44" fmla="*/ 76 w 78"/>
                  <a:gd name="T45" fmla="*/ 48 h 59"/>
                  <a:gd name="T46" fmla="*/ 78 w 78"/>
                  <a:gd name="T47" fmla="*/ 54 h 59"/>
                  <a:gd name="T48" fmla="*/ 72 w 78"/>
                  <a:gd name="T49" fmla="*/ 59 h 59"/>
                  <a:gd name="T50" fmla="*/ 62 w 78"/>
                  <a:gd name="T51" fmla="*/ 59 h 59"/>
                  <a:gd name="T52" fmla="*/ 62 w 78"/>
                  <a:gd name="T53" fmla="*/ 59 h 59"/>
                  <a:gd name="T54" fmla="*/ 54 w 78"/>
                  <a:gd name="T55" fmla="*/ 58 h 59"/>
                  <a:gd name="T56" fmla="*/ 45 w 78"/>
                  <a:gd name="T57" fmla="*/ 58 h 59"/>
                  <a:gd name="T58" fmla="*/ 36 w 78"/>
                  <a:gd name="T59" fmla="*/ 58 h 59"/>
                  <a:gd name="T60" fmla="*/ 29 w 78"/>
                  <a:gd name="T61" fmla="*/ 58 h 59"/>
                  <a:gd name="T62" fmla="*/ 22 w 78"/>
                  <a:gd name="T63" fmla="*/ 58 h 59"/>
                  <a:gd name="T64" fmla="*/ 15 w 78"/>
                  <a:gd name="T65" fmla="*/ 58 h 59"/>
                  <a:gd name="T66" fmla="*/ 9 w 78"/>
                  <a:gd name="T67" fmla="*/ 58 h 59"/>
                  <a:gd name="T68" fmla="*/ 6 w 78"/>
                  <a:gd name="T69" fmla="*/ 58 h 59"/>
                  <a:gd name="T70" fmla="*/ 6 w 78"/>
                  <a:gd name="T71" fmla="*/ 58 h 59"/>
                  <a:gd name="T72" fmla="*/ 2 w 78"/>
                  <a:gd name="T73" fmla="*/ 58 h 59"/>
                  <a:gd name="T74" fmla="*/ 0 w 78"/>
                  <a:gd name="T75" fmla="*/ 54 h 59"/>
                  <a:gd name="T76" fmla="*/ 4 w 78"/>
                  <a:gd name="T77" fmla="*/ 45 h 59"/>
                  <a:gd name="T78" fmla="*/ 9 w 78"/>
                  <a:gd name="T7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59">
                    <a:moveTo>
                      <a:pt x="9" y="29"/>
                    </a:moveTo>
                    <a:lnTo>
                      <a:pt x="9" y="29"/>
                    </a:lnTo>
                    <a:lnTo>
                      <a:pt x="17" y="20"/>
                    </a:lnTo>
                    <a:lnTo>
                      <a:pt x="29" y="11"/>
                    </a:lnTo>
                    <a:lnTo>
                      <a:pt x="42" y="3"/>
                    </a:lnTo>
                    <a:lnTo>
                      <a:pt x="49" y="0"/>
                    </a:lnTo>
                    <a:lnTo>
                      <a:pt x="49" y="0"/>
                    </a:lnTo>
                    <a:lnTo>
                      <a:pt x="49" y="0"/>
                    </a:lnTo>
                    <a:lnTo>
                      <a:pt x="47" y="2"/>
                    </a:lnTo>
                    <a:lnTo>
                      <a:pt x="44" y="5"/>
                    </a:lnTo>
                    <a:lnTo>
                      <a:pt x="40" y="11"/>
                    </a:lnTo>
                    <a:lnTo>
                      <a:pt x="40" y="11"/>
                    </a:lnTo>
                    <a:lnTo>
                      <a:pt x="35" y="18"/>
                    </a:lnTo>
                    <a:lnTo>
                      <a:pt x="29" y="27"/>
                    </a:lnTo>
                    <a:lnTo>
                      <a:pt x="24" y="36"/>
                    </a:lnTo>
                    <a:lnTo>
                      <a:pt x="27" y="39"/>
                    </a:lnTo>
                    <a:lnTo>
                      <a:pt x="27" y="39"/>
                    </a:lnTo>
                    <a:lnTo>
                      <a:pt x="36" y="41"/>
                    </a:lnTo>
                    <a:lnTo>
                      <a:pt x="49" y="45"/>
                    </a:lnTo>
                    <a:lnTo>
                      <a:pt x="62" y="47"/>
                    </a:lnTo>
                    <a:lnTo>
                      <a:pt x="71" y="47"/>
                    </a:lnTo>
                    <a:lnTo>
                      <a:pt x="71" y="47"/>
                    </a:lnTo>
                    <a:lnTo>
                      <a:pt x="76" y="48"/>
                    </a:lnTo>
                    <a:lnTo>
                      <a:pt x="78" y="54"/>
                    </a:lnTo>
                    <a:lnTo>
                      <a:pt x="72" y="59"/>
                    </a:lnTo>
                    <a:lnTo>
                      <a:pt x="62" y="59"/>
                    </a:lnTo>
                    <a:lnTo>
                      <a:pt x="62" y="59"/>
                    </a:lnTo>
                    <a:lnTo>
                      <a:pt x="54" y="58"/>
                    </a:lnTo>
                    <a:lnTo>
                      <a:pt x="45" y="58"/>
                    </a:lnTo>
                    <a:lnTo>
                      <a:pt x="36" y="58"/>
                    </a:lnTo>
                    <a:lnTo>
                      <a:pt x="29" y="58"/>
                    </a:lnTo>
                    <a:lnTo>
                      <a:pt x="22" y="58"/>
                    </a:lnTo>
                    <a:lnTo>
                      <a:pt x="15" y="58"/>
                    </a:lnTo>
                    <a:lnTo>
                      <a:pt x="9" y="58"/>
                    </a:lnTo>
                    <a:lnTo>
                      <a:pt x="6" y="58"/>
                    </a:lnTo>
                    <a:lnTo>
                      <a:pt x="6" y="58"/>
                    </a:lnTo>
                    <a:lnTo>
                      <a:pt x="2" y="58"/>
                    </a:lnTo>
                    <a:lnTo>
                      <a:pt x="0" y="54"/>
                    </a:lnTo>
                    <a:lnTo>
                      <a:pt x="4" y="45"/>
                    </a:lnTo>
                    <a:lnTo>
                      <a:pt x="9"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0">
                <a:extLst>
                  <a:ext uri="{FF2B5EF4-FFF2-40B4-BE49-F238E27FC236}">
                    <a16:creationId xmlns:a16="http://schemas.microsoft.com/office/drawing/2014/main" id="{5300C3F3-D81D-4F82-BC63-8B19A1846B12}"/>
                  </a:ext>
                </a:extLst>
              </p:cNvPr>
              <p:cNvSpPr>
                <a:spLocks/>
              </p:cNvSpPr>
              <p:nvPr/>
            </p:nvSpPr>
            <p:spPr bwMode="auto">
              <a:xfrm>
                <a:off x="6785" y="3376"/>
                <a:ext cx="77" cy="155"/>
              </a:xfrm>
              <a:custGeom>
                <a:avLst/>
                <a:gdLst>
                  <a:gd name="T0" fmla="*/ 143 w 143"/>
                  <a:gd name="T1" fmla="*/ 131 h 267"/>
                  <a:gd name="T2" fmla="*/ 130 w 143"/>
                  <a:gd name="T3" fmla="*/ 148 h 267"/>
                  <a:gd name="T4" fmla="*/ 114 w 143"/>
                  <a:gd name="T5" fmla="*/ 167 h 267"/>
                  <a:gd name="T6" fmla="*/ 94 w 143"/>
                  <a:gd name="T7" fmla="*/ 189 h 267"/>
                  <a:gd name="T8" fmla="*/ 73 w 143"/>
                  <a:gd name="T9" fmla="*/ 211 h 267"/>
                  <a:gd name="T10" fmla="*/ 51 w 143"/>
                  <a:gd name="T11" fmla="*/ 232 h 267"/>
                  <a:gd name="T12" fmla="*/ 31 w 143"/>
                  <a:gd name="T13" fmla="*/ 250 h 267"/>
                  <a:gd name="T14" fmla="*/ 13 w 143"/>
                  <a:gd name="T15" fmla="*/ 261 h 267"/>
                  <a:gd name="T16" fmla="*/ 0 w 143"/>
                  <a:gd name="T17" fmla="*/ 267 h 267"/>
                  <a:gd name="T18" fmla="*/ 15 w 143"/>
                  <a:gd name="T19" fmla="*/ 256 h 267"/>
                  <a:gd name="T20" fmla="*/ 29 w 143"/>
                  <a:gd name="T21" fmla="*/ 243 h 267"/>
                  <a:gd name="T22" fmla="*/ 44 w 143"/>
                  <a:gd name="T23" fmla="*/ 227 h 267"/>
                  <a:gd name="T24" fmla="*/ 58 w 143"/>
                  <a:gd name="T25" fmla="*/ 211 h 267"/>
                  <a:gd name="T26" fmla="*/ 71 w 143"/>
                  <a:gd name="T27" fmla="*/ 196 h 267"/>
                  <a:gd name="T28" fmla="*/ 82 w 143"/>
                  <a:gd name="T29" fmla="*/ 182 h 267"/>
                  <a:gd name="T30" fmla="*/ 89 w 143"/>
                  <a:gd name="T31" fmla="*/ 171 h 267"/>
                  <a:gd name="T32" fmla="*/ 91 w 143"/>
                  <a:gd name="T33" fmla="*/ 166 h 267"/>
                  <a:gd name="T34" fmla="*/ 92 w 143"/>
                  <a:gd name="T35" fmla="*/ 157 h 267"/>
                  <a:gd name="T36" fmla="*/ 98 w 143"/>
                  <a:gd name="T37" fmla="*/ 144 h 267"/>
                  <a:gd name="T38" fmla="*/ 103 w 143"/>
                  <a:gd name="T39" fmla="*/ 131 h 267"/>
                  <a:gd name="T40" fmla="*/ 109 w 143"/>
                  <a:gd name="T41" fmla="*/ 124 h 267"/>
                  <a:gd name="T42" fmla="*/ 112 w 143"/>
                  <a:gd name="T43" fmla="*/ 115 h 267"/>
                  <a:gd name="T44" fmla="*/ 114 w 143"/>
                  <a:gd name="T45" fmla="*/ 97 h 267"/>
                  <a:gd name="T46" fmla="*/ 112 w 143"/>
                  <a:gd name="T47" fmla="*/ 81 h 267"/>
                  <a:gd name="T48" fmla="*/ 110 w 143"/>
                  <a:gd name="T49" fmla="*/ 66 h 267"/>
                  <a:gd name="T50" fmla="*/ 107 w 143"/>
                  <a:gd name="T51" fmla="*/ 52 h 267"/>
                  <a:gd name="T52" fmla="*/ 103 w 143"/>
                  <a:gd name="T53" fmla="*/ 32 h 267"/>
                  <a:gd name="T54" fmla="*/ 100 w 143"/>
                  <a:gd name="T55" fmla="*/ 12 h 267"/>
                  <a:gd name="T56" fmla="*/ 96 w 143"/>
                  <a:gd name="T57" fmla="*/ 0 h 267"/>
                  <a:gd name="T58" fmla="*/ 105 w 143"/>
                  <a:gd name="T59" fmla="*/ 27 h 267"/>
                  <a:gd name="T60" fmla="*/ 116 w 143"/>
                  <a:gd name="T61" fmla="*/ 56 h 267"/>
                  <a:gd name="T62" fmla="*/ 123 w 143"/>
                  <a:gd name="T63" fmla="*/ 81 h 267"/>
                  <a:gd name="T64" fmla="*/ 128 w 143"/>
                  <a:gd name="T65" fmla="*/ 94 h 267"/>
                  <a:gd name="T66" fmla="*/ 132 w 143"/>
                  <a:gd name="T67" fmla="*/ 101 h 267"/>
                  <a:gd name="T68" fmla="*/ 139 w 143"/>
                  <a:gd name="T69" fmla="*/ 112 h 267"/>
                  <a:gd name="T70" fmla="*/ 143 w 143"/>
                  <a:gd name="T71" fmla="*/ 122 h 267"/>
                  <a:gd name="T72" fmla="*/ 143 w 143"/>
                  <a:gd name="T73" fmla="*/ 13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67">
                    <a:moveTo>
                      <a:pt x="143" y="131"/>
                    </a:moveTo>
                    <a:lnTo>
                      <a:pt x="130" y="148"/>
                    </a:lnTo>
                    <a:lnTo>
                      <a:pt x="114" y="167"/>
                    </a:lnTo>
                    <a:lnTo>
                      <a:pt x="94" y="189"/>
                    </a:lnTo>
                    <a:lnTo>
                      <a:pt x="73" y="211"/>
                    </a:lnTo>
                    <a:lnTo>
                      <a:pt x="51" y="232"/>
                    </a:lnTo>
                    <a:lnTo>
                      <a:pt x="31" y="250"/>
                    </a:lnTo>
                    <a:lnTo>
                      <a:pt x="13" y="261"/>
                    </a:lnTo>
                    <a:lnTo>
                      <a:pt x="0" y="267"/>
                    </a:lnTo>
                    <a:lnTo>
                      <a:pt x="15" y="256"/>
                    </a:lnTo>
                    <a:lnTo>
                      <a:pt x="29" y="243"/>
                    </a:lnTo>
                    <a:lnTo>
                      <a:pt x="44" y="227"/>
                    </a:lnTo>
                    <a:lnTo>
                      <a:pt x="58" y="211"/>
                    </a:lnTo>
                    <a:lnTo>
                      <a:pt x="71" y="196"/>
                    </a:lnTo>
                    <a:lnTo>
                      <a:pt x="82" y="182"/>
                    </a:lnTo>
                    <a:lnTo>
                      <a:pt x="89" y="171"/>
                    </a:lnTo>
                    <a:lnTo>
                      <a:pt x="91" y="166"/>
                    </a:lnTo>
                    <a:lnTo>
                      <a:pt x="92" y="157"/>
                    </a:lnTo>
                    <a:lnTo>
                      <a:pt x="98" y="144"/>
                    </a:lnTo>
                    <a:lnTo>
                      <a:pt x="103" y="131"/>
                    </a:lnTo>
                    <a:lnTo>
                      <a:pt x="109" y="124"/>
                    </a:lnTo>
                    <a:lnTo>
                      <a:pt x="112" y="115"/>
                    </a:lnTo>
                    <a:lnTo>
                      <a:pt x="114" y="97"/>
                    </a:lnTo>
                    <a:lnTo>
                      <a:pt x="112" y="81"/>
                    </a:lnTo>
                    <a:lnTo>
                      <a:pt x="110" y="66"/>
                    </a:lnTo>
                    <a:lnTo>
                      <a:pt x="107" y="52"/>
                    </a:lnTo>
                    <a:lnTo>
                      <a:pt x="103" y="32"/>
                    </a:lnTo>
                    <a:lnTo>
                      <a:pt x="100" y="12"/>
                    </a:lnTo>
                    <a:lnTo>
                      <a:pt x="96" y="0"/>
                    </a:lnTo>
                    <a:lnTo>
                      <a:pt x="105" y="27"/>
                    </a:lnTo>
                    <a:lnTo>
                      <a:pt x="116" y="56"/>
                    </a:lnTo>
                    <a:lnTo>
                      <a:pt x="123" y="81"/>
                    </a:lnTo>
                    <a:lnTo>
                      <a:pt x="128" y="94"/>
                    </a:lnTo>
                    <a:lnTo>
                      <a:pt x="132" y="101"/>
                    </a:lnTo>
                    <a:lnTo>
                      <a:pt x="139" y="112"/>
                    </a:lnTo>
                    <a:lnTo>
                      <a:pt x="143" y="122"/>
                    </a:lnTo>
                    <a:lnTo>
                      <a:pt x="143" y="131"/>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91">
                <a:extLst>
                  <a:ext uri="{FF2B5EF4-FFF2-40B4-BE49-F238E27FC236}">
                    <a16:creationId xmlns:a16="http://schemas.microsoft.com/office/drawing/2014/main" id="{23FACE99-74E8-417B-BBD0-0652C80E8DE9}"/>
                  </a:ext>
                </a:extLst>
              </p:cNvPr>
              <p:cNvSpPr>
                <a:spLocks/>
              </p:cNvSpPr>
              <p:nvPr/>
            </p:nvSpPr>
            <p:spPr bwMode="auto">
              <a:xfrm>
                <a:off x="6785" y="3376"/>
                <a:ext cx="77" cy="155"/>
              </a:xfrm>
              <a:custGeom>
                <a:avLst/>
                <a:gdLst>
                  <a:gd name="T0" fmla="*/ 143 w 143"/>
                  <a:gd name="T1" fmla="*/ 131 h 267"/>
                  <a:gd name="T2" fmla="*/ 143 w 143"/>
                  <a:gd name="T3" fmla="*/ 131 h 267"/>
                  <a:gd name="T4" fmla="*/ 130 w 143"/>
                  <a:gd name="T5" fmla="*/ 148 h 267"/>
                  <a:gd name="T6" fmla="*/ 114 w 143"/>
                  <a:gd name="T7" fmla="*/ 167 h 267"/>
                  <a:gd name="T8" fmla="*/ 94 w 143"/>
                  <a:gd name="T9" fmla="*/ 189 h 267"/>
                  <a:gd name="T10" fmla="*/ 73 w 143"/>
                  <a:gd name="T11" fmla="*/ 211 h 267"/>
                  <a:gd name="T12" fmla="*/ 51 w 143"/>
                  <a:gd name="T13" fmla="*/ 232 h 267"/>
                  <a:gd name="T14" fmla="*/ 31 w 143"/>
                  <a:gd name="T15" fmla="*/ 250 h 267"/>
                  <a:gd name="T16" fmla="*/ 13 w 143"/>
                  <a:gd name="T17" fmla="*/ 261 h 267"/>
                  <a:gd name="T18" fmla="*/ 0 w 143"/>
                  <a:gd name="T19" fmla="*/ 267 h 267"/>
                  <a:gd name="T20" fmla="*/ 0 w 143"/>
                  <a:gd name="T21" fmla="*/ 267 h 267"/>
                  <a:gd name="T22" fmla="*/ 15 w 143"/>
                  <a:gd name="T23" fmla="*/ 256 h 267"/>
                  <a:gd name="T24" fmla="*/ 29 w 143"/>
                  <a:gd name="T25" fmla="*/ 243 h 267"/>
                  <a:gd name="T26" fmla="*/ 44 w 143"/>
                  <a:gd name="T27" fmla="*/ 227 h 267"/>
                  <a:gd name="T28" fmla="*/ 58 w 143"/>
                  <a:gd name="T29" fmla="*/ 211 h 267"/>
                  <a:gd name="T30" fmla="*/ 71 w 143"/>
                  <a:gd name="T31" fmla="*/ 196 h 267"/>
                  <a:gd name="T32" fmla="*/ 82 w 143"/>
                  <a:gd name="T33" fmla="*/ 182 h 267"/>
                  <a:gd name="T34" fmla="*/ 89 w 143"/>
                  <a:gd name="T35" fmla="*/ 171 h 267"/>
                  <a:gd name="T36" fmla="*/ 91 w 143"/>
                  <a:gd name="T37" fmla="*/ 166 h 267"/>
                  <a:gd name="T38" fmla="*/ 91 w 143"/>
                  <a:gd name="T39" fmla="*/ 166 h 267"/>
                  <a:gd name="T40" fmla="*/ 92 w 143"/>
                  <a:gd name="T41" fmla="*/ 157 h 267"/>
                  <a:gd name="T42" fmla="*/ 98 w 143"/>
                  <a:gd name="T43" fmla="*/ 144 h 267"/>
                  <a:gd name="T44" fmla="*/ 103 w 143"/>
                  <a:gd name="T45" fmla="*/ 131 h 267"/>
                  <a:gd name="T46" fmla="*/ 109 w 143"/>
                  <a:gd name="T47" fmla="*/ 124 h 267"/>
                  <a:gd name="T48" fmla="*/ 109 w 143"/>
                  <a:gd name="T49" fmla="*/ 124 h 267"/>
                  <a:gd name="T50" fmla="*/ 112 w 143"/>
                  <a:gd name="T51" fmla="*/ 115 h 267"/>
                  <a:gd name="T52" fmla="*/ 114 w 143"/>
                  <a:gd name="T53" fmla="*/ 97 h 267"/>
                  <a:gd name="T54" fmla="*/ 112 w 143"/>
                  <a:gd name="T55" fmla="*/ 81 h 267"/>
                  <a:gd name="T56" fmla="*/ 110 w 143"/>
                  <a:gd name="T57" fmla="*/ 66 h 267"/>
                  <a:gd name="T58" fmla="*/ 110 w 143"/>
                  <a:gd name="T59" fmla="*/ 66 h 267"/>
                  <a:gd name="T60" fmla="*/ 107 w 143"/>
                  <a:gd name="T61" fmla="*/ 52 h 267"/>
                  <a:gd name="T62" fmla="*/ 103 w 143"/>
                  <a:gd name="T63" fmla="*/ 32 h 267"/>
                  <a:gd name="T64" fmla="*/ 100 w 143"/>
                  <a:gd name="T65" fmla="*/ 12 h 267"/>
                  <a:gd name="T66" fmla="*/ 96 w 143"/>
                  <a:gd name="T67" fmla="*/ 0 h 267"/>
                  <a:gd name="T68" fmla="*/ 96 w 143"/>
                  <a:gd name="T69" fmla="*/ 0 h 267"/>
                  <a:gd name="T70" fmla="*/ 105 w 143"/>
                  <a:gd name="T71" fmla="*/ 27 h 267"/>
                  <a:gd name="T72" fmla="*/ 116 w 143"/>
                  <a:gd name="T73" fmla="*/ 56 h 267"/>
                  <a:gd name="T74" fmla="*/ 123 w 143"/>
                  <a:gd name="T75" fmla="*/ 81 h 267"/>
                  <a:gd name="T76" fmla="*/ 128 w 143"/>
                  <a:gd name="T77" fmla="*/ 94 h 267"/>
                  <a:gd name="T78" fmla="*/ 128 w 143"/>
                  <a:gd name="T79" fmla="*/ 94 h 267"/>
                  <a:gd name="T80" fmla="*/ 132 w 143"/>
                  <a:gd name="T81" fmla="*/ 101 h 267"/>
                  <a:gd name="T82" fmla="*/ 139 w 143"/>
                  <a:gd name="T83" fmla="*/ 112 h 267"/>
                  <a:gd name="T84" fmla="*/ 143 w 143"/>
                  <a:gd name="T85" fmla="*/ 122 h 267"/>
                  <a:gd name="T86" fmla="*/ 143 w 143"/>
                  <a:gd name="T87" fmla="*/ 13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267">
                    <a:moveTo>
                      <a:pt x="143" y="131"/>
                    </a:moveTo>
                    <a:lnTo>
                      <a:pt x="143" y="131"/>
                    </a:lnTo>
                    <a:lnTo>
                      <a:pt x="130" y="148"/>
                    </a:lnTo>
                    <a:lnTo>
                      <a:pt x="114" y="167"/>
                    </a:lnTo>
                    <a:lnTo>
                      <a:pt x="94" y="189"/>
                    </a:lnTo>
                    <a:lnTo>
                      <a:pt x="73" y="211"/>
                    </a:lnTo>
                    <a:lnTo>
                      <a:pt x="51" y="232"/>
                    </a:lnTo>
                    <a:lnTo>
                      <a:pt x="31" y="250"/>
                    </a:lnTo>
                    <a:lnTo>
                      <a:pt x="13" y="261"/>
                    </a:lnTo>
                    <a:lnTo>
                      <a:pt x="0" y="267"/>
                    </a:lnTo>
                    <a:lnTo>
                      <a:pt x="0" y="267"/>
                    </a:lnTo>
                    <a:lnTo>
                      <a:pt x="15" y="256"/>
                    </a:lnTo>
                    <a:lnTo>
                      <a:pt x="29" y="243"/>
                    </a:lnTo>
                    <a:lnTo>
                      <a:pt x="44" y="227"/>
                    </a:lnTo>
                    <a:lnTo>
                      <a:pt x="58" y="211"/>
                    </a:lnTo>
                    <a:lnTo>
                      <a:pt x="71" y="196"/>
                    </a:lnTo>
                    <a:lnTo>
                      <a:pt x="82" y="182"/>
                    </a:lnTo>
                    <a:lnTo>
                      <a:pt x="89" y="171"/>
                    </a:lnTo>
                    <a:lnTo>
                      <a:pt x="91" y="166"/>
                    </a:lnTo>
                    <a:lnTo>
                      <a:pt x="91" y="166"/>
                    </a:lnTo>
                    <a:lnTo>
                      <a:pt x="92" y="157"/>
                    </a:lnTo>
                    <a:lnTo>
                      <a:pt x="98" y="144"/>
                    </a:lnTo>
                    <a:lnTo>
                      <a:pt x="103" y="131"/>
                    </a:lnTo>
                    <a:lnTo>
                      <a:pt x="109" y="124"/>
                    </a:lnTo>
                    <a:lnTo>
                      <a:pt x="109" y="124"/>
                    </a:lnTo>
                    <a:lnTo>
                      <a:pt x="112" y="115"/>
                    </a:lnTo>
                    <a:lnTo>
                      <a:pt x="114" y="97"/>
                    </a:lnTo>
                    <a:lnTo>
                      <a:pt x="112" y="81"/>
                    </a:lnTo>
                    <a:lnTo>
                      <a:pt x="110" y="66"/>
                    </a:lnTo>
                    <a:lnTo>
                      <a:pt x="110" y="66"/>
                    </a:lnTo>
                    <a:lnTo>
                      <a:pt x="107" y="52"/>
                    </a:lnTo>
                    <a:lnTo>
                      <a:pt x="103" y="32"/>
                    </a:lnTo>
                    <a:lnTo>
                      <a:pt x="100" y="12"/>
                    </a:lnTo>
                    <a:lnTo>
                      <a:pt x="96" y="0"/>
                    </a:lnTo>
                    <a:lnTo>
                      <a:pt x="96" y="0"/>
                    </a:lnTo>
                    <a:lnTo>
                      <a:pt x="105" y="27"/>
                    </a:lnTo>
                    <a:lnTo>
                      <a:pt x="116" y="56"/>
                    </a:lnTo>
                    <a:lnTo>
                      <a:pt x="123" y="81"/>
                    </a:lnTo>
                    <a:lnTo>
                      <a:pt x="128" y="94"/>
                    </a:lnTo>
                    <a:lnTo>
                      <a:pt x="128" y="94"/>
                    </a:lnTo>
                    <a:lnTo>
                      <a:pt x="132" y="101"/>
                    </a:lnTo>
                    <a:lnTo>
                      <a:pt x="139" y="112"/>
                    </a:lnTo>
                    <a:lnTo>
                      <a:pt x="143" y="122"/>
                    </a:lnTo>
                    <a:lnTo>
                      <a:pt x="143" y="1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92">
                <a:extLst>
                  <a:ext uri="{FF2B5EF4-FFF2-40B4-BE49-F238E27FC236}">
                    <a16:creationId xmlns:a16="http://schemas.microsoft.com/office/drawing/2014/main" id="{5ABB9067-A5AB-4B74-B625-47724FCD13AC}"/>
                  </a:ext>
                </a:extLst>
              </p:cNvPr>
              <p:cNvSpPr>
                <a:spLocks/>
              </p:cNvSpPr>
              <p:nvPr/>
            </p:nvSpPr>
            <p:spPr bwMode="auto">
              <a:xfrm>
                <a:off x="6692" y="3412"/>
                <a:ext cx="78" cy="192"/>
              </a:xfrm>
              <a:custGeom>
                <a:avLst/>
                <a:gdLst>
                  <a:gd name="T0" fmla="*/ 117 w 144"/>
                  <a:gd name="T1" fmla="*/ 242 h 330"/>
                  <a:gd name="T2" fmla="*/ 114 w 144"/>
                  <a:gd name="T3" fmla="*/ 253 h 330"/>
                  <a:gd name="T4" fmla="*/ 107 w 144"/>
                  <a:gd name="T5" fmla="*/ 267 h 330"/>
                  <a:gd name="T6" fmla="*/ 96 w 144"/>
                  <a:gd name="T7" fmla="*/ 281 h 330"/>
                  <a:gd name="T8" fmla="*/ 81 w 144"/>
                  <a:gd name="T9" fmla="*/ 296 h 330"/>
                  <a:gd name="T10" fmla="*/ 65 w 144"/>
                  <a:gd name="T11" fmla="*/ 310 h 330"/>
                  <a:gd name="T12" fmla="*/ 47 w 144"/>
                  <a:gd name="T13" fmla="*/ 321 h 330"/>
                  <a:gd name="T14" fmla="*/ 25 w 144"/>
                  <a:gd name="T15" fmla="*/ 328 h 330"/>
                  <a:gd name="T16" fmla="*/ 0 w 144"/>
                  <a:gd name="T17" fmla="*/ 330 h 330"/>
                  <a:gd name="T18" fmla="*/ 13 w 144"/>
                  <a:gd name="T19" fmla="*/ 319 h 330"/>
                  <a:gd name="T20" fmla="*/ 24 w 144"/>
                  <a:gd name="T21" fmla="*/ 310 h 330"/>
                  <a:gd name="T22" fmla="*/ 33 w 144"/>
                  <a:gd name="T23" fmla="*/ 299 h 330"/>
                  <a:gd name="T24" fmla="*/ 40 w 144"/>
                  <a:gd name="T25" fmla="*/ 289 h 330"/>
                  <a:gd name="T26" fmla="*/ 45 w 144"/>
                  <a:gd name="T27" fmla="*/ 280 h 330"/>
                  <a:gd name="T28" fmla="*/ 51 w 144"/>
                  <a:gd name="T29" fmla="*/ 267 h 330"/>
                  <a:gd name="T30" fmla="*/ 54 w 144"/>
                  <a:gd name="T31" fmla="*/ 256 h 330"/>
                  <a:gd name="T32" fmla="*/ 56 w 144"/>
                  <a:gd name="T33" fmla="*/ 244 h 330"/>
                  <a:gd name="T34" fmla="*/ 65 w 144"/>
                  <a:gd name="T35" fmla="*/ 207 h 330"/>
                  <a:gd name="T36" fmla="*/ 80 w 144"/>
                  <a:gd name="T37" fmla="*/ 157 h 330"/>
                  <a:gd name="T38" fmla="*/ 96 w 144"/>
                  <a:gd name="T39" fmla="*/ 106 h 330"/>
                  <a:gd name="T40" fmla="*/ 103 w 144"/>
                  <a:gd name="T41" fmla="*/ 74 h 330"/>
                  <a:gd name="T42" fmla="*/ 108 w 144"/>
                  <a:gd name="T43" fmla="*/ 52 h 330"/>
                  <a:gd name="T44" fmla="*/ 117 w 144"/>
                  <a:gd name="T45" fmla="*/ 29 h 330"/>
                  <a:gd name="T46" fmla="*/ 130 w 144"/>
                  <a:gd name="T47" fmla="*/ 11 h 330"/>
                  <a:gd name="T48" fmla="*/ 144 w 144"/>
                  <a:gd name="T49" fmla="*/ 0 h 330"/>
                  <a:gd name="T50" fmla="*/ 135 w 144"/>
                  <a:gd name="T51" fmla="*/ 29 h 330"/>
                  <a:gd name="T52" fmla="*/ 130 w 144"/>
                  <a:gd name="T53" fmla="*/ 61 h 330"/>
                  <a:gd name="T54" fmla="*/ 126 w 144"/>
                  <a:gd name="T55" fmla="*/ 92 h 330"/>
                  <a:gd name="T56" fmla="*/ 126 w 144"/>
                  <a:gd name="T57" fmla="*/ 116 h 330"/>
                  <a:gd name="T58" fmla="*/ 128 w 144"/>
                  <a:gd name="T59" fmla="*/ 134 h 330"/>
                  <a:gd name="T60" fmla="*/ 128 w 144"/>
                  <a:gd name="T61" fmla="*/ 155 h 330"/>
                  <a:gd name="T62" fmla="*/ 128 w 144"/>
                  <a:gd name="T63" fmla="*/ 177 h 330"/>
                  <a:gd name="T64" fmla="*/ 125 w 144"/>
                  <a:gd name="T65" fmla="*/ 193 h 330"/>
                  <a:gd name="T66" fmla="*/ 121 w 144"/>
                  <a:gd name="T67" fmla="*/ 206 h 330"/>
                  <a:gd name="T68" fmla="*/ 119 w 144"/>
                  <a:gd name="T69" fmla="*/ 218 h 330"/>
                  <a:gd name="T70" fmla="*/ 117 w 144"/>
                  <a:gd name="T71" fmla="*/ 231 h 330"/>
                  <a:gd name="T72" fmla="*/ 117 w 144"/>
                  <a:gd name="T73" fmla="*/ 24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4" h="330">
                    <a:moveTo>
                      <a:pt x="117" y="242"/>
                    </a:moveTo>
                    <a:lnTo>
                      <a:pt x="114" y="253"/>
                    </a:lnTo>
                    <a:lnTo>
                      <a:pt x="107" y="267"/>
                    </a:lnTo>
                    <a:lnTo>
                      <a:pt x="96" y="281"/>
                    </a:lnTo>
                    <a:lnTo>
                      <a:pt x="81" y="296"/>
                    </a:lnTo>
                    <a:lnTo>
                      <a:pt x="65" y="310"/>
                    </a:lnTo>
                    <a:lnTo>
                      <a:pt x="47" y="321"/>
                    </a:lnTo>
                    <a:lnTo>
                      <a:pt x="25" y="328"/>
                    </a:lnTo>
                    <a:lnTo>
                      <a:pt x="0" y="330"/>
                    </a:lnTo>
                    <a:lnTo>
                      <a:pt x="13" y="319"/>
                    </a:lnTo>
                    <a:lnTo>
                      <a:pt x="24" y="310"/>
                    </a:lnTo>
                    <a:lnTo>
                      <a:pt x="33" y="299"/>
                    </a:lnTo>
                    <a:lnTo>
                      <a:pt x="40" y="289"/>
                    </a:lnTo>
                    <a:lnTo>
                      <a:pt x="45" y="280"/>
                    </a:lnTo>
                    <a:lnTo>
                      <a:pt x="51" y="267"/>
                    </a:lnTo>
                    <a:lnTo>
                      <a:pt x="54" y="256"/>
                    </a:lnTo>
                    <a:lnTo>
                      <a:pt x="56" y="244"/>
                    </a:lnTo>
                    <a:lnTo>
                      <a:pt x="65" y="207"/>
                    </a:lnTo>
                    <a:lnTo>
                      <a:pt x="80" y="157"/>
                    </a:lnTo>
                    <a:lnTo>
                      <a:pt x="96" y="106"/>
                    </a:lnTo>
                    <a:lnTo>
                      <a:pt x="103" y="74"/>
                    </a:lnTo>
                    <a:lnTo>
                      <a:pt x="108" y="52"/>
                    </a:lnTo>
                    <a:lnTo>
                      <a:pt x="117" y="29"/>
                    </a:lnTo>
                    <a:lnTo>
                      <a:pt x="130" y="11"/>
                    </a:lnTo>
                    <a:lnTo>
                      <a:pt x="144" y="0"/>
                    </a:lnTo>
                    <a:lnTo>
                      <a:pt x="135" y="29"/>
                    </a:lnTo>
                    <a:lnTo>
                      <a:pt x="130" y="61"/>
                    </a:lnTo>
                    <a:lnTo>
                      <a:pt x="126" y="92"/>
                    </a:lnTo>
                    <a:lnTo>
                      <a:pt x="126" y="116"/>
                    </a:lnTo>
                    <a:lnTo>
                      <a:pt x="128" y="134"/>
                    </a:lnTo>
                    <a:lnTo>
                      <a:pt x="128" y="155"/>
                    </a:lnTo>
                    <a:lnTo>
                      <a:pt x="128" y="177"/>
                    </a:lnTo>
                    <a:lnTo>
                      <a:pt x="125" y="193"/>
                    </a:lnTo>
                    <a:lnTo>
                      <a:pt x="121" y="206"/>
                    </a:lnTo>
                    <a:lnTo>
                      <a:pt x="119" y="218"/>
                    </a:lnTo>
                    <a:lnTo>
                      <a:pt x="117" y="231"/>
                    </a:lnTo>
                    <a:lnTo>
                      <a:pt x="117" y="242"/>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93">
                <a:extLst>
                  <a:ext uri="{FF2B5EF4-FFF2-40B4-BE49-F238E27FC236}">
                    <a16:creationId xmlns:a16="http://schemas.microsoft.com/office/drawing/2014/main" id="{01A52B55-E65B-4A61-8F98-3DDE132637D3}"/>
                  </a:ext>
                </a:extLst>
              </p:cNvPr>
              <p:cNvSpPr>
                <a:spLocks/>
              </p:cNvSpPr>
              <p:nvPr/>
            </p:nvSpPr>
            <p:spPr bwMode="auto">
              <a:xfrm>
                <a:off x="6692" y="3412"/>
                <a:ext cx="78" cy="192"/>
              </a:xfrm>
              <a:custGeom>
                <a:avLst/>
                <a:gdLst>
                  <a:gd name="T0" fmla="*/ 117 w 144"/>
                  <a:gd name="T1" fmla="*/ 242 h 330"/>
                  <a:gd name="T2" fmla="*/ 117 w 144"/>
                  <a:gd name="T3" fmla="*/ 242 h 330"/>
                  <a:gd name="T4" fmla="*/ 114 w 144"/>
                  <a:gd name="T5" fmla="*/ 253 h 330"/>
                  <a:gd name="T6" fmla="*/ 107 w 144"/>
                  <a:gd name="T7" fmla="*/ 267 h 330"/>
                  <a:gd name="T8" fmla="*/ 96 w 144"/>
                  <a:gd name="T9" fmla="*/ 281 h 330"/>
                  <a:gd name="T10" fmla="*/ 81 w 144"/>
                  <a:gd name="T11" fmla="*/ 296 h 330"/>
                  <a:gd name="T12" fmla="*/ 65 w 144"/>
                  <a:gd name="T13" fmla="*/ 310 h 330"/>
                  <a:gd name="T14" fmla="*/ 47 w 144"/>
                  <a:gd name="T15" fmla="*/ 321 h 330"/>
                  <a:gd name="T16" fmla="*/ 25 w 144"/>
                  <a:gd name="T17" fmla="*/ 328 h 330"/>
                  <a:gd name="T18" fmla="*/ 0 w 144"/>
                  <a:gd name="T19" fmla="*/ 330 h 330"/>
                  <a:gd name="T20" fmla="*/ 0 w 144"/>
                  <a:gd name="T21" fmla="*/ 330 h 330"/>
                  <a:gd name="T22" fmla="*/ 13 w 144"/>
                  <a:gd name="T23" fmla="*/ 319 h 330"/>
                  <a:gd name="T24" fmla="*/ 24 w 144"/>
                  <a:gd name="T25" fmla="*/ 310 h 330"/>
                  <a:gd name="T26" fmla="*/ 33 w 144"/>
                  <a:gd name="T27" fmla="*/ 299 h 330"/>
                  <a:gd name="T28" fmla="*/ 40 w 144"/>
                  <a:gd name="T29" fmla="*/ 289 h 330"/>
                  <a:gd name="T30" fmla="*/ 45 w 144"/>
                  <a:gd name="T31" fmla="*/ 280 h 330"/>
                  <a:gd name="T32" fmla="*/ 51 w 144"/>
                  <a:gd name="T33" fmla="*/ 267 h 330"/>
                  <a:gd name="T34" fmla="*/ 54 w 144"/>
                  <a:gd name="T35" fmla="*/ 256 h 330"/>
                  <a:gd name="T36" fmla="*/ 56 w 144"/>
                  <a:gd name="T37" fmla="*/ 244 h 330"/>
                  <a:gd name="T38" fmla="*/ 56 w 144"/>
                  <a:gd name="T39" fmla="*/ 244 h 330"/>
                  <a:gd name="T40" fmla="*/ 65 w 144"/>
                  <a:gd name="T41" fmla="*/ 207 h 330"/>
                  <a:gd name="T42" fmla="*/ 80 w 144"/>
                  <a:gd name="T43" fmla="*/ 157 h 330"/>
                  <a:gd name="T44" fmla="*/ 96 w 144"/>
                  <a:gd name="T45" fmla="*/ 106 h 330"/>
                  <a:gd name="T46" fmla="*/ 103 w 144"/>
                  <a:gd name="T47" fmla="*/ 74 h 330"/>
                  <a:gd name="T48" fmla="*/ 103 w 144"/>
                  <a:gd name="T49" fmla="*/ 74 h 330"/>
                  <a:gd name="T50" fmla="*/ 108 w 144"/>
                  <a:gd name="T51" fmla="*/ 52 h 330"/>
                  <a:gd name="T52" fmla="*/ 117 w 144"/>
                  <a:gd name="T53" fmla="*/ 29 h 330"/>
                  <a:gd name="T54" fmla="*/ 130 w 144"/>
                  <a:gd name="T55" fmla="*/ 11 h 330"/>
                  <a:gd name="T56" fmla="*/ 144 w 144"/>
                  <a:gd name="T57" fmla="*/ 0 h 330"/>
                  <a:gd name="T58" fmla="*/ 144 w 144"/>
                  <a:gd name="T59" fmla="*/ 0 h 330"/>
                  <a:gd name="T60" fmla="*/ 135 w 144"/>
                  <a:gd name="T61" fmla="*/ 29 h 330"/>
                  <a:gd name="T62" fmla="*/ 130 w 144"/>
                  <a:gd name="T63" fmla="*/ 61 h 330"/>
                  <a:gd name="T64" fmla="*/ 126 w 144"/>
                  <a:gd name="T65" fmla="*/ 92 h 330"/>
                  <a:gd name="T66" fmla="*/ 126 w 144"/>
                  <a:gd name="T67" fmla="*/ 116 h 330"/>
                  <a:gd name="T68" fmla="*/ 126 w 144"/>
                  <a:gd name="T69" fmla="*/ 116 h 330"/>
                  <a:gd name="T70" fmla="*/ 128 w 144"/>
                  <a:gd name="T71" fmla="*/ 134 h 330"/>
                  <a:gd name="T72" fmla="*/ 128 w 144"/>
                  <a:gd name="T73" fmla="*/ 155 h 330"/>
                  <a:gd name="T74" fmla="*/ 128 w 144"/>
                  <a:gd name="T75" fmla="*/ 177 h 330"/>
                  <a:gd name="T76" fmla="*/ 125 w 144"/>
                  <a:gd name="T77" fmla="*/ 193 h 330"/>
                  <a:gd name="T78" fmla="*/ 125 w 144"/>
                  <a:gd name="T79" fmla="*/ 193 h 330"/>
                  <a:gd name="T80" fmla="*/ 121 w 144"/>
                  <a:gd name="T81" fmla="*/ 206 h 330"/>
                  <a:gd name="T82" fmla="*/ 119 w 144"/>
                  <a:gd name="T83" fmla="*/ 218 h 330"/>
                  <a:gd name="T84" fmla="*/ 117 w 144"/>
                  <a:gd name="T85" fmla="*/ 231 h 330"/>
                  <a:gd name="T86" fmla="*/ 117 w 144"/>
                  <a:gd name="T87" fmla="*/ 24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330">
                    <a:moveTo>
                      <a:pt x="117" y="242"/>
                    </a:moveTo>
                    <a:lnTo>
                      <a:pt x="117" y="242"/>
                    </a:lnTo>
                    <a:lnTo>
                      <a:pt x="114" y="253"/>
                    </a:lnTo>
                    <a:lnTo>
                      <a:pt x="107" y="267"/>
                    </a:lnTo>
                    <a:lnTo>
                      <a:pt x="96" y="281"/>
                    </a:lnTo>
                    <a:lnTo>
                      <a:pt x="81" y="296"/>
                    </a:lnTo>
                    <a:lnTo>
                      <a:pt x="65" y="310"/>
                    </a:lnTo>
                    <a:lnTo>
                      <a:pt x="47" y="321"/>
                    </a:lnTo>
                    <a:lnTo>
                      <a:pt x="25" y="328"/>
                    </a:lnTo>
                    <a:lnTo>
                      <a:pt x="0" y="330"/>
                    </a:lnTo>
                    <a:lnTo>
                      <a:pt x="0" y="330"/>
                    </a:lnTo>
                    <a:lnTo>
                      <a:pt x="13" y="319"/>
                    </a:lnTo>
                    <a:lnTo>
                      <a:pt x="24" y="310"/>
                    </a:lnTo>
                    <a:lnTo>
                      <a:pt x="33" y="299"/>
                    </a:lnTo>
                    <a:lnTo>
                      <a:pt x="40" y="289"/>
                    </a:lnTo>
                    <a:lnTo>
                      <a:pt x="45" y="280"/>
                    </a:lnTo>
                    <a:lnTo>
                      <a:pt x="51" y="267"/>
                    </a:lnTo>
                    <a:lnTo>
                      <a:pt x="54" y="256"/>
                    </a:lnTo>
                    <a:lnTo>
                      <a:pt x="56" y="244"/>
                    </a:lnTo>
                    <a:lnTo>
                      <a:pt x="56" y="244"/>
                    </a:lnTo>
                    <a:lnTo>
                      <a:pt x="65" y="207"/>
                    </a:lnTo>
                    <a:lnTo>
                      <a:pt x="80" y="157"/>
                    </a:lnTo>
                    <a:lnTo>
                      <a:pt x="96" y="106"/>
                    </a:lnTo>
                    <a:lnTo>
                      <a:pt x="103" y="74"/>
                    </a:lnTo>
                    <a:lnTo>
                      <a:pt x="103" y="74"/>
                    </a:lnTo>
                    <a:lnTo>
                      <a:pt x="108" y="52"/>
                    </a:lnTo>
                    <a:lnTo>
                      <a:pt x="117" y="29"/>
                    </a:lnTo>
                    <a:lnTo>
                      <a:pt x="130" y="11"/>
                    </a:lnTo>
                    <a:lnTo>
                      <a:pt x="144" y="0"/>
                    </a:lnTo>
                    <a:lnTo>
                      <a:pt x="144" y="0"/>
                    </a:lnTo>
                    <a:lnTo>
                      <a:pt x="135" y="29"/>
                    </a:lnTo>
                    <a:lnTo>
                      <a:pt x="130" y="61"/>
                    </a:lnTo>
                    <a:lnTo>
                      <a:pt x="126" y="92"/>
                    </a:lnTo>
                    <a:lnTo>
                      <a:pt x="126" y="116"/>
                    </a:lnTo>
                    <a:lnTo>
                      <a:pt x="126" y="116"/>
                    </a:lnTo>
                    <a:lnTo>
                      <a:pt x="128" y="134"/>
                    </a:lnTo>
                    <a:lnTo>
                      <a:pt x="128" y="155"/>
                    </a:lnTo>
                    <a:lnTo>
                      <a:pt x="128" y="177"/>
                    </a:lnTo>
                    <a:lnTo>
                      <a:pt x="125" y="193"/>
                    </a:lnTo>
                    <a:lnTo>
                      <a:pt x="125" y="193"/>
                    </a:lnTo>
                    <a:lnTo>
                      <a:pt x="121" y="206"/>
                    </a:lnTo>
                    <a:lnTo>
                      <a:pt x="119" y="218"/>
                    </a:lnTo>
                    <a:lnTo>
                      <a:pt x="117" y="231"/>
                    </a:lnTo>
                    <a:lnTo>
                      <a:pt x="117" y="2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94">
                <a:extLst>
                  <a:ext uri="{FF2B5EF4-FFF2-40B4-BE49-F238E27FC236}">
                    <a16:creationId xmlns:a16="http://schemas.microsoft.com/office/drawing/2014/main" id="{A0D5D2E1-A6BB-4752-BB04-67489C883FA8}"/>
                  </a:ext>
                </a:extLst>
              </p:cNvPr>
              <p:cNvSpPr>
                <a:spLocks/>
              </p:cNvSpPr>
              <p:nvPr/>
            </p:nvSpPr>
            <p:spPr bwMode="auto">
              <a:xfrm>
                <a:off x="6702" y="2351"/>
                <a:ext cx="33" cy="96"/>
              </a:xfrm>
              <a:custGeom>
                <a:avLst/>
                <a:gdLst>
                  <a:gd name="T0" fmla="*/ 54 w 63"/>
                  <a:gd name="T1" fmla="*/ 164 h 164"/>
                  <a:gd name="T2" fmla="*/ 53 w 63"/>
                  <a:gd name="T3" fmla="*/ 143 h 164"/>
                  <a:gd name="T4" fmla="*/ 45 w 63"/>
                  <a:gd name="T5" fmla="*/ 127 h 164"/>
                  <a:gd name="T6" fmla="*/ 36 w 63"/>
                  <a:gd name="T7" fmla="*/ 118 h 164"/>
                  <a:gd name="T8" fmla="*/ 27 w 63"/>
                  <a:gd name="T9" fmla="*/ 110 h 164"/>
                  <a:gd name="T10" fmla="*/ 11 w 63"/>
                  <a:gd name="T11" fmla="*/ 89 h 164"/>
                  <a:gd name="T12" fmla="*/ 2 w 63"/>
                  <a:gd name="T13" fmla="*/ 65 h 164"/>
                  <a:gd name="T14" fmla="*/ 0 w 63"/>
                  <a:gd name="T15" fmla="*/ 44 h 164"/>
                  <a:gd name="T16" fmla="*/ 0 w 63"/>
                  <a:gd name="T17" fmla="*/ 22 h 164"/>
                  <a:gd name="T18" fmla="*/ 18 w 63"/>
                  <a:gd name="T19" fmla="*/ 15 h 164"/>
                  <a:gd name="T20" fmla="*/ 33 w 63"/>
                  <a:gd name="T21" fmla="*/ 4 h 164"/>
                  <a:gd name="T22" fmla="*/ 45 w 63"/>
                  <a:gd name="T23" fmla="*/ 0 h 164"/>
                  <a:gd name="T24" fmla="*/ 51 w 63"/>
                  <a:gd name="T25" fmla="*/ 4 h 164"/>
                  <a:gd name="T26" fmla="*/ 49 w 63"/>
                  <a:gd name="T27" fmla="*/ 24 h 164"/>
                  <a:gd name="T28" fmla="*/ 42 w 63"/>
                  <a:gd name="T29" fmla="*/ 54 h 164"/>
                  <a:gd name="T30" fmla="*/ 36 w 63"/>
                  <a:gd name="T31" fmla="*/ 87 h 164"/>
                  <a:gd name="T32" fmla="*/ 38 w 63"/>
                  <a:gd name="T33" fmla="*/ 107 h 164"/>
                  <a:gd name="T34" fmla="*/ 45 w 63"/>
                  <a:gd name="T35" fmla="*/ 118 h 164"/>
                  <a:gd name="T36" fmla="*/ 53 w 63"/>
                  <a:gd name="T37" fmla="*/ 128 h 164"/>
                  <a:gd name="T38" fmla="*/ 60 w 63"/>
                  <a:gd name="T39" fmla="*/ 139 h 164"/>
                  <a:gd name="T40" fmla="*/ 63 w 63"/>
                  <a:gd name="T41" fmla="*/ 150 h 164"/>
                  <a:gd name="T42" fmla="*/ 62 w 63"/>
                  <a:gd name="T43" fmla="*/ 152 h 164"/>
                  <a:gd name="T44" fmla="*/ 60 w 63"/>
                  <a:gd name="T45" fmla="*/ 157 h 164"/>
                  <a:gd name="T46" fmla="*/ 56 w 63"/>
                  <a:gd name="T47" fmla="*/ 163 h 164"/>
                  <a:gd name="T48" fmla="*/ 54 w 63"/>
                  <a:gd name="T4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164">
                    <a:moveTo>
                      <a:pt x="54" y="164"/>
                    </a:moveTo>
                    <a:lnTo>
                      <a:pt x="53" y="143"/>
                    </a:lnTo>
                    <a:lnTo>
                      <a:pt x="45" y="127"/>
                    </a:lnTo>
                    <a:lnTo>
                      <a:pt x="36" y="118"/>
                    </a:lnTo>
                    <a:lnTo>
                      <a:pt x="27" y="110"/>
                    </a:lnTo>
                    <a:lnTo>
                      <a:pt x="11" y="89"/>
                    </a:lnTo>
                    <a:lnTo>
                      <a:pt x="2" y="65"/>
                    </a:lnTo>
                    <a:lnTo>
                      <a:pt x="0" y="44"/>
                    </a:lnTo>
                    <a:lnTo>
                      <a:pt x="0" y="22"/>
                    </a:lnTo>
                    <a:lnTo>
                      <a:pt x="18" y="15"/>
                    </a:lnTo>
                    <a:lnTo>
                      <a:pt x="33" y="4"/>
                    </a:lnTo>
                    <a:lnTo>
                      <a:pt x="45" y="0"/>
                    </a:lnTo>
                    <a:lnTo>
                      <a:pt x="51" y="4"/>
                    </a:lnTo>
                    <a:lnTo>
                      <a:pt x="49" y="24"/>
                    </a:lnTo>
                    <a:lnTo>
                      <a:pt x="42" y="54"/>
                    </a:lnTo>
                    <a:lnTo>
                      <a:pt x="36" y="87"/>
                    </a:lnTo>
                    <a:lnTo>
                      <a:pt x="38" y="107"/>
                    </a:lnTo>
                    <a:lnTo>
                      <a:pt x="45" y="118"/>
                    </a:lnTo>
                    <a:lnTo>
                      <a:pt x="53" y="128"/>
                    </a:lnTo>
                    <a:lnTo>
                      <a:pt x="60" y="139"/>
                    </a:lnTo>
                    <a:lnTo>
                      <a:pt x="63" y="150"/>
                    </a:lnTo>
                    <a:lnTo>
                      <a:pt x="62" y="152"/>
                    </a:lnTo>
                    <a:lnTo>
                      <a:pt x="60" y="157"/>
                    </a:lnTo>
                    <a:lnTo>
                      <a:pt x="56" y="163"/>
                    </a:lnTo>
                    <a:lnTo>
                      <a:pt x="54" y="164"/>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95">
                <a:extLst>
                  <a:ext uri="{FF2B5EF4-FFF2-40B4-BE49-F238E27FC236}">
                    <a16:creationId xmlns:a16="http://schemas.microsoft.com/office/drawing/2014/main" id="{ECEE996D-1B8A-4FF6-BE00-F44B924522D6}"/>
                  </a:ext>
                </a:extLst>
              </p:cNvPr>
              <p:cNvSpPr>
                <a:spLocks/>
              </p:cNvSpPr>
              <p:nvPr/>
            </p:nvSpPr>
            <p:spPr bwMode="auto">
              <a:xfrm>
                <a:off x="6702" y="2351"/>
                <a:ext cx="33" cy="96"/>
              </a:xfrm>
              <a:custGeom>
                <a:avLst/>
                <a:gdLst>
                  <a:gd name="T0" fmla="*/ 54 w 63"/>
                  <a:gd name="T1" fmla="*/ 164 h 164"/>
                  <a:gd name="T2" fmla="*/ 54 w 63"/>
                  <a:gd name="T3" fmla="*/ 164 h 164"/>
                  <a:gd name="T4" fmla="*/ 53 w 63"/>
                  <a:gd name="T5" fmla="*/ 143 h 164"/>
                  <a:gd name="T6" fmla="*/ 45 w 63"/>
                  <a:gd name="T7" fmla="*/ 127 h 164"/>
                  <a:gd name="T8" fmla="*/ 36 w 63"/>
                  <a:gd name="T9" fmla="*/ 118 h 164"/>
                  <a:gd name="T10" fmla="*/ 27 w 63"/>
                  <a:gd name="T11" fmla="*/ 110 h 164"/>
                  <a:gd name="T12" fmla="*/ 27 w 63"/>
                  <a:gd name="T13" fmla="*/ 110 h 164"/>
                  <a:gd name="T14" fmla="*/ 11 w 63"/>
                  <a:gd name="T15" fmla="*/ 89 h 164"/>
                  <a:gd name="T16" fmla="*/ 2 w 63"/>
                  <a:gd name="T17" fmla="*/ 65 h 164"/>
                  <a:gd name="T18" fmla="*/ 0 w 63"/>
                  <a:gd name="T19" fmla="*/ 44 h 164"/>
                  <a:gd name="T20" fmla="*/ 0 w 63"/>
                  <a:gd name="T21" fmla="*/ 22 h 164"/>
                  <a:gd name="T22" fmla="*/ 0 w 63"/>
                  <a:gd name="T23" fmla="*/ 22 h 164"/>
                  <a:gd name="T24" fmla="*/ 18 w 63"/>
                  <a:gd name="T25" fmla="*/ 15 h 164"/>
                  <a:gd name="T26" fmla="*/ 33 w 63"/>
                  <a:gd name="T27" fmla="*/ 4 h 164"/>
                  <a:gd name="T28" fmla="*/ 45 w 63"/>
                  <a:gd name="T29" fmla="*/ 0 h 164"/>
                  <a:gd name="T30" fmla="*/ 51 w 63"/>
                  <a:gd name="T31" fmla="*/ 4 h 164"/>
                  <a:gd name="T32" fmla="*/ 51 w 63"/>
                  <a:gd name="T33" fmla="*/ 4 h 164"/>
                  <a:gd name="T34" fmla="*/ 49 w 63"/>
                  <a:gd name="T35" fmla="*/ 24 h 164"/>
                  <a:gd name="T36" fmla="*/ 42 w 63"/>
                  <a:gd name="T37" fmla="*/ 54 h 164"/>
                  <a:gd name="T38" fmla="*/ 36 w 63"/>
                  <a:gd name="T39" fmla="*/ 87 h 164"/>
                  <a:gd name="T40" fmla="*/ 38 w 63"/>
                  <a:gd name="T41" fmla="*/ 107 h 164"/>
                  <a:gd name="T42" fmla="*/ 38 w 63"/>
                  <a:gd name="T43" fmla="*/ 107 h 164"/>
                  <a:gd name="T44" fmla="*/ 45 w 63"/>
                  <a:gd name="T45" fmla="*/ 118 h 164"/>
                  <a:gd name="T46" fmla="*/ 53 w 63"/>
                  <a:gd name="T47" fmla="*/ 128 h 164"/>
                  <a:gd name="T48" fmla="*/ 60 w 63"/>
                  <a:gd name="T49" fmla="*/ 139 h 164"/>
                  <a:gd name="T50" fmla="*/ 63 w 63"/>
                  <a:gd name="T51" fmla="*/ 150 h 164"/>
                  <a:gd name="T52" fmla="*/ 63 w 63"/>
                  <a:gd name="T53" fmla="*/ 150 h 164"/>
                  <a:gd name="T54" fmla="*/ 62 w 63"/>
                  <a:gd name="T55" fmla="*/ 152 h 164"/>
                  <a:gd name="T56" fmla="*/ 60 w 63"/>
                  <a:gd name="T57" fmla="*/ 157 h 164"/>
                  <a:gd name="T58" fmla="*/ 56 w 63"/>
                  <a:gd name="T59" fmla="*/ 163 h 164"/>
                  <a:gd name="T60" fmla="*/ 54 w 63"/>
                  <a:gd name="T6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164">
                    <a:moveTo>
                      <a:pt x="54" y="164"/>
                    </a:moveTo>
                    <a:lnTo>
                      <a:pt x="54" y="164"/>
                    </a:lnTo>
                    <a:lnTo>
                      <a:pt x="53" y="143"/>
                    </a:lnTo>
                    <a:lnTo>
                      <a:pt x="45" y="127"/>
                    </a:lnTo>
                    <a:lnTo>
                      <a:pt x="36" y="118"/>
                    </a:lnTo>
                    <a:lnTo>
                      <a:pt x="27" y="110"/>
                    </a:lnTo>
                    <a:lnTo>
                      <a:pt x="27" y="110"/>
                    </a:lnTo>
                    <a:lnTo>
                      <a:pt x="11" y="89"/>
                    </a:lnTo>
                    <a:lnTo>
                      <a:pt x="2" y="65"/>
                    </a:lnTo>
                    <a:lnTo>
                      <a:pt x="0" y="44"/>
                    </a:lnTo>
                    <a:lnTo>
                      <a:pt x="0" y="22"/>
                    </a:lnTo>
                    <a:lnTo>
                      <a:pt x="0" y="22"/>
                    </a:lnTo>
                    <a:lnTo>
                      <a:pt x="18" y="15"/>
                    </a:lnTo>
                    <a:lnTo>
                      <a:pt x="33" y="4"/>
                    </a:lnTo>
                    <a:lnTo>
                      <a:pt x="45" y="0"/>
                    </a:lnTo>
                    <a:lnTo>
                      <a:pt x="51" y="4"/>
                    </a:lnTo>
                    <a:lnTo>
                      <a:pt x="51" y="4"/>
                    </a:lnTo>
                    <a:lnTo>
                      <a:pt x="49" y="24"/>
                    </a:lnTo>
                    <a:lnTo>
                      <a:pt x="42" y="54"/>
                    </a:lnTo>
                    <a:lnTo>
                      <a:pt x="36" y="87"/>
                    </a:lnTo>
                    <a:lnTo>
                      <a:pt x="38" y="107"/>
                    </a:lnTo>
                    <a:lnTo>
                      <a:pt x="38" y="107"/>
                    </a:lnTo>
                    <a:lnTo>
                      <a:pt x="45" y="118"/>
                    </a:lnTo>
                    <a:lnTo>
                      <a:pt x="53" y="128"/>
                    </a:lnTo>
                    <a:lnTo>
                      <a:pt x="60" y="139"/>
                    </a:lnTo>
                    <a:lnTo>
                      <a:pt x="63" y="150"/>
                    </a:lnTo>
                    <a:lnTo>
                      <a:pt x="63" y="150"/>
                    </a:lnTo>
                    <a:lnTo>
                      <a:pt x="62" y="152"/>
                    </a:lnTo>
                    <a:lnTo>
                      <a:pt x="60" y="157"/>
                    </a:lnTo>
                    <a:lnTo>
                      <a:pt x="56" y="163"/>
                    </a:lnTo>
                    <a:lnTo>
                      <a:pt x="54" y="1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96">
                <a:extLst>
                  <a:ext uri="{FF2B5EF4-FFF2-40B4-BE49-F238E27FC236}">
                    <a16:creationId xmlns:a16="http://schemas.microsoft.com/office/drawing/2014/main" id="{4B3CBA98-76FF-493C-8441-0C4355E0BCA6}"/>
                  </a:ext>
                </a:extLst>
              </p:cNvPr>
              <p:cNvSpPr>
                <a:spLocks/>
              </p:cNvSpPr>
              <p:nvPr/>
            </p:nvSpPr>
            <p:spPr bwMode="auto">
              <a:xfrm>
                <a:off x="6639" y="2504"/>
                <a:ext cx="44" cy="76"/>
              </a:xfrm>
              <a:custGeom>
                <a:avLst/>
                <a:gdLst>
                  <a:gd name="T0" fmla="*/ 0 w 83"/>
                  <a:gd name="T1" fmla="*/ 0 h 129"/>
                  <a:gd name="T2" fmla="*/ 14 w 83"/>
                  <a:gd name="T3" fmla="*/ 16 h 129"/>
                  <a:gd name="T4" fmla="*/ 29 w 83"/>
                  <a:gd name="T5" fmla="*/ 28 h 129"/>
                  <a:gd name="T6" fmla="*/ 41 w 83"/>
                  <a:gd name="T7" fmla="*/ 37 h 129"/>
                  <a:gd name="T8" fmla="*/ 52 w 83"/>
                  <a:gd name="T9" fmla="*/ 45 h 129"/>
                  <a:gd name="T10" fmla="*/ 63 w 83"/>
                  <a:gd name="T11" fmla="*/ 56 h 129"/>
                  <a:gd name="T12" fmla="*/ 74 w 83"/>
                  <a:gd name="T13" fmla="*/ 79 h 129"/>
                  <a:gd name="T14" fmla="*/ 79 w 83"/>
                  <a:gd name="T15" fmla="*/ 104 h 129"/>
                  <a:gd name="T16" fmla="*/ 83 w 83"/>
                  <a:gd name="T17" fmla="*/ 129 h 129"/>
                  <a:gd name="T18" fmla="*/ 77 w 83"/>
                  <a:gd name="T19" fmla="*/ 126 h 129"/>
                  <a:gd name="T20" fmla="*/ 68 w 83"/>
                  <a:gd name="T21" fmla="*/ 113 h 129"/>
                  <a:gd name="T22" fmla="*/ 59 w 83"/>
                  <a:gd name="T23" fmla="*/ 99 h 129"/>
                  <a:gd name="T24" fmla="*/ 54 w 83"/>
                  <a:gd name="T25" fmla="*/ 88 h 129"/>
                  <a:gd name="T26" fmla="*/ 52 w 83"/>
                  <a:gd name="T27" fmla="*/ 79 h 129"/>
                  <a:gd name="T28" fmla="*/ 48 w 83"/>
                  <a:gd name="T29" fmla="*/ 66 h 129"/>
                  <a:gd name="T30" fmla="*/ 45 w 83"/>
                  <a:gd name="T31" fmla="*/ 56 h 129"/>
                  <a:gd name="T32" fmla="*/ 32 w 83"/>
                  <a:gd name="T33" fmla="*/ 46 h 129"/>
                  <a:gd name="T34" fmla="*/ 16 w 83"/>
                  <a:gd name="T35" fmla="*/ 37 h 129"/>
                  <a:gd name="T36" fmla="*/ 5 w 83"/>
                  <a:gd name="T37" fmla="*/ 28 h 129"/>
                  <a:gd name="T38" fmla="*/ 0 w 83"/>
                  <a:gd name="T39" fmla="*/ 16 h 129"/>
                  <a:gd name="T40" fmla="*/ 0 w 83"/>
                  <a:gd name="T4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9">
                    <a:moveTo>
                      <a:pt x="0" y="0"/>
                    </a:moveTo>
                    <a:lnTo>
                      <a:pt x="14" y="16"/>
                    </a:lnTo>
                    <a:lnTo>
                      <a:pt x="29" y="28"/>
                    </a:lnTo>
                    <a:lnTo>
                      <a:pt x="41" y="37"/>
                    </a:lnTo>
                    <a:lnTo>
                      <a:pt x="52" y="45"/>
                    </a:lnTo>
                    <a:lnTo>
                      <a:pt x="63" y="56"/>
                    </a:lnTo>
                    <a:lnTo>
                      <a:pt x="74" y="79"/>
                    </a:lnTo>
                    <a:lnTo>
                      <a:pt x="79" y="104"/>
                    </a:lnTo>
                    <a:lnTo>
                      <a:pt x="83" y="129"/>
                    </a:lnTo>
                    <a:lnTo>
                      <a:pt x="77" y="126"/>
                    </a:lnTo>
                    <a:lnTo>
                      <a:pt x="68" y="113"/>
                    </a:lnTo>
                    <a:lnTo>
                      <a:pt x="59" y="99"/>
                    </a:lnTo>
                    <a:lnTo>
                      <a:pt x="54" y="88"/>
                    </a:lnTo>
                    <a:lnTo>
                      <a:pt x="52" y="79"/>
                    </a:lnTo>
                    <a:lnTo>
                      <a:pt x="48" y="66"/>
                    </a:lnTo>
                    <a:lnTo>
                      <a:pt x="45" y="56"/>
                    </a:lnTo>
                    <a:lnTo>
                      <a:pt x="32" y="46"/>
                    </a:lnTo>
                    <a:lnTo>
                      <a:pt x="16" y="37"/>
                    </a:lnTo>
                    <a:lnTo>
                      <a:pt x="5" y="28"/>
                    </a:lnTo>
                    <a:lnTo>
                      <a:pt x="0" y="16"/>
                    </a:lnTo>
                    <a:lnTo>
                      <a:pt x="0" y="0"/>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97">
                <a:extLst>
                  <a:ext uri="{FF2B5EF4-FFF2-40B4-BE49-F238E27FC236}">
                    <a16:creationId xmlns:a16="http://schemas.microsoft.com/office/drawing/2014/main" id="{84725B23-F81A-4506-8B14-CCD2545E8ECF}"/>
                  </a:ext>
                </a:extLst>
              </p:cNvPr>
              <p:cNvSpPr>
                <a:spLocks/>
              </p:cNvSpPr>
              <p:nvPr/>
            </p:nvSpPr>
            <p:spPr bwMode="auto">
              <a:xfrm>
                <a:off x="6639" y="2504"/>
                <a:ext cx="44" cy="76"/>
              </a:xfrm>
              <a:custGeom>
                <a:avLst/>
                <a:gdLst>
                  <a:gd name="T0" fmla="*/ 0 w 83"/>
                  <a:gd name="T1" fmla="*/ 0 h 129"/>
                  <a:gd name="T2" fmla="*/ 0 w 83"/>
                  <a:gd name="T3" fmla="*/ 0 h 129"/>
                  <a:gd name="T4" fmla="*/ 14 w 83"/>
                  <a:gd name="T5" fmla="*/ 16 h 129"/>
                  <a:gd name="T6" fmla="*/ 29 w 83"/>
                  <a:gd name="T7" fmla="*/ 28 h 129"/>
                  <a:gd name="T8" fmla="*/ 41 w 83"/>
                  <a:gd name="T9" fmla="*/ 37 h 129"/>
                  <a:gd name="T10" fmla="*/ 52 w 83"/>
                  <a:gd name="T11" fmla="*/ 45 h 129"/>
                  <a:gd name="T12" fmla="*/ 52 w 83"/>
                  <a:gd name="T13" fmla="*/ 45 h 129"/>
                  <a:gd name="T14" fmla="*/ 63 w 83"/>
                  <a:gd name="T15" fmla="*/ 56 h 129"/>
                  <a:gd name="T16" fmla="*/ 74 w 83"/>
                  <a:gd name="T17" fmla="*/ 79 h 129"/>
                  <a:gd name="T18" fmla="*/ 79 w 83"/>
                  <a:gd name="T19" fmla="*/ 104 h 129"/>
                  <a:gd name="T20" fmla="*/ 83 w 83"/>
                  <a:gd name="T21" fmla="*/ 129 h 129"/>
                  <a:gd name="T22" fmla="*/ 83 w 83"/>
                  <a:gd name="T23" fmla="*/ 129 h 129"/>
                  <a:gd name="T24" fmla="*/ 77 w 83"/>
                  <a:gd name="T25" fmla="*/ 126 h 129"/>
                  <a:gd name="T26" fmla="*/ 68 w 83"/>
                  <a:gd name="T27" fmla="*/ 113 h 129"/>
                  <a:gd name="T28" fmla="*/ 59 w 83"/>
                  <a:gd name="T29" fmla="*/ 99 h 129"/>
                  <a:gd name="T30" fmla="*/ 54 w 83"/>
                  <a:gd name="T31" fmla="*/ 88 h 129"/>
                  <a:gd name="T32" fmla="*/ 54 w 83"/>
                  <a:gd name="T33" fmla="*/ 88 h 129"/>
                  <a:gd name="T34" fmla="*/ 52 w 83"/>
                  <a:gd name="T35" fmla="*/ 79 h 129"/>
                  <a:gd name="T36" fmla="*/ 48 w 83"/>
                  <a:gd name="T37" fmla="*/ 66 h 129"/>
                  <a:gd name="T38" fmla="*/ 45 w 83"/>
                  <a:gd name="T39" fmla="*/ 56 h 129"/>
                  <a:gd name="T40" fmla="*/ 32 w 83"/>
                  <a:gd name="T41" fmla="*/ 46 h 129"/>
                  <a:gd name="T42" fmla="*/ 32 w 83"/>
                  <a:gd name="T43" fmla="*/ 46 h 129"/>
                  <a:gd name="T44" fmla="*/ 16 w 83"/>
                  <a:gd name="T45" fmla="*/ 37 h 129"/>
                  <a:gd name="T46" fmla="*/ 5 w 83"/>
                  <a:gd name="T47" fmla="*/ 28 h 129"/>
                  <a:gd name="T48" fmla="*/ 0 w 83"/>
                  <a:gd name="T49" fmla="*/ 16 h 129"/>
                  <a:gd name="T50" fmla="*/ 0 w 83"/>
                  <a:gd name="T5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29">
                    <a:moveTo>
                      <a:pt x="0" y="0"/>
                    </a:moveTo>
                    <a:lnTo>
                      <a:pt x="0" y="0"/>
                    </a:lnTo>
                    <a:lnTo>
                      <a:pt x="14" y="16"/>
                    </a:lnTo>
                    <a:lnTo>
                      <a:pt x="29" y="28"/>
                    </a:lnTo>
                    <a:lnTo>
                      <a:pt x="41" y="37"/>
                    </a:lnTo>
                    <a:lnTo>
                      <a:pt x="52" y="45"/>
                    </a:lnTo>
                    <a:lnTo>
                      <a:pt x="52" y="45"/>
                    </a:lnTo>
                    <a:lnTo>
                      <a:pt x="63" y="56"/>
                    </a:lnTo>
                    <a:lnTo>
                      <a:pt x="74" y="79"/>
                    </a:lnTo>
                    <a:lnTo>
                      <a:pt x="79" y="104"/>
                    </a:lnTo>
                    <a:lnTo>
                      <a:pt x="83" y="129"/>
                    </a:lnTo>
                    <a:lnTo>
                      <a:pt x="83" y="129"/>
                    </a:lnTo>
                    <a:lnTo>
                      <a:pt x="77" y="126"/>
                    </a:lnTo>
                    <a:lnTo>
                      <a:pt x="68" y="113"/>
                    </a:lnTo>
                    <a:lnTo>
                      <a:pt x="59" y="99"/>
                    </a:lnTo>
                    <a:lnTo>
                      <a:pt x="54" y="88"/>
                    </a:lnTo>
                    <a:lnTo>
                      <a:pt x="54" y="88"/>
                    </a:lnTo>
                    <a:lnTo>
                      <a:pt x="52" y="79"/>
                    </a:lnTo>
                    <a:lnTo>
                      <a:pt x="48" y="66"/>
                    </a:lnTo>
                    <a:lnTo>
                      <a:pt x="45" y="56"/>
                    </a:lnTo>
                    <a:lnTo>
                      <a:pt x="32" y="46"/>
                    </a:lnTo>
                    <a:lnTo>
                      <a:pt x="32" y="46"/>
                    </a:lnTo>
                    <a:lnTo>
                      <a:pt x="16" y="37"/>
                    </a:lnTo>
                    <a:lnTo>
                      <a:pt x="5" y="28"/>
                    </a:lnTo>
                    <a:lnTo>
                      <a:pt x="0" y="1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98">
                <a:extLst>
                  <a:ext uri="{FF2B5EF4-FFF2-40B4-BE49-F238E27FC236}">
                    <a16:creationId xmlns:a16="http://schemas.microsoft.com/office/drawing/2014/main" id="{15C113C3-CB24-4C4D-B769-1614AD939CCD}"/>
                  </a:ext>
                </a:extLst>
              </p:cNvPr>
              <p:cNvSpPr>
                <a:spLocks/>
              </p:cNvSpPr>
              <p:nvPr/>
            </p:nvSpPr>
            <p:spPr bwMode="auto">
              <a:xfrm>
                <a:off x="6891" y="2545"/>
                <a:ext cx="28" cy="89"/>
              </a:xfrm>
              <a:custGeom>
                <a:avLst/>
                <a:gdLst>
                  <a:gd name="T0" fmla="*/ 24 w 53"/>
                  <a:gd name="T1" fmla="*/ 25 h 153"/>
                  <a:gd name="T2" fmla="*/ 24 w 53"/>
                  <a:gd name="T3" fmla="*/ 50 h 153"/>
                  <a:gd name="T4" fmla="*/ 27 w 53"/>
                  <a:gd name="T5" fmla="*/ 74 h 153"/>
                  <a:gd name="T6" fmla="*/ 33 w 53"/>
                  <a:gd name="T7" fmla="*/ 92 h 153"/>
                  <a:gd name="T8" fmla="*/ 38 w 53"/>
                  <a:gd name="T9" fmla="*/ 105 h 153"/>
                  <a:gd name="T10" fmla="*/ 40 w 53"/>
                  <a:gd name="T11" fmla="*/ 114 h 153"/>
                  <a:gd name="T12" fmla="*/ 40 w 53"/>
                  <a:gd name="T13" fmla="*/ 124 h 153"/>
                  <a:gd name="T14" fmla="*/ 38 w 53"/>
                  <a:gd name="T15" fmla="*/ 133 h 153"/>
                  <a:gd name="T16" fmla="*/ 40 w 53"/>
                  <a:gd name="T17" fmla="*/ 142 h 153"/>
                  <a:gd name="T18" fmla="*/ 53 w 53"/>
                  <a:gd name="T19" fmla="*/ 142 h 153"/>
                  <a:gd name="T20" fmla="*/ 25 w 53"/>
                  <a:gd name="T21" fmla="*/ 153 h 153"/>
                  <a:gd name="T22" fmla="*/ 22 w 53"/>
                  <a:gd name="T23" fmla="*/ 132 h 153"/>
                  <a:gd name="T24" fmla="*/ 15 w 53"/>
                  <a:gd name="T25" fmla="*/ 114 h 153"/>
                  <a:gd name="T26" fmla="*/ 6 w 53"/>
                  <a:gd name="T27" fmla="*/ 99 h 153"/>
                  <a:gd name="T28" fmla="*/ 0 w 53"/>
                  <a:gd name="T29" fmla="*/ 90 h 153"/>
                  <a:gd name="T30" fmla="*/ 0 w 53"/>
                  <a:gd name="T31" fmla="*/ 85 h 153"/>
                  <a:gd name="T32" fmla="*/ 4 w 53"/>
                  <a:gd name="T33" fmla="*/ 83 h 153"/>
                  <a:gd name="T34" fmla="*/ 7 w 53"/>
                  <a:gd name="T35" fmla="*/ 79 h 153"/>
                  <a:gd name="T36" fmla="*/ 9 w 53"/>
                  <a:gd name="T37" fmla="*/ 76 h 153"/>
                  <a:gd name="T38" fmla="*/ 7 w 53"/>
                  <a:gd name="T39" fmla="*/ 32 h 153"/>
                  <a:gd name="T40" fmla="*/ 13 w 53"/>
                  <a:gd name="T41" fmla="*/ 5 h 153"/>
                  <a:gd name="T42" fmla="*/ 22 w 53"/>
                  <a:gd name="T43" fmla="*/ 0 h 153"/>
                  <a:gd name="T44" fmla="*/ 24 w 53"/>
                  <a:gd name="T45"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153">
                    <a:moveTo>
                      <a:pt x="24" y="25"/>
                    </a:moveTo>
                    <a:lnTo>
                      <a:pt x="24" y="50"/>
                    </a:lnTo>
                    <a:lnTo>
                      <a:pt x="27" y="74"/>
                    </a:lnTo>
                    <a:lnTo>
                      <a:pt x="33" y="92"/>
                    </a:lnTo>
                    <a:lnTo>
                      <a:pt x="38" y="105"/>
                    </a:lnTo>
                    <a:lnTo>
                      <a:pt x="40" y="114"/>
                    </a:lnTo>
                    <a:lnTo>
                      <a:pt x="40" y="124"/>
                    </a:lnTo>
                    <a:lnTo>
                      <a:pt x="38" y="133"/>
                    </a:lnTo>
                    <a:lnTo>
                      <a:pt x="40" y="142"/>
                    </a:lnTo>
                    <a:lnTo>
                      <a:pt x="53" y="142"/>
                    </a:lnTo>
                    <a:lnTo>
                      <a:pt x="25" y="153"/>
                    </a:lnTo>
                    <a:lnTo>
                      <a:pt x="22" y="132"/>
                    </a:lnTo>
                    <a:lnTo>
                      <a:pt x="15" y="114"/>
                    </a:lnTo>
                    <a:lnTo>
                      <a:pt x="6" y="99"/>
                    </a:lnTo>
                    <a:lnTo>
                      <a:pt x="0" y="90"/>
                    </a:lnTo>
                    <a:lnTo>
                      <a:pt x="0" y="85"/>
                    </a:lnTo>
                    <a:lnTo>
                      <a:pt x="4" y="83"/>
                    </a:lnTo>
                    <a:lnTo>
                      <a:pt x="7" y="79"/>
                    </a:lnTo>
                    <a:lnTo>
                      <a:pt x="9" y="76"/>
                    </a:lnTo>
                    <a:lnTo>
                      <a:pt x="7" y="32"/>
                    </a:lnTo>
                    <a:lnTo>
                      <a:pt x="13" y="5"/>
                    </a:lnTo>
                    <a:lnTo>
                      <a:pt x="22" y="0"/>
                    </a:lnTo>
                    <a:lnTo>
                      <a:pt x="24" y="25"/>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99">
                <a:extLst>
                  <a:ext uri="{FF2B5EF4-FFF2-40B4-BE49-F238E27FC236}">
                    <a16:creationId xmlns:a16="http://schemas.microsoft.com/office/drawing/2014/main" id="{F6226639-C6A4-4E4F-B14D-BBB1896A7DF1}"/>
                  </a:ext>
                </a:extLst>
              </p:cNvPr>
              <p:cNvSpPr>
                <a:spLocks/>
              </p:cNvSpPr>
              <p:nvPr/>
            </p:nvSpPr>
            <p:spPr bwMode="auto">
              <a:xfrm>
                <a:off x="6891" y="2545"/>
                <a:ext cx="28" cy="89"/>
              </a:xfrm>
              <a:custGeom>
                <a:avLst/>
                <a:gdLst>
                  <a:gd name="T0" fmla="*/ 24 w 53"/>
                  <a:gd name="T1" fmla="*/ 25 h 153"/>
                  <a:gd name="T2" fmla="*/ 24 w 53"/>
                  <a:gd name="T3" fmla="*/ 25 h 153"/>
                  <a:gd name="T4" fmla="*/ 24 w 53"/>
                  <a:gd name="T5" fmla="*/ 50 h 153"/>
                  <a:gd name="T6" fmla="*/ 27 w 53"/>
                  <a:gd name="T7" fmla="*/ 74 h 153"/>
                  <a:gd name="T8" fmla="*/ 33 w 53"/>
                  <a:gd name="T9" fmla="*/ 92 h 153"/>
                  <a:gd name="T10" fmla="*/ 38 w 53"/>
                  <a:gd name="T11" fmla="*/ 105 h 153"/>
                  <a:gd name="T12" fmla="*/ 38 w 53"/>
                  <a:gd name="T13" fmla="*/ 105 h 153"/>
                  <a:gd name="T14" fmla="*/ 40 w 53"/>
                  <a:gd name="T15" fmla="*/ 114 h 153"/>
                  <a:gd name="T16" fmla="*/ 40 w 53"/>
                  <a:gd name="T17" fmla="*/ 124 h 153"/>
                  <a:gd name="T18" fmla="*/ 38 w 53"/>
                  <a:gd name="T19" fmla="*/ 133 h 153"/>
                  <a:gd name="T20" fmla="*/ 40 w 53"/>
                  <a:gd name="T21" fmla="*/ 142 h 153"/>
                  <a:gd name="T22" fmla="*/ 53 w 53"/>
                  <a:gd name="T23" fmla="*/ 142 h 153"/>
                  <a:gd name="T24" fmla="*/ 25 w 53"/>
                  <a:gd name="T25" fmla="*/ 153 h 153"/>
                  <a:gd name="T26" fmla="*/ 25 w 53"/>
                  <a:gd name="T27" fmla="*/ 153 h 153"/>
                  <a:gd name="T28" fmla="*/ 22 w 53"/>
                  <a:gd name="T29" fmla="*/ 132 h 153"/>
                  <a:gd name="T30" fmla="*/ 15 w 53"/>
                  <a:gd name="T31" fmla="*/ 114 h 153"/>
                  <a:gd name="T32" fmla="*/ 6 w 53"/>
                  <a:gd name="T33" fmla="*/ 99 h 153"/>
                  <a:gd name="T34" fmla="*/ 0 w 53"/>
                  <a:gd name="T35" fmla="*/ 90 h 153"/>
                  <a:gd name="T36" fmla="*/ 0 w 53"/>
                  <a:gd name="T37" fmla="*/ 90 h 153"/>
                  <a:gd name="T38" fmla="*/ 0 w 53"/>
                  <a:gd name="T39" fmla="*/ 85 h 153"/>
                  <a:gd name="T40" fmla="*/ 4 w 53"/>
                  <a:gd name="T41" fmla="*/ 83 h 153"/>
                  <a:gd name="T42" fmla="*/ 7 w 53"/>
                  <a:gd name="T43" fmla="*/ 79 h 153"/>
                  <a:gd name="T44" fmla="*/ 9 w 53"/>
                  <a:gd name="T45" fmla="*/ 76 h 153"/>
                  <a:gd name="T46" fmla="*/ 9 w 53"/>
                  <a:gd name="T47" fmla="*/ 76 h 153"/>
                  <a:gd name="T48" fmla="*/ 7 w 53"/>
                  <a:gd name="T49" fmla="*/ 32 h 153"/>
                  <a:gd name="T50" fmla="*/ 13 w 53"/>
                  <a:gd name="T51" fmla="*/ 5 h 153"/>
                  <a:gd name="T52" fmla="*/ 22 w 53"/>
                  <a:gd name="T53" fmla="*/ 0 h 153"/>
                  <a:gd name="T54" fmla="*/ 24 w 53"/>
                  <a:gd name="T55"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153">
                    <a:moveTo>
                      <a:pt x="24" y="25"/>
                    </a:moveTo>
                    <a:lnTo>
                      <a:pt x="24" y="25"/>
                    </a:lnTo>
                    <a:lnTo>
                      <a:pt x="24" y="50"/>
                    </a:lnTo>
                    <a:lnTo>
                      <a:pt x="27" y="74"/>
                    </a:lnTo>
                    <a:lnTo>
                      <a:pt x="33" y="92"/>
                    </a:lnTo>
                    <a:lnTo>
                      <a:pt x="38" y="105"/>
                    </a:lnTo>
                    <a:lnTo>
                      <a:pt x="38" y="105"/>
                    </a:lnTo>
                    <a:lnTo>
                      <a:pt x="40" y="114"/>
                    </a:lnTo>
                    <a:lnTo>
                      <a:pt x="40" y="124"/>
                    </a:lnTo>
                    <a:lnTo>
                      <a:pt x="38" y="133"/>
                    </a:lnTo>
                    <a:lnTo>
                      <a:pt x="40" y="142"/>
                    </a:lnTo>
                    <a:lnTo>
                      <a:pt x="53" y="142"/>
                    </a:lnTo>
                    <a:lnTo>
                      <a:pt x="25" y="153"/>
                    </a:lnTo>
                    <a:lnTo>
                      <a:pt x="25" y="153"/>
                    </a:lnTo>
                    <a:lnTo>
                      <a:pt x="22" y="132"/>
                    </a:lnTo>
                    <a:lnTo>
                      <a:pt x="15" y="114"/>
                    </a:lnTo>
                    <a:lnTo>
                      <a:pt x="6" y="99"/>
                    </a:lnTo>
                    <a:lnTo>
                      <a:pt x="0" y="90"/>
                    </a:lnTo>
                    <a:lnTo>
                      <a:pt x="0" y="90"/>
                    </a:lnTo>
                    <a:lnTo>
                      <a:pt x="0" y="85"/>
                    </a:lnTo>
                    <a:lnTo>
                      <a:pt x="4" y="83"/>
                    </a:lnTo>
                    <a:lnTo>
                      <a:pt x="7" y="79"/>
                    </a:lnTo>
                    <a:lnTo>
                      <a:pt x="9" y="76"/>
                    </a:lnTo>
                    <a:lnTo>
                      <a:pt x="9" y="76"/>
                    </a:lnTo>
                    <a:lnTo>
                      <a:pt x="7" y="32"/>
                    </a:lnTo>
                    <a:lnTo>
                      <a:pt x="13" y="5"/>
                    </a:lnTo>
                    <a:lnTo>
                      <a:pt x="22" y="0"/>
                    </a:lnTo>
                    <a:lnTo>
                      <a:pt x="24"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100">
                <a:extLst>
                  <a:ext uri="{FF2B5EF4-FFF2-40B4-BE49-F238E27FC236}">
                    <a16:creationId xmlns:a16="http://schemas.microsoft.com/office/drawing/2014/main" id="{7D7BF035-0D52-4054-983B-AB1CA445D1A4}"/>
                  </a:ext>
                </a:extLst>
              </p:cNvPr>
              <p:cNvSpPr>
                <a:spLocks/>
              </p:cNvSpPr>
              <p:nvPr/>
            </p:nvSpPr>
            <p:spPr bwMode="auto">
              <a:xfrm>
                <a:off x="6560" y="3529"/>
                <a:ext cx="26" cy="109"/>
              </a:xfrm>
              <a:custGeom>
                <a:avLst/>
                <a:gdLst>
                  <a:gd name="T0" fmla="*/ 0 w 48"/>
                  <a:gd name="T1" fmla="*/ 190 h 190"/>
                  <a:gd name="T2" fmla="*/ 1 w 48"/>
                  <a:gd name="T3" fmla="*/ 166 h 190"/>
                  <a:gd name="T4" fmla="*/ 5 w 48"/>
                  <a:gd name="T5" fmla="*/ 145 h 190"/>
                  <a:gd name="T6" fmla="*/ 10 w 48"/>
                  <a:gd name="T7" fmla="*/ 125 h 190"/>
                  <a:gd name="T8" fmla="*/ 16 w 48"/>
                  <a:gd name="T9" fmla="*/ 110 h 190"/>
                  <a:gd name="T10" fmla="*/ 21 w 48"/>
                  <a:gd name="T11" fmla="*/ 92 h 190"/>
                  <a:gd name="T12" fmla="*/ 27 w 48"/>
                  <a:gd name="T13" fmla="*/ 63 h 190"/>
                  <a:gd name="T14" fmla="*/ 30 w 48"/>
                  <a:gd name="T15" fmla="*/ 38 h 190"/>
                  <a:gd name="T16" fmla="*/ 30 w 48"/>
                  <a:gd name="T17" fmla="*/ 24 h 190"/>
                  <a:gd name="T18" fmla="*/ 30 w 48"/>
                  <a:gd name="T19" fmla="*/ 18 h 190"/>
                  <a:gd name="T20" fmla="*/ 34 w 48"/>
                  <a:gd name="T21" fmla="*/ 15 h 190"/>
                  <a:gd name="T22" fmla="*/ 39 w 48"/>
                  <a:gd name="T23" fmla="*/ 9 h 190"/>
                  <a:gd name="T24" fmla="*/ 41 w 48"/>
                  <a:gd name="T25" fmla="*/ 6 h 190"/>
                  <a:gd name="T26" fmla="*/ 41 w 48"/>
                  <a:gd name="T27" fmla="*/ 2 h 190"/>
                  <a:gd name="T28" fmla="*/ 41 w 48"/>
                  <a:gd name="T29" fmla="*/ 0 h 190"/>
                  <a:gd name="T30" fmla="*/ 39 w 48"/>
                  <a:gd name="T31" fmla="*/ 2 h 190"/>
                  <a:gd name="T32" fmla="*/ 39 w 48"/>
                  <a:gd name="T33" fmla="*/ 11 h 190"/>
                  <a:gd name="T34" fmla="*/ 41 w 48"/>
                  <a:gd name="T35" fmla="*/ 29 h 190"/>
                  <a:gd name="T36" fmla="*/ 45 w 48"/>
                  <a:gd name="T37" fmla="*/ 53 h 190"/>
                  <a:gd name="T38" fmla="*/ 46 w 48"/>
                  <a:gd name="T39" fmla="*/ 76 h 190"/>
                  <a:gd name="T40" fmla="*/ 48 w 48"/>
                  <a:gd name="T41" fmla="*/ 94 h 190"/>
                  <a:gd name="T42" fmla="*/ 43 w 48"/>
                  <a:gd name="T43" fmla="*/ 112 h 190"/>
                  <a:gd name="T44" fmla="*/ 30 w 48"/>
                  <a:gd name="T45" fmla="*/ 132 h 190"/>
                  <a:gd name="T46" fmla="*/ 14 w 48"/>
                  <a:gd name="T47" fmla="*/ 157 h 190"/>
                  <a:gd name="T48" fmla="*/ 0 w 48"/>
                  <a:gd name="T4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90">
                    <a:moveTo>
                      <a:pt x="0" y="190"/>
                    </a:moveTo>
                    <a:lnTo>
                      <a:pt x="1" y="166"/>
                    </a:lnTo>
                    <a:lnTo>
                      <a:pt x="5" y="145"/>
                    </a:lnTo>
                    <a:lnTo>
                      <a:pt x="10" y="125"/>
                    </a:lnTo>
                    <a:lnTo>
                      <a:pt x="16" y="110"/>
                    </a:lnTo>
                    <a:lnTo>
                      <a:pt x="21" y="92"/>
                    </a:lnTo>
                    <a:lnTo>
                      <a:pt x="27" y="63"/>
                    </a:lnTo>
                    <a:lnTo>
                      <a:pt x="30" y="38"/>
                    </a:lnTo>
                    <a:lnTo>
                      <a:pt x="30" y="24"/>
                    </a:lnTo>
                    <a:lnTo>
                      <a:pt x="30" y="18"/>
                    </a:lnTo>
                    <a:lnTo>
                      <a:pt x="34" y="15"/>
                    </a:lnTo>
                    <a:lnTo>
                      <a:pt x="39" y="9"/>
                    </a:lnTo>
                    <a:lnTo>
                      <a:pt x="41" y="6"/>
                    </a:lnTo>
                    <a:lnTo>
                      <a:pt x="41" y="2"/>
                    </a:lnTo>
                    <a:lnTo>
                      <a:pt x="41" y="0"/>
                    </a:lnTo>
                    <a:lnTo>
                      <a:pt x="39" y="2"/>
                    </a:lnTo>
                    <a:lnTo>
                      <a:pt x="39" y="11"/>
                    </a:lnTo>
                    <a:lnTo>
                      <a:pt x="41" y="29"/>
                    </a:lnTo>
                    <a:lnTo>
                      <a:pt x="45" y="53"/>
                    </a:lnTo>
                    <a:lnTo>
                      <a:pt x="46" y="76"/>
                    </a:lnTo>
                    <a:lnTo>
                      <a:pt x="48" y="94"/>
                    </a:lnTo>
                    <a:lnTo>
                      <a:pt x="43" y="112"/>
                    </a:lnTo>
                    <a:lnTo>
                      <a:pt x="30" y="132"/>
                    </a:lnTo>
                    <a:lnTo>
                      <a:pt x="14" y="157"/>
                    </a:lnTo>
                    <a:lnTo>
                      <a:pt x="0" y="190"/>
                    </a:lnTo>
                    <a:close/>
                  </a:path>
                </a:pathLst>
              </a:custGeom>
              <a:solidFill>
                <a:srgbClr val="FFB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01">
                <a:extLst>
                  <a:ext uri="{FF2B5EF4-FFF2-40B4-BE49-F238E27FC236}">
                    <a16:creationId xmlns:a16="http://schemas.microsoft.com/office/drawing/2014/main" id="{59B988E6-52D7-47BB-BB06-213129B8BBD2}"/>
                  </a:ext>
                </a:extLst>
              </p:cNvPr>
              <p:cNvSpPr>
                <a:spLocks/>
              </p:cNvSpPr>
              <p:nvPr/>
            </p:nvSpPr>
            <p:spPr bwMode="auto">
              <a:xfrm>
                <a:off x="6560" y="3529"/>
                <a:ext cx="26" cy="109"/>
              </a:xfrm>
              <a:custGeom>
                <a:avLst/>
                <a:gdLst>
                  <a:gd name="T0" fmla="*/ 0 w 48"/>
                  <a:gd name="T1" fmla="*/ 190 h 190"/>
                  <a:gd name="T2" fmla="*/ 0 w 48"/>
                  <a:gd name="T3" fmla="*/ 190 h 190"/>
                  <a:gd name="T4" fmla="*/ 1 w 48"/>
                  <a:gd name="T5" fmla="*/ 166 h 190"/>
                  <a:gd name="T6" fmla="*/ 5 w 48"/>
                  <a:gd name="T7" fmla="*/ 145 h 190"/>
                  <a:gd name="T8" fmla="*/ 10 w 48"/>
                  <a:gd name="T9" fmla="*/ 125 h 190"/>
                  <a:gd name="T10" fmla="*/ 16 w 48"/>
                  <a:gd name="T11" fmla="*/ 110 h 190"/>
                  <a:gd name="T12" fmla="*/ 16 w 48"/>
                  <a:gd name="T13" fmla="*/ 110 h 190"/>
                  <a:gd name="T14" fmla="*/ 21 w 48"/>
                  <a:gd name="T15" fmla="*/ 92 h 190"/>
                  <a:gd name="T16" fmla="*/ 27 w 48"/>
                  <a:gd name="T17" fmla="*/ 63 h 190"/>
                  <a:gd name="T18" fmla="*/ 30 w 48"/>
                  <a:gd name="T19" fmla="*/ 38 h 190"/>
                  <a:gd name="T20" fmla="*/ 30 w 48"/>
                  <a:gd name="T21" fmla="*/ 24 h 190"/>
                  <a:gd name="T22" fmla="*/ 30 w 48"/>
                  <a:gd name="T23" fmla="*/ 24 h 190"/>
                  <a:gd name="T24" fmla="*/ 30 w 48"/>
                  <a:gd name="T25" fmla="*/ 18 h 190"/>
                  <a:gd name="T26" fmla="*/ 34 w 48"/>
                  <a:gd name="T27" fmla="*/ 15 h 190"/>
                  <a:gd name="T28" fmla="*/ 39 w 48"/>
                  <a:gd name="T29" fmla="*/ 9 h 190"/>
                  <a:gd name="T30" fmla="*/ 41 w 48"/>
                  <a:gd name="T31" fmla="*/ 6 h 190"/>
                  <a:gd name="T32" fmla="*/ 41 w 48"/>
                  <a:gd name="T33" fmla="*/ 6 h 190"/>
                  <a:gd name="T34" fmla="*/ 41 w 48"/>
                  <a:gd name="T35" fmla="*/ 2 h 190"/>
                  <a:gd name="T36" fmla="*/ 41 w 48"/>
                  <a:gd name="T37" fmla="*/ 0 h 190"/>
                  <a:gd name="T38" fmla="*/ 39 w 48"/>
                  <a:gd name="T39" fmla="*/ 2 h 190"/>
                  <a:gd name="T40" fmla="*/ 39 w 48"/>
                  <a:gd name="T41" fmla="*/ 11 h 190"/>
                  <a:gd name="T42" fmla="*/ 39 w 48"/>
                  <a:gd name="T43" fmla="*/ 11 h 190"/>
                  <a:gd name="T44" fmla="*/ 41 w 48"/>
                  <a:gd name="T45" fmla="*/ 29 h 190"/>
                  <a:gd name="T46" fmla="*/ 45 w 48"/>
                  <a:gd name="T47" fmla="*/ 53 h 190"/>
                  <a:gd name="T48" fmla="*/ 46 w 48"/>
                  <a:gd name="T49" fmla="*/ 76 h 190"/>
                  <a:gd name="T50" fmla="*/ 48 w 48"/>
                  <a:gd name="T51" fmla="*/ 94 h 190"/>
                  <a:gd name="T52" fmla="*/ 48 w 48"/>
                  <a:gd name="T53" fmla="*/ 94 h 190"/>
                  <a:gd name="T54" fmla="*/ 43 w 48"/>
                  <a:gd name="T55" fmla="*/ 112 h 190"/>
                  <a:gd name="T56" fmla="*/ 30 w 48"/>
                  <a:gd name="T57" fmla="*/ 132 h 190"/>
                  <a:gd name="T58" fmla="*/ 14 w 48"/>
                  <a:gd name="T59" fmla="*/ 157 h 190"/>
                  <a:gd name="T60" fmla="*/ 0 w 48"/>
                  <a:gd name="T6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190">
                    <a:moveTo>
                      <a:pt x="0" y="190"/>
                    </a:moveTo>
                    <a:lnTo>
                      <a:pt x="0" y="190"/>
                    </a:lnTo>
                    <a:lnTo>
                      <a:pt x="1" y="166"/>
                    </a:lnTo>
                    <a:lnTo>
                      <a:pt x="5" y="145"/>
                    </a:lnTo>
                    <a:lnTo>
                      <a:pt x="10" y="125"/>
                    </a:lnTo>
                    <a:lnTo>
                      <a:pt x="16" y="110"/>
                    </a:lnTo>
                    <a:lnTo>
                      <a:pt x="16" y="110"/>
                    </a:lnTo>
                    <a:lnTo>
                      <a:pt x="21" y="92"/>
                    </a:lnTo>
                    <a:lnTo>
                      <a:pt x="27" y="63"/>
                    </a:lnTo>
                    <a:lnTo>
                      <a:pt x="30" y="38"/>
                    </a:lnTo>
                    <a:lnTo>
                      <a:pt x="30" y="24"/>
                    </a:lnTo>
                    <a:lnTo>
                      <a:pt x="30" y="24"/>
                    </a:lnTo>
                    <a:lnTo>
                      <a:pt x="30" y="18"/>
                    </a:lnTo>
                    <a:lnTo>
                      <a:pt x="34" y="15"/>
                    </a:lnTo>
                    <a:lnTo>
                      <a:pt x="39" y="9"/>
                    </a:lnTo>
                    <a:lnTo>
                      <a:pt x="41" y="6"/>
                    </a:lnTo>
                    <a:lnTo>
                      <a:pt x="41" y="6"/>
                    </a:lnTo>
                    <a:lnTo>
                      <a:pt x="41" y="2"/>
                    </a:lnTo>
                    <a:lnTo>
                      <a:pt x="41" y="0"/>
                    </a:lnTo>
                    <a:lnTo>
                      <a:pt x="39" y="2"/>
                    </a:lnTo>
                    <a:lnTo>
                      <a:pt x="39" y="11"/>
                    </a:lnTo>
                    <a:lnTo>
                      <a:pt x="39" y="11"/>
                    </a:lnTo>
                    <a:lnTo>
                      <a:pt x="41" y="29"/>
                    </a:lnTo>
                    <a:lnTo>
                      <a:pt x="45" y="53"/>
                    </a:lnTo>
                    <a:lnTo>
                      <a:pt x="46" y="76"/>
                    </a:lnTo>
                    <a:lnTo>
                      <a:pt x="48" y="94"/>
                    </a:lnTo>
                    <a:lnTo>
                      <a:pt x="48" y="94"/>
                    </a:lnTo>
                    <a:lnTo>
                      <a:pt x="43" y="112"/>
                    </a:lnTo>
                    <a:lnTo>
                      <a:pt x="30" y="132"/>
                    </a:lnTo>
                    <a:lnTo>
                      <a:pt x="14" y="157"/>
                    </a:lnTo>
                    <a:lnTo>
                      <a:pt x="0" y="1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102">
                <a:extLst>
                  <a:ext uri="{FF2B5EF4-FFF2-40B4-BE49-F238E27FC236}">
                    <a16:creationId xmlns:a16="http://schemas.microsoft.com/office/drawing/2014/main" id="{DA005186-DC07-4890-B8EA-BDBE30BE93B7}"/>
                  </a:ext>
                </a:extLst>
              </p:cNvPr>
              <p:cNvSpPr>
                <a:spLocks/>
              </p:cNvSpPr>
              <p:nvPr/>
            </p:nvSpPr>
            <p:spPr bwMode="auto">
              <a:xfrm>
                <a:off x="6424" y="2814"/>
                <a:ext cx="337" cy="329"/>
              </a:xfrm>
              <a:custGeom>
                <a:avLst/>
                <a:gdLst>
                  <a:gd name="T0" fmla="*/ 328 w 622"/>
                  <a:gd name="T1" fmla="*/ 3 h 562"/>
                  <a:gd name="T2" fmla="*/ 292 w 622"/>
                  <a:gd name="T3" fmla="*/ 0 h 562"/>
                  <a:gd name="T4" fmla="*/ 258 w 622"/>
                  <a:gd name="T5" fmla="*/ 9 h 562"/>
                  <a:gd name="T6" fmla="*/ 225 w 622"/>
                  <a:gd name="T7" fmla="*/ 19 h 562"/>
                  <a:gd name="T8" fmla="*/ 200 w 622"/>
                  <a:gd name="T9" fmla="*/ 16 h 562"/>
                  <a:gd name="T10" fmla="*/ 178 w 622"/>
                  <a:gd name="T11" fmla="*/ 14 h 562"/>
                  <a:gd name="T12" fmla="*/ 148 w 622"/>
                  <a:gd name="T13" fmla="*/ 18 h 562"/>
                  <a:gd name="T14" fmla="*/ 119 w 622"/>
                  <a:gd name="T15" fmla="*/ 30 h 562"/>
                  <a:gd name="T16" fmla="*/ 112 w 622"/>
                  <a:gd name="T17" fmla="*/ 41 h 562"/>
                  <a:gd name="T18" fmla="*/ 88 w 622"/>
                  <a:gd name="T19" fmla="*/ 56 h 562"/>
                  <a:gd name="T20" fmla="*/ 79 w 622"/>
                  <a:gd name="T21" fmla="*/ 65 h 562"/>
                  <a:gd name="T22" fmla="*/ 70 w 622"/>
                  <a:gd name="T23" fmla="*/ 86 h 562"/>
                  <a:gd name="T24" fmla="*/ 59 w 622"/>
                  <a:gd name="T25" fmla="*/ 104 h 562"/>
                  <a:gd name="T26" fmla="*/ 52 w 622"/>
                  <a:gd name="T27" fmla="*/ 120 h 562"/>
                  <a:gd name="T28" fmla="*/ 38 w 622"/>
                  <a:gd name="T29" fmla="*/ 124 h 562"/>
                  <a:gd name="T30" fmla="*/ 38 w 622"/>
                  <a:gd name="T31" fmla="*/ 153 h 562"/>
                  <a:gd name="T32" fmla="*/ 23 w 622"/>
                  <a:gd name="T33" fmla="*/ 166 h 562"/>
                  <a:gd name="T34" fmla="*/ 16 w 622"/>
                  <a:gd name="T35" fmla="*/ 184 h 562"/>
                  <a:gd name="T36" fmla="*/ 11 w 622"/>
                  <a:gd name="T37" fmla="*/ 200 h 562"/>
                  <a:gd name="T38" fmla="*/ 12 w 622"/>
                  <a:gd name="T39" fmla="*/ 220 h 562"/>
                  <a:gd name="T40" fmla="*/ 14 w 622"/>
                  <a:gd name="T41" fmla="*/ 236 h 562"/>
                  <a:gd name="T42" fmla="*/ 2 w 622"/>
                  <a:gd name="T43" fmla="*/ 256 h 562"/>
                  <a:gd name="T44" fmla="*/ 3 w 622"/>
                  <a:gd name="T45" fmla="*/ 270 h 562"/>
                  <a:gd name="T46" fmla="*/ 16 w 622"/>
                  <a:gd name="T47" fmla="*/ 277 h 562"/>
                  <a:gd name="T48" fmla="*/ 16 w 622"/>
                  <a:gd name="T49" fmla="*/ 313 h 562"/>
                  <a:gd name="T50" fmla="*/ 25 w 622"/>
                  <a:gd name="T51" fmla="*/ 341 h 562"/>
                  <a:gd name="T52" fmla="*/ 39 w 622"/>
                  <a:gd name="T53" fmla="*/ 357 h 562"/>
                  <a:gd name="T54" fmla="*/ 34 w 622"/>
                  <a:gd name="T55" fmla="*/ 389 h 562"/>
                  <a:gd name="T56" fmla="*/ 56 w 622"/>
                  <a:gd name="T57" fmla="*/ 398 h 562"/>
                  <a:gd name="T58" fmla="*/ 63 w 622"/>
                  <a:gd name="T59" fmla="*/ 409 h 562"/>
                  <a:gd name="T60" fmla="*/ 65 w 622"/>
                  <a:gd name="T61" fmla="*/ 438 h 562"/>
                  <a:gd name="T62" fmla="*/ 77 w 622"/>
                  <a:gd name="T63" fmla="*/ 436 h 562"/>
                  <a:gd name="T64" fmla="*/ 85 w 622"/>
                  <a:gd name="T65" fmla="*/ 451 h 562"/>
                  <a:gd name="T66" fmla="*/ 92 w 622"/>
                  <a:gd name="T67" fmla="*/ 470 h 562"/>
                  <a:gd name="T68" fmla="*/ 124 w 622"/>
                  <a:gd name="T69" fmla="*/ 488 h 562"/>
                  <a:gd name="T70" fmla="*/ 155 w 622"/>
                  <a:gd name="T71" fmla="*/ 505 h 562"/>
                  <a:gd name="T72" fmla="*/ 251 w 622"/>
                  <a:gd name="T73" fmla="*/ 546 h 562"/>
                  <a:gd name="T74" fmla="*/ 344 w 622"/>
                  <a:gd name="T75" fmla="*/ 562 h 562"/>
                  <a:gd name="T76" fmla="*/ 436 w 622"/>
                  <a:gd name="T77" fmla="*/ 553 h 562"/>
                  <a:gd name="T78" fmla="*/ 510 w 622"/>
                  <a:gd name="T79" fmla="*/ 528 h 562"/>
                  <a:gd name="T80" fmla="*/ 572 w 622"/>
                  <a:gd name="T81" fmla="*/ 492 h 562"/>
                  <a:gd name="T82" fmla="*/ 610 w 622"/>
                  <a:gd name="T83" fmla="*/ 433 h 562"/>
                  <a:gd name="T84" fmla="*/ 613 w 622"/>
                  <a:gd name="T85" fmla="*/ 252 h 562"/>
                  <a:gd name="T86" fmla="*/ 563 w 622"/>
                  <a:gd name="T87" fmla="*/ 175 h 562"/>
                  <a:gd name="T88" fmla="*/ 483 w 622"/>
                  <a:gd name="T89" fmla="*/ 90 h 562"/>
                  <a:gd name="T90" fmla="*/ 435 w 622"/>
                  <a:gd name="T91" fmla="*/ 45 h 562"/>
                  <a:gd name="T92" fmla="*/ 391 w 622"/>
                  <a:gd name="T93" fmla="*/ 23 h 562"/>
                  <a:gd name="T94" fmla="*/ 355 w 622"/>
                  <a:gd name="T95" fmla="*/ 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562">
                    <a:moveTo>
                      <a:pt x="348" y="3"/>
                    </a:moveTo>
                    <a:lnTo>
                      <a:pt x="339" y="3"/>
                    </a:lnTo>
                    <a:lnTo>
                      <a:pt x="328" y="3"/>
                    </a:lnTo>
                    <a:lnTo>
                      <a:pt x="317" y="1"/>
                    </a:lnTo>
                    <a:lnTo>
                      <a:pt x="305" y="0"/>
                    </a:lnTo>
                    <a:lnTo>
                      <a:pt x="292" y="0"/>
                    </a:lnTo>
                    <a:lnTo>
                      <a:pt x="281" y="0"/>
                    </a:lnTo>
                    <a:lnTo>
                      <a:pt x="269" y="3"/>
                    </a:lnTo>
                    <a:lnTo>
                      <a:pt x="258" y="9"/>
                    </a:lnTo>
                    <a:lnTo>
                      <a:pt x="247" y="16"/>
                    </a:lnTo>
                    <a:lnTo>
                      <a:pt x="236" y="19"/>
                    </a:lnTo>
                    <a:lnTo>
                      <a:pt x="225" y="19"/>
                    </a:lnTo>
                    <a:lnTo>
                      <a:pt x="214" y="19"/>
                    </a:lnTo>
                    <a:lnTo>
                      <a:pt x="205" y="18"/>
                    </a:lnTo>
                    <a:lnTo>
                      <a:pt x="200" y="16"/>
                    </a:lnTo>
                    <a:lnTo>
                      <a:pt x="195" y="14"/>
                    </a:lnTo>
                    <a:lnTo>
                      <a:pt x="193" y="14"/>
                    </a:lnTo>
                    <a:lnTo>
                      <a:pt x="178" y="14"/>
                    </a:lnTo>
                    <a:lnTo>
                      <a:pt x="166" y="12"/>
                    </a:lnTo>
                    <a:lnTo>
                      <a:pt x="155" y="12"/>
                    </a:lnTo>
                    <a:lnTo>
                      <a:pt x="148" y="18"/>
                    </a:lnTo>
                    <a:lnTo>
                      <a:pt x="140" y="25"/>
                    </a:lnTo>
                    <a:lnTo>
                      <a:pt x="130" y="29"/>
                    </a:lnTo>
                    <a:lnTo>
                      <a:pt x="119" y="30"/>
                    </a:lnTo>
                    <a:lnTo>
                      <a:pt x="115" y="30"/>
                    </a:lnTo>
                    <a:lnTo>
                      <a:pt x="113" y="34"/>
                    </a:lnTo>
                    <a:lnTo>
                      <a:pt x="112" y="41"/>
                    </a:lnTo>
                    <a:lnTo>
                      <a:pt x="104" y="50"/>
                    </a:lnTo>
                    <a:lnTo>
                      <a:pt x="95" y="54"/>
                    </a:lnTo>
                    <a:lnTo>
                      <a:pt x="88" y="56"/>
                    </a:lnTo>
                    <a:lnTo>
                      <a:pt x="85" y="59"/>
                    </a:lnTo>
                    <a:lnTo>
                      <a:pt x="81" y="61"/>
                    </a:lnTo>
                    <a:lnTo>
                      <a:pt x="79" y="65"/>
                    </a:lnTo>
                    <a:lnTo>
                      <a:pt x="76" y="74"/>
                    </a:lnTo>
                    <a:lnTo>
                      <a:pt x="74" y="81"/>
                    </a:lnTo>
                    <a:lnTo>
                      <a:pt x="70" y="86"/>
                    </a:lnTo>
                    <a:lnTo>
                      <a:pt x="63" y="92"/>
                    </a:lnTo>
                    <a:lnTo>
                      <a:pt x="59" y="97"/>
                    </a:lnTo>
                    <a:lnTo>
                      <a:pt x="59" y="104"/>
                    </a:lnTo>
                    <a:lnTo>
                      <a:pt x="59" y="110"/>
                    </a:lnTo>
                    <a:lnTo>
                      <a:pt x="57" y="117"/>
                    </a:lnTo>
                    <a:lnTo>
                      <a:pt x="52" y="120"/>
                    </a:lnTo>
                    <a:lnTo>
                      <a:pt x="47" y="120"/>
                    </a:lnTo>
                    <a:lnTo>
                      <a:pt x="41" y="120"/>
                    </a:lnTo>
                    <a:lnTo>
                      <a:pt x="38" y="124"/>
                    </a:lnTo>
                    <a:lnTo>
                      <a:pt x="36" y="135"/>
                    </a:lnTo>
                    <a:lnTo>
                      <a:pt x="36" y="146"/>
                    </a:lnTo>
                    <a:lnTo>
                      <a:pt x="38" y="153"/>
                    </a:lnTo>
                    <a:lnTo>
                      <a:pt x="34" y="158"/>
                    </a:lnTo>
                    <a:lnTo>
                      <a:pt x="29" y="162"/>
                    </a:lnTo>
                    <a:lnTo>
                      <a:pt x="23" y="166"/>
                    </a:lnTo>
                    <a:lnTo>
                      <a:pt x="20" y="169"/>
                    </a:lnTo>
                    <a:lnTo>
                      <a:pt x="16" y="176"/>
                    </a:lnTo>
                    <a:lnTo>
                      <a:pt x="16" y="184"/>
                    </a:lnTo>
                    <a:lnTo>
                      <a:pt x="16" y="191"/>
                    </a:lnTo>
                    <a:lnTo>
                      <a:pt x="16" y="196"/>
                    </a:lnTo>
                    <a:lnTo>
                      <a:pt x="11" y="200"/>
                    </a:lnTo>
                    <a:lnTo>
                      <a:pt x="5" y="205"/>
                    </a:lnTo>
                    <a:lnTo>
                      <a:pt x="7" y="212"/>
                    </a:lnTo>
                    <a:lnTo>
                      <a:pt x="12" y="220"/>
                    </a:lnTo>
                    <a:lnTo>
                      <a:pt x="18" y="225"/>
                    </a:lnTo>
                    <a:lnTo>
                      <a:pt x="20" y="231"/>
                    </a:lnTo>
                    <a:lnTo>
                      <a:pt x="14" y="236"/>
                    </a:lnTo>
                    <a:lnTo>
                      <a:pt x="7" y="243"/>
                    </a:lnTo>
                    <a:lnTo>
                      <a:pt x="3" y="249"/>
                    </a:lnTo>
                    <a:lnTo>
                      <a:pt x="2" y="256"/>
                    </a:lnTo>
                    <a:lnTo>
                      <a:pt x="2" y="261"/>
                    </a:lnTo>
                    <a:lnTo>
                      <a:pt x="0" y="267"/>
                    </a:lnTo>
                    <a:lnTo>
                      <a:pt x="3" y="270"/>
                    </a:lnTo>
                    <a:lnTo>
                      <a:pt x="9" y="272"/>
                    </a:lnTo>
                    <a:lnTo>
                      <a:pt x="14" y="274"/>
                    </a:lnTo>
                    <a:lnTo>
                      <a:pt x="16" y="277"/>
                    </a:lnTo>
                    <a:lnTo>
                      <a:pt x="18" y="283"/>
                    </a:lnTo>
                    <a:lnTo>
                      <a:pt x="18" y="295"/>
                    </a:lnTo>
                    <a:lnTo>
                      <a:pt x="16" y="313"/>
                    </a:lnTo>
                    <a:lnTo>
                      <a:pt x="14" y="330"/>
                    </a:lnTo>
                    <a:lnTo>
                      <a:pt x="18" y="337"/>
                    </a:lnTo>
                    <a:lnTo>
                      <a:pt x="25" y="341"/>
                    </a:lnTo>
                    <a:lnTo>
                      <a:pt x="32" y="344"/>
                    </a:lnTo>
                    <a:lnTo>
                      <a:pt x="38" y="350"/>
                    </a:lnTo>
                    <a:lnTo>
                      <a:pt x="39" y="357"/>
                    </a:lnTo>
                    <a:lnTo>
                      <a:pt x="38" y="368"/>
                    </a:lnTo>
                    <a:lnTo>
                      <a:pt x="36" y="378"/>
                    </a:lnTo>
                    <a:lnTo>
                      <a:pt x="34" y="389"/>
                    </a:lnTo>
                    <a:lnTo>
                      <a:pt x="39" y="393"/>
                    </a:lnTo>
                    <a:lnTo>
                      <a:pt x="48" y="395"/>
                    </a:lnTo>
                    <a:lnTo>
                      <a:pt x="56" y="398"/>
                    </a:lnTo>
                    <a:lnTo>
                      <a:pt x="61" y="402"/>
                    </a:lnTo>
                    <a:lnTo>
                      <a:pt x="63" y="404"/>
                    </a:lnTo>
                    <a:lnTo>
                      <a:pt x="63" y="409"/>
                    </a:lnTo>
                    <a:lnTo>
                      <a:pt x="61" y="418"/>
                    </a:lnTo>
                    <a:lnTo>
                      <a:pt x="61" y="431"/>
                    </a:lnTo>
                    <a:lnTo>
                      <a:pt x="65" y="438"/>
                    </a:lnTo>
                    <a:lnTo>
                      <a:pt x="70" y="440"/>
                    </a:lnTo>
                    <a:lnTo>
                      <a:pt x="74" y="438"/>
                    </a:lnTo>
                    <a:lnTo>
                      <a:pt x="77" y="436"/>
                    </a:lnTo>
                    <a:lnTo>
                      <a:pt x="81" y="438"/>
                    </a:lnTo>
                    <a:lnTo>
                      <a:pt x="83" y="443"/>
                    </a:lnTo>
                    <a:lnTo>
                      <a:pt x="85" y="451"/>
                    </a:lnTo>
                    <a:lnTo>
                      <a:pt x="83" y="458"/>
                    </a:lnTo>
                    <a:lnTo>
                      <a:pt x="81" y="463"/>
                    </a:lnTo>
                    <a:lnTo>
                      <a:pt x="92" y="470"/>
                    </a:lnTo>
                    <a:lnTo>
                      <a:pt x="103" y="476"/>
                    </a:lnTo>
                    <a:lnTo>
                      <a:pt x="113" y="483"/>
                    </a:lnTo>
                    <a:lnTo>
                      <a:pt x="124" y="488"/>
                    </a:lnTo>
                    <a:lnTo>
                      <a:pt x="135" y="494"/>
                    </a:lnTo>
                    <a:lnTo>
                      <a:pt x="144" y="499"/>
                    </a:lnTo>
                    <a:lnTo>
                      <a:pt x="155" y="505"/>
                    </a:lnTo>
                    <a:lnTo>
                      <a:pt x="164" y="510"/>
                    </a:lnTo>
                    <a:lnTo>
                      <a:pt x="211" y="530"/>
                    </a:lnTo>
                    <a:lnTo>
                      <a:pt x="251" y="546"/>
                    </a:lnTo>
                    <a:lnTo>
                      <a:pt x="285" y="555"/>
                    </a:lnTo>
                    <a:lnTo>
                      <a:pt x="316" y="561"/>
                    </a:lnTo>
                    <a:lnTo>
                      <a:pt x="344" y="562"/>
                    </a:lnTo>
                    <a:lnTo>
                      <a:pt x="373" y="562"/>
                    </a:lnTo>
                    <a:lnTo>
                      <a:pt x="404" y="559"/>
                    </a:lnTo>
                    <a:lnTo>
                      <a:pt x="436" y="553"/>
                    </a:lnTo>
                    <a:lnTo>
                      <a:pt x="460" y="548"/>
                    </a:lnTo>
                    <a:lnTo>
                      <a:pt x="485" y="539"/>
                    </a:lnTo>
                    <a:lnTo>
                      <a:pt x="510" y="528"/>
                    </a:lnTo>
                    <a:lnTo>
                      <a:pt x="534" y="517"/>
                    </a:lnTo>
                    <a:lnTo>
                      <a:pt x="554" y="505"/>
                    </a:lnTo>
                    <a:lnTo>
                      <a:pt x="572" y="492"/>
                    </a:lnTo>
                    <a:lnTo>
                      <a:pt x="584" y="479"/>
                    </a:lnTo>
                    <a:lnTo>
                      <a:pt x="593" y="470"/>
                    </a:lnTo>
                    <a:lnTo>
                      <a:pt x="610" y="433"/>
                    </a:lnTo>
                    <a:lnTo>
                      <a:pt x="620" y="382"/>
                    </a:lnTo>
                    <a:lnTo>
                      <a:pt x="622" y="321"/>
                    </a:lnTo>
                    <a:lnTo>
                      <a:pt x="613" y="252"/>
                    </a:lnTo>
                    <a:lnTo>
                      <a:pt x="604" y="229"/>
                    </a:lnTo>
                    <a:lnTo>
                      <a:pt x="586" y="202"/>
                    </a:lnTo>
                    <a:lnTo>
                      <a:pt x="563" y="175"/>
                    </a:lnTo>
                    <a:lnTo>
                      <a:pt x="536" y="144"/>
                    </a:lnTo>
                    <a:lnTo>
                      <a:pt x="509" y="117"/>
                    </a:lnTo>
                    <a:lnTo>
                      <a:pt x="483" y="90"/>
                    </a:lnTo>
                    <a:lnTo>
                      <a:pt x="462" y="68"/>
                    </a:lnTo>
                    <a:lnTo>
                      <a:pt x="447" y="52"/>
                    </a:lnTo>
                    <a:lnTo>
                      <a:pt x="435" y="45"/>
                    </a:lnTo>
                    <a:lnTo>
                      <a:pt x="420" y="38"/>
                    </a:lnTo>
                    <a:lnTo>
                      <a:pt x="406" y="30"/>
                    </a:lnTo>
                    <a:lnTo>
                      <a:pt x="391" y="23"/>
                    </a:lnTo>
                    <a:lnTo>
                      <a:pt x="377" y="18"/>
                    </a:lnTo>
                    <a:lnTo>
                      <a:pt x="366" y="12"/>
                    </a:lnTo>
                    <a:lnTo>
                      <a:pt x="355" y="7"/>
                    </a:lnTo>
                    <a:lnTo>
                      <a:pt x="348" y="3"/>
                    </a:lnTo>
                    <a:close/>
                  </a:path>
                </a:pathLst>
              </a:custGeom>
              <a:solidFill>
                <a:srgbClr val="F1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03">
                <a:extLst>
                  <a:ext uri="{FF2B5EF4-FFF2-40B4-BE49-F238E27FC236}">
                    <a16:creationId xmlns:a16="http://schemas.microsoft.com/office/drawing/2014/main" id="{72B47C85-B000-42F0-92AC-993DD7689034}"/>
                  </a:ext>
                </a:extLst>
              </p:cNvPr>
              <p:cNvSpPr>
                <a:spLocks/>
              </p:cNvSpPr>
              <p:nvPr/>
            </p:nvSpPr>
            <p:spPr bwMode="auto">
              <a:xfrm>
                <a:off x="6424" y="2814"/>
                <a:ext cx="337" cy="329"/>
              </a:xfrm>
              <a:custGeom>
                <a:avLst/>
                <a:gdLst>
                  <a:gd name="T0" fmla="*/ 339 w 622"/>
                  <a:gd name="T1" fmla="*/ 3 h 562"/>
                  <a:gd name="T2" fmla="*/ 305 w 622"/>
                  <a:gd name="T3" fmla="*/ 0 h 562"/>
                  <a:gd name="T4" fmla="*/ 269 w 622"/>
                  <a:gd name="T5" fmla="*/ 3 h 562"/>
                  <a:gd name="T6" fmla="*/ 247 w 622"/>
                  <a:gd name="T7" fmla="*/ 16 h 562"/>
                  <a:gd name="T8" fmla="*/ 214 w 622"/>
                  <a:gd name="T9" fmla="*/ 19 h 562"/>
                  <a:gd name="T10" fmla="*/ 195 w 622"/>
                  <a:gd name="T11" fmla="*/ 14 h 562"/>
                  <a:gd name="T12" fmla="*/ 178 w 622"/>
                  <a:gd name="T13" fmla="*/ 14 h 562"/>
                  <a:gd name="T14" fmla="*/ 148 w 622"/>
                  <a:gd name="T15" fmla="*/ 18 h 562"/>
                  <a:gd name="T16" fmla="*/ 130 w 622"/>
                  <a:gd name="T17" fmla="*/ 29 h 562"/>
                  <a:gd name="T18" fmla="*/ 115 w 622"/>
                  <a:gd name="T19" fmla="*/ 30 h 562"/>
                  <a:gd name="T20" fmla="*/ 104 w 622"/>
                  <a:gd name="T21" fmla="*/ 50 h 562"/>
                  <a:gd name="T22" fmla="*/ 88 w 622"/>
                  <a:gd name="T23" fmla="*/ 56 h 562"/>
                  <a:gd name="T24" fmla="*/ 79 w 622"/>
                  <a:gd name="T25" fmla="*/ 65 h 562"/>
                  <a:gd name="T26" fmla="*/ 74 w 622"/>
                  <a:gd name="T27" fmla="*/ 81 h 562"/>
                  <a:gd name="T28" fmla="*/ 63 w 622"/>
                  <a:gd name="T29" fmla="*/ 92 h 562"/>
                  <a:gd name="T30" fmla="*/ 59 w 622"/>
                  <a:gd name="T31" fmla="*/ 110 h 562"/>
                  <a:gd name="T32" fmla="*/ 52 w 622"/>
                  <a:gd name="T33" fmla="*/ 120 h 562"/>
                  <a:gd name="T34" fmla="*/ 38 w 622"/>
                  <a:gd name="T35" fmla="*/ 124 h 562"/>
                  <a:gd name="T36" fmla="*/ 36 w 622"/>
                  <a:gd name="T37" fmla="*/ 146 h 562"/>
                  <a:gd name="T38" fmla="*/ 34 w 622"/>
                  <a:gd name="T39" fmla="*/ 158 h 562"/>
                  <a:gd name="T40" fmla="*/ 20 w 622"/>
                  <a:gd name="T41" fmla="*/ 169 h 562"/>
                  <a:gd name="T42" fmla="*/ 16 w 622"/>
                  <a:gd name="T43" fmla="*/ 184 h 562"/>
                  <a:gd name="T44" fmla="*/ 11 w 622"/>
                  <a:gd name="T45" fmla="*/ 200 h 562"/>
                  <a:gd name="T46" fmla="*/ 7 w 622"/>
                  <a:gd name="T47" fmla="*/ 212 h 562"/>
                  <a:gd name="T48" fmla="*/ 18 w 622"/>
                  <a:gd name="T49" fmla="*/ 225 h 562"/>
                  <a:gd name="T50" fmla="*/ 7 w 622"/>
                  <a:gd name="T51" fmla="*/ 243 h 562"/>
                  <a:gd name="T52" fmla="*/ 2 w 622"/>
                  <a:gd name="T53" fmla="*/ 256 h 562"/>
                  <a:gd name="T54" fmla="*/ 3 w 622"/>
                  <a:gd name="T55" fmla="*/ 270 h 562"/>
                  <a:gd name="T56" fmla="*/ 14 w 622"/>
                  <a:gd name="T57" fmla="*/ 274 h 562"/>
                  <a:gd name="T58" fmla="*/ 18 w 622"/>
                  <a:gd name="T59" fmla="*/ 283 h 562"/>
                  <a:gd name="T60" fmla="*/ 14 w 622"/>
                  <a:gd name="T61" fmla="*/ 330 h 562"/>
                  <a:gd name="T62" fmla="*/ 25 w 622"/>
                  <a:gd name="T63" fmla="*/ 341 h 562"/>
                  <a:gd name="T64" fmla="*/ 39 w 622"/>
                  <a:gd name="T65" fmla="*/ 357 h 562"/>
                  <a:gd name="T66" fmla="*/ 36 w 622"/>
                  <a:gd name="T67" fmla="*/ 378 h 562"/>
                  <a:gd name="T68" fmla="*/ 39 w 622"/>
                  <a:gd name="T69" fmla="*/ 393 h 562"/>
                  <a:gd name="T70" fmla="*/ 61 w 622"/>
                  <a:gd name="T71" fmla="*/ 402 h 562"/>
                  <a:gd name="T72" fmla="*/ 63 w 622"/>
                  <a:gd name="T73" fmla="*/ 409 h 562"/>
                  <a:gd name="T74" fmla="*/ 65 w 622"/>
                  <a:gd name="T75" fmla="*/ 438 h 562"/>
                  <a:gd name="T76" fmla="*/ 74 w 622"/>
                  <a:gd name="T77" fmla="*/ 438 h 562"/>
                  <a:gd name="T78" fmla="*/ 81 w 622"/>
                  <a:gd name="T79" fmla="*/ 438 h 562"/>
                  <a:gd name="T80" fmla="*/ 83 w 622"/>
                  <a:gd name="T81" fmla="*/ 458 h 562"/>
                  <a:gd name="T82" fmla="*/ 92 w 622"/>
                  <a:gd name="T83" fmla="*/ 470 h 562"/>
                  <a:gd name="T84" fmla="*/ 124 w 622"/>
                  <a:gd name="T85" fmla="*/ 488 h 562"/>
                  <a:gd name="T86" fmla="*/ 155 w 622"/>
                  <a:gd name="T87" fmla="*/ 505 h 562"/>
                  <a:gd name="T88" fmla="*/ 211 w 622"/>
                  <a:gd name="T89" fmla="*/ 530 h 562"/>
                  <a:gd name="T90" fmla="*/ 316 w 622"/>
                  <a:gd name="T91" fmla="*/ 561 h 562"/>
                  <a:gd name="T92" fmla="*/ 404 w 622"/>
                  <a:gd name="T93" fmla="*/ 559 h 562"/>
                  <a:gd name="T94" fmla="*/ 460 w 622"/>
                  <a:gd name="T95" fmla="*/ 548 h 562"/>
                  <a:gd name="T96" fmla="*/ 534 w 622"/>
                  <a:gd name="T97" fmla="*/ 517 h 562"/>
                  <a:gd name="T98" fmla="*/ 584 w 622"/>
                  <a:gd name="T99" fmla="*/ 479 h 562"/>
                  <a:gd name="T100" fmla="*/ 610 w 622"/>
                  <a:gd name="T101" fmla="*/ 433 h 562"/>
                  <a:gd name="T102" fmla="*/ 613 w 622"/>
                  <a:gd name="T103" fmla="*/ 252 h 562"/>
                  <a:gd name="T104" fmla="*/ 586 w 622"/>
                  <a:gd name="T105" fmla="*/ 202 h 562"/>
                  <a:gd name="T106" fmla="*/ 509 w 622"/>
                  <a:gd name="T107" fmla="*/ 117 h 562"/>
                  <a:gd name="T108" fmla="*/ 447 w 622"/>
                  <a:gd name="T109" fmla="*/ 52 h 562"/>
                  <a:gd name="T110" fmla="*/ 420 w 622"/>
                  <a:gd name="T111" fmla="*/ 38 h 562"/>
                  <a:gd name="T112" fmla="*/ 377 w 622"/>
                  <a:gd name="T113" fmla="*/ 18 h 562"/>
                  <a:gd name="T114" fmla="*/ 348 w 622"/>
                  <a:gd name="T115" fmla="*/ 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2" h="562">
                    <a:moveTo>
                      <a:pt x="348" y="3"/>
                    </a:moveTo>
                    <a:lnTo>
                      <a:pt x="348" y="3"/>
                    </a:lnTo>
                    <a:lnTo>
                      <a:pt x="339" y="3"/>
                    </a:lnTo>
                    <a:lnTo>
                      <a:pt x="328" y="3"/>
                    </a:lnTo>
                    <a:lnTo>
                      <a:pt x="317" y="1"/>
                    </a:lnTo>
                    <a:lnTo>
                      <a:pt x="305" y="0"/>
                    </a:lnTo>
                    <a:lnTo>
                      <a:pt x="292" y="0"/>
                    </a:lnTo>
                    <a:lnTo>
                      <a:pt x="281" y="0"/>
                    </a:lnTo>
                    <a:lnTo>
                      <a:pt x="269" y="3"/>
                    </a:lnTo>
                    <a:lnTo>
                      <a:pt x="258" y="9"/>
                    </a:lnTo>
                    <a:lnTo>
                      <a:pt x="258" y="9"/>
                    </a:lnTo>
                    <a:lnTo>
                      <a:pt x="247" y="16"/>
                    </a:lnTo>
                    <a:lnTo>
                      <a:pt x="236" y="19"/>
                    </a:lnTo>
                    <a:lnTo>
                      <a:pt x="225" y="19"/>
                    </a:lnTo>
                    <a:lnTo>
                      <a:pt x="214" y="19"/>
                    </a:lnTo>
                    <a:lnTo>
                      <a:pt x="205" y="18"/>
                    </a:lnTo>
                    <a:lnTo>
                      <a:pt x="200" y="16"/>
                    </a:lnTo>
                    <a:lnTo>
                      <a:pt x="195" y="14"/>
                    </a:lnTo>
                    <a:lnTo>
                      <a:pt x="193" y="14"/>
                    </a:lnTo>
                    <a:lnTo>
                      <a:pt x="193" y="14"/>
                    </a:lnTo>
                    <a:lnTo>
                      <a:pt x="178" y="14"/>
                    </a:lnTo>
                    <a:lnTo>
                      <a:pt x="166" y="12"/>
                    </a:lnTo>
                    <a:lnTo>
                      <a:pt x="155" y="12"/>
                    </a:lnTo>
                    <a:lnTo>
                      <a:pt x="148" y="18"/>
                    </a:lnTo>
                    <a:lnTo>
                      <a:pt x="148" y="18"/>
                    </a:lnTo>
                    <a:lnTo>
                      <a:pt x="140" y="25"/>
                    </a:lnTo>
                    <a:lnTo>
                      <a:pt x="130" y="29"/>
                    </a:lnTo>
                    <a:lnTo>
                      <a:pt x="119" y="30"/>
                    </a:lnTo>
                    <a:lnTo>
                      <a:pt x="115" y="30"/>
                    </a:lnTo>
                    <a:lnTo>
                      <a:pt x="115" y="30"/>
                    </a:lnTo>
                    <a:lnTo>
                      <a:pt x="113" y="34"/>
                    </a:lnTo>
                    <a:lnTo>
                      <a:pt x="112" y="41"/>
                    </a:lnTo>
                    <a:lnTo>
                      <a:pt x="104" y="50"/>
                    </a:lnTo>
                    <a:lnTo>
                      <a:pt x="95" y="54"/>
                    </a:lnTo>
                    <a:lnTo>
                      <a:pt x="95" y="54"/>
                    </a:lnTo>
                    <a:lnTo>
                      <a:pt x="88" y="56"/>
                    </a:lnTo>
                    <a:lnTo>
                      <a:pt x="85" y="59"/>
                    </a:lnTo>
                    <a:lnTo>
                      <a:pt x="81" y="61"/>
                    </a:lnTo>
                    <a:lnTo>
                      <a:pt x="79" y="65"/>
                    </a:lnTo>
                    <a:lnTo>
                      <a:pt x="79" y="65"/>
                    </a:lnTo>
                    <a:lnTo>
                      <a:pt x="76" y="74"/>
                    </a:lnTo>
                    <a:lnTo>
                      <a:pt x="74" y="81"/>
                    </a:lnTo>
                    <a:lnTo>
                      <a:pt x="70" y="86"/>
                    </a:lnTo>
                    <a:lnTo>
                      <a:pt x="63" y="92"/>
                    </a:lnTo>
                    <a:lnTo>
                      <a:pt x="63" y="92"/>
                    </a:lnTo>
                    <a:lnTo>
                      <a:pt x="59" y="97"/>
                    </a:lnTo>
                    <a:lnTo>
                      <a:pt x="59" y="104"/>
                    </a:lnTo>
                    <a:lnTo>
                      <a:pt x="59" y="110"/>
                    </a:lnTo>
                    <a:lnTo>
                      <a:pt x="57" y="117"/>
                    </a:lnTo>
                    <a:lnTo>
                      <a:pt x="57" y="117"/>
                    </a:lnTo>
                    <a:lnTo>
                      <a:pt x="52" y="120"/>
                    </a:lnTo>
                    <a:lnTo>
                      <a:pt x="47" y="120"/>
                    </a:lnTo>
                    <a:lnTo>
                      <a:pt x="41" y="120"/>
                    </a:lnTo>
                    <a:lnTo>
                      <a:pt x="38" y="124"/>
                    </a:lnTo>
                    <a:lnTo>
                      <a:pt x="38" y="124"/>
                    </a:lnTo>
                    <a:lnTo>
                      <a:pt x="36" y="135"/>
                    </a:lnTo>
                    <a:lnTo>
                      <a:pt x="36" y="146"/>
                    </a:lnTo>
                    <a:lnTo>
                      <a:pt x="38" y="153"/>
                    </a:lnTo>
                    <a:lnTo>
                      <a:pt x="34" y="158"/>
                    </a:lnTo>
                    <a:lnTo>
                      <a:pt x="34" y="158"/>
                    </a:lnTo>
                    <a:lnTo>
                      <a:pt x="29" y="162"/>
                    </a:lnTo>
                    <a:lnTo>
                      <a:pt x="23" y="166"/>
                    </a:lnTo>
                    <a:lnTo>
                      <a:pt x="20" y="169"/>
                    </a:lnTo>
                    <a:lnTo>
                      <a:pt x="16" y="176"/>
                    </a:lnTo>
                    <a:lnTo>
                      <a:pt x="16" y="176"/>
                    </a:lnTo>
                    <a:lnTo>
                      <a:pt x="16" y="184"/>
                    </a:lnTo>
                    <a:lnTo>
                      <a:pt x="16" y="191"/>
                    </a:lnTo>
                    <a:lnTo>
                      <a:pt x="16" y="196"/>
                    </a:lnTo>
                    <a:lnTo>
                      <a:pt x="11" y="200"/>
                    </a:lnTo>
                    <a:lnTo>
                      <a:pt x="11" y="200"/>
                    </a:lnTo>
                    <a:lnTo>
                      <a:pt x="5" y="205"/>
                    </a:lnTo>
                    <a:lnTo>
                      <a:pt x="7" y="212"/>
                    </a:lnTo>
                    <a:lnTo>
                      <a:pt x="12" y="220"/>
                    </a:lnTo>
                    <a:lnTo>
                      <a:pt x="18" y="225"/>
                    </a:lnTo>
                    <a:lnTo>
                      <a:pt x="18" y="225"/>
                    </a:lnTo>
                    <a:lnTo>
                      <a:pt x="20" y="231"/>
                    </a:lnTo>
                    <a:lnTo>
                      <a:pt x="14" y="236"/>
                    </a:lnTo>
                    <a:lnTo>
                      <a:pt x="7" y="243"/>
                    </a:lnTo>
                    <a:lnTo>
                      <a:pt x="3" y="249"/>
                    </a:lnTo>
                    <a:lnTo>
                      <a:pt x="3" y="249"/>
                    </a:lnTo>
                    <a:lnTo>
                      <a:pt x="2" y="256"/>
                    </a:lnTo>
                    <a:lnTo>
                      <a:pt x="2" y="261"/>
                    </a:lnTo>
                    <a:lnTo>
                      <a:pt x="0" y="267"/>
                    </a:lnTo>
                    <a:lnTo>
                      <a:pt x="3" y="270"/>
                    </a:lnTo>
                    <a:lnTo>
                      <a:pt x="3" y="270"/>
                    </a:lnTo>
                    <a:lnTo>
                      <a:pt x="9" y="272"/>
                    </a:lnTo>
                    <a:lnTo>
                      <a:pt x="14" y="274"/>
                    </a:lnTo>
                    <a:lnTo>
                      <a:pt x="16" y="277"/>
                    </a:lnTo>
                    <a:lnTo>
                      <a:pt x="18" y="283"/>
                    </a:lnTo>
                    <a:lnTo>
                      <a:pt x="18" y="283"/>
                    </a:lnTo>
                    <a:lnTo>
                      <a:pt x="18" y="295"/>
                    </a:lnTo>
                    <a:lnTo>
                      <a:pt x="16" y="313"/>
                    </a:lnTo>
                    <a:lnTo>
                      <a:pt x="14" y="330"/>
                    </a:lnTo>
                    <a:lnTo>
                      <a:pt x="18" y="337"/>
                    </a:lnTo>
                    <a:lnTo>
                      <a:pt x="18" y="337"/>
                    </a:lnTo>
                    <a:lnTo>
                      <a:pt x="25" y="341"/>
                    </a:lnTo>
                    <a:lnTo>
                      <a:pt x="32" y="344"/>
                    </a:lnTo>
                    <a:lnTo>
                      <a:pt x="38" y="350"/>
                    </a:lnTo>
                    <a:lnTo>
                      <a:pt x="39" y="357"/>
                    </a:lnTo>
                    <a:lnTo>
                      <a:pt x="39" y="357"/>
                    </a:lnTo>
                    <a:lnTo>
                      <a:pt x="38" y="368"/>
                    </a:lnTo>
                    <a:lnTo>
                      <a:pt x="36" y="378"/>
                    </a:lnTo>
                    <a:lnTo>
                      <a:pt x="34" y="389"/>
                    </a:lnTo>
                    <a:lnTo>
                      <a:pt x="39" y="393"/>
                    </a:lnTo>
                    <a:lnTo>
                      <a:pt x="39" y="393"/>
                    </a:lnTo>
                    <a:lnTo>
                      <a:pt x="48" y="395"/>
                    </a:lnTo>
                    <a:lnTo>
                      <a:pt x="56" y="398"/>
                    </a:lnTo>
                    <a:lnTo>
                      <a:pt x="61" y="402"/>
                    </a:lnTo>
                    <a:lnTo>
                      <a:pt x="63" y="404"/>
                    </a:lnTo>
                    <a:lnTo>
                      <a:pt x="63" y="404"/>
                    </a:lnTo>
                    <a:lnTo>
                      <a:pt x="63" y="409"/>
                    </a:lnTo>
                    <a:lnTo>
                      <a:pt x="61" y="418"/>
                    </a:lnTo>
                    <a:lnTo>
                      <a:pt x="61" y="431"/>
                    </a:lnTo>
                    <a:lnTo>
                      <a:pt x="65" y="438"/>
                    </a:lnTo>
                    <a:lnTo>
                      <a:pt x="65" y="438"/>
                    </a:lnTo>
                    <a:lnTo>
                      <a:pt x="70" y="440"/>
                    </a:lnTo>
                    <a:lnTo>
                      <a:pt x="74" y="438"/>
                    </a:lnTo>
                    <a:lnTo>
                      <a:pt x="77" y="436"/>
                    </a:lnTo>
                    <a:lnTo>
                      <a:pt x="81" y="438"/>
                    </a:lnTo>
                    <a:lnTo>
                      <a:pt x="81" y="438"/>
                    </a:lnTo>
                    <a:lnTo>
                      <a:pt x="83" y="443"/>
                    </a:lnTo>
                    <a:lnTo>
                      <a:pt x="85" y="451"/>
                    </a:lnTo>
                    <a:lnTo>
                      <a:pt x="83" y="458"/>
                    </a:lnTo>
                    <a:lnTo>
                      <a:pt x="81" y="463"/>
                    </a:lnTo>
                    <a:lnTo>
                      <a:pt x="81" y="463"/>
                    </a:lnTo>
                    <a:lnTo>
                      <a:pt x="92" y="470"/>
                    </a:lnTo>
                    <a:lnTo>
                      <a:pt x="103" y="476"/>
                    </a:lnTo>
                    <a:lnTo>
                      <a:pt x="113" y="483"/>
                    </a:lnTo>
                    <a:lnTo>
                      <a:pt x="124" y="488"/>
                    </a:lnTo>
                    <a:lnTo>
                      <a:pt x="135" y="494"/>
                    </a:lnTo>
                    <a:lnTo>
                      <a:pt x="144" y="499"/>
                    </a:lnTo>
                    <a:lnTo>
                      <a:pt x="155" y="505"/>
                    </a:lnTo>
                    <a:lnTo>
                      <a:pt x="164" y="510"/>
                    </a:lnTo>
                    <a:lnTo>
                      <a:pt x="164" y="510"/>
                    </a:lnTo>
                    <a:lnTo>
                      <a:pt x="211" y="530"/>
                    </a:lnTo>
                    <a:lnTo>
                      <a:pt x="251" y="546"/>
                    </a:lnTo>
                    <a:lnTo>
                      <a:pt x="285" y="555"/>
                    </a:lnTo>
                    <a:lnTo>
                      <a:pt x="316" y="561"/>
                    </a:lnTo>
                    <a:lnTo>
                      <a:pt x="344" y="562"/>
                    </a:lnTo>
                    <a:lnTo>
                      <a:pt x="373" y="562"/>
                    </a:lnTo>
                    <a:lnTo>
                      <a:pt x="404" y="559"/>
                    </a:lnTo>
                    <a:lnTo>
                      <a:pt x="436" y="553"/>
                    </a:lnTo>
                    <a:lnTo>
                      <a:pt x="436" y="553"/>
                    </a:lnTo>
                    <a:lnTo>
                      <a:pt x="460" y="548"/>
                    </a:lnTo>
                    <a:lnTo>
                      <a:pt x="485" y="539"/>
                    </a:lnTo>
                    <a:lnTo>
                      <a:pt x="510" y="528"/>
                    </a:lnTo>
                    <a:lnTo>
                      <a:pt x="534" y="517"/>
                    </a:lnTo>
                    <a:lnTo>
                      <a:pt x="554" y="505"/>
                    </a:lnTo>
                    <a:lnTo>
                      <a:pt x="572" y="492"/>
                    </a:lnTo>
                    <a:lnTo>
                      <a:pt x="584" y="479"/>
                    </a:lnTo>
                    <a:lnTo>
                      <a:pt x="593" y="470"/>
                    </a:lnTo>
                    <a:lnTo>
                      <a:pt x="593" y="470"/>
                    </a:lnTo>
                    <a:lnTo>
                      <a:pt x="610" y="433"/>
                    </a:lnTo>
                    <a:lnTo>
                      <a:pt x="620" y="382"/>
                    </a:lnTo>
                    <a:lnTo>
                      <a:pt x="622" y="321"/>
                    </a:lnTo>
                    <a:lnTo>
                      <a:pt x="613" y="252"/>
                    </a:lnTo>
                    <a:lnTo>
                      <a:pt x="613" y="252"/>
                    </a:lnTo>
                    <a:lnTo>
                      <a:pt x="604" y="229"/>
                    </a:lnTo>
                    <a:lnTo>
                      <a:pt x="586" y="202"/>
                    </a:lnTo>
                    <a:lnTo>
                      <a:pt x="563" y="175"/>
                    </a:lnTo>
                    <a:lnTo>
                      <a:pt x="536" y="144"/>
                    </a:lnTo>
                    <a:lnTo>
                      <a:pt x="509" y="117"/>
                    </a:lnTo>
                    <a:lnTo>
                      <a:pt x="483" y="90"/>
                    </a:lnTo>
                    <a:lnTo>
                      <a:pt x="462" y="68"/>
                    </a:lnTo>
                    <a:lnTo>
                      <a:pt x="447" y="52"/>
                    </a:lnTo>
                    <a:lnTo>
                      <a:pt x="447" y="52"/>
                    </a:lnTo>
                    <a:lnTo>
                      <a:pt x="435" y="45"/>
                    </a:lnTo>
                    <a:lnTo>
                      <a:pt x="420" y="38"/>
                    </a:lnTo>
                    <a:lnTo>
                      <a:pt x="406" y="30"/>
                    </a:lnTo>
                    <a:lnTo>
                      <a:pt x="391" y="23"/>
                    </a:lnTo>
                    <a:lnTo>
                      <a:pt x="377" y="18"/>
                    </a:lnTo>
                    <a:lnTo>
                      <a:pt x="366" y="12"/>
                    </a:lnTo>
                    <a:lnTo>
                      <a:pt x="355" y="7"/>
                    </a:lnTo>
                    <a:lnTo>
                      <a:pt x="348"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104">
                <a:extLst>
                  <a:ext uri="{FF2B5EF4-FFF2-40B4-BE49-F238E27FC236}">
                    <a16:creationId xmlns:a16="http://schemas.microsoft.com/office/drawing/2014/main" id="{1AF7587F-153B-4ABB-8FCA-6FAF70C4AD4F}"/>
                  </a:ext>
                </a:extLst>
              </p:cNvPr>
              <p:cNvSpPr>
                <a:spLocks/>
              </p:cNvSpPr>
              <p:nvPr/>
            </p:nvSpPr>
            <p:spPr bwMode="auto">
              <a:xfrm>
                <a:off x="6612" y="2782"/>
                <a:ext cx="58" cy="62"/>
              </a:xfrm>
              <a:custGeom>
                <a:avLst/>
                <a:gdLst>
                  <a:gd name="T0" fmla="*/ 0 w 106"/>
                  <a:gd name="T1" fmla="*/ 57 h 106"/>
                  <a:gd name="T2" fmla="*/ 9 w 106"/>
                  <a:gd name="T3" fmla="*/ 48 h 106"/>
                  <a:gd name="T4" fmla="*/ 13 w 106"/>
                  <a:gd name="T5" fmla="*/ 34 h 106"/>
                  <a:gd name="T6" fmla="*/ 13 w 106"/>
                  <a:gd name="T7" fmla="*/ 16 h 106"/>
                  <a:gd name="T8" fmla="*/ 9 w 106"/>
                  <a:gd name="T9" fmla="*/ 0 h 106"/>
                  <a:gd name="T10" fmla="*/ 20 w 106"/>
                  <a:gd name="T11" fmla="*/ 9 h 106"/>
                  <a:gd name="T12" fmla="*/ 32 w 106"/>
                  <a:gd name="T13" fmla="*/ 18 h 106"/>
                  <a:gd name="T14" fmla="*/ 43 w 106"/>
                  <a:gd name="T15" fmla="*/ 25 h 106"/>
                  <a:gd name="T16" fmla="*/ 54 w 106"/>
                  <a:gd name="T17" fmla="*/ 32 h 106"/>
                  <a:gd name="T18" fmla="*/ 63 w 106"/>
                  <a:gd name="T19" fmla="*/ 39 h 106"/>
                  <a:gd name="T20" fmla="*/ 72 w 106"/>
                  <a:gd name="T21" fmla="*/ 45 h 106"/>
                  <a:gd name="T22" fmla="*/ 81 w 106"/>
                  <a:gd name="T23" fmla="*/ 52 h 106"/>
                  <a:gd name="T24" fmla="*/ 88 w 106"/>
                  <a:gd name="T25" fmla="*/ 57 h 106"/>
                  <a:gd name="T26" fmla="*/ 99 w 106"/>
                  <a:gd name="T27" fmla="*/ 70 h 106"/>
                  <a:gd name="T28" fmla="*/ 106 w 106"/>
                  <a:gd name="T29" fmla="*/ 81 h 106"/>
                  <a:gd name="T30" fmla="*/ 106 w 106"/>
                  <a:gd name="T31" fmla="*/ 93 h 106"/>
                  <a:gd name="T32" fmla="*/ 99 w 106"/>
                  <a:gd name="T33" fmla="*/ 106 h 106"/>
                  <a:gd name="T34" fmla="*/ 87 w 106"/>
                  <a:gd name="T35" fmla="*/ 99 h 106"/>
                  <a:gd name="T36" fmla="*/ 72 w 106"/>
                  <a:gd name="T37" fmla="*/ 92 h 106"/>
                  <a:gd name="T38" fmla="*/ 58 w 106"/>
                  <a:gd name="T39" fmla="*/ 84 h 106"/>
                  <a:gd name="T40" fmla="*/ 43 w 106"/>
                  <a:gd name="T41" fmla="*/ 77 h 106"/>
                  <a:gd name="T42" fmla="*/ 29 w 106"/>
                  <a:gd name="T43" fmla="*/ 72 h 106"/>
                  <a:gd name="T44" fmla="*/ 18 w 106"/>
                  <a:gd name="T45" fmla="*/ 66 h 106"/>
                  <a:gd name="T46" fmla="*/ 7 w 106"/>
                  <a:gd name="T47" fmla="*/ 61 h 106"/>
                  <a:gd name="T48" fmla="*/ 0 w 106"/>
                  <a:gd name="T49"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06">
                    <a:moveTo>
                      <a:pt x="0" y="57"/>
                    </a:moveTo>
                    <a:lnTo>
                      <a:pt x="9" y="48"/>
                    </a:lnTo>
                    <a:lnTo>
                      <a:pt x="13" y="34"/>
                    </a:lnTo>
                    <a:lnTo>
                      <a:pt x="13" y="16"/>
                    </a:lnTo>
                    <a:lnTo>
                      <a:pt x="9" y="0"/>
                    </a:lnTo>
                    <a:lnTo>
                      <a:pt x="20" y="9"/>
                    </a:lnTo>
                    <a:lnTo>
                      <a:pt x="32" y="18"/>
                    </a:lnTo>
                    <a:lnTo>
                      <a:pt x="43" y="25"/>
                    </a:lnTo>
                    <a:lnTo>
                      <a:pt x="54" y="32"/>
                    </a:lnTo>
                    <a:lnTo>
                      <a:pt x="63" y="39"/>
                    </a:lnTo>
                    <a:lnTo>
                      <a:pt x="72" y="45"/>
                    </a:lnTo>
                    <a:lnTo>
                      <a:pt x="81" y="52"/>
                    </a:lnTo>
                    <a:lnTo>
                      <a:pt x="88" y="57"/>
                    </a:lnTo>
                    <a:lnTo>
                      <a:pt x="99" y="70"/>
                    </a:lnTo>
                    <a:lnTo>
                      <a:pt x="106" y="81"/>
                    </a:lnTo>
                    <a:lnTo>
                      <a:pt x="106" y="93"/>
                    </a:lnTo>
                    <a:lnTo>
                      <a:pt x="99" y="106"/>
                    </a:lnTo>
                    <a:lnTo>
                      <a:pt x="87" y="99"/>
                    </a:lnTo>
                    <a:lnTo>
                      <a:pt x="72" y="92"/>
                    </a:lnTo>
                    <a:lnTo>
                      <a:pt x="58" y="84"/>
                    </a:lnTo>
                    <a:lnTo>
                      <a:pt x="43" y="77"/>
                    </a:lnTo>
                    <a:lnTo>
                      <a:pt x="29" y="72"/>
                    </a:lnTo>
                    <a:lnTo>
                      <a:pt x="18" y="66"/>
                    </a:lnTo>
                    <a:lnTo>
                      <a:pt x="7" y="61"/>
                    </a:lnTo>
                    <a:lnTo>
                      <a:pt x="0" y="57"/>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05">
                <a:extLst>
                  <a:ext uri="{FF2B5EF4-FFF2-40B4-BE49-F238E27FC236}">
                    <a16:creationId xmlns:a16="http://schemas.microsoft.com/office/drawing/2014/main" id="{C763A4B7-5522-4E2A-97B4-882EA84B9D29}"/>
                  </a:ext>
                </a:extLst>
              </p:cNvPr>
              <p:cNvSpPr>
                <a:spLocks/>
              </p:cNvSpPr>
              <p:nvPr/>
            </p:nvSpPr>
            <p:spPr bwMode="auto">
              <a:xfrm>
                <a:off x="6612" y="2782"/>
                <a:ext cx="58" cy="62"/>
              </a:xfrm>
              <a:custGeom>
                <a:avLst/>
                <a:gdLst>
                  <a:gd name="T0" fmla="*/ 0 w 106"/>
                  <a:gd name="T1" fmla="*/ 57 h 106"/>
                  <a:gd name="T2" fmla="*/ 0 w 106"/>
                  <a:gd name="T3" fmla="*/ 57 h 106"/>
                  <a:gd name="T4" fmla="*/ 9 w 106"/>
                  <a:gd name="T5" fmla="*/ 48 h 106"/>
                  <a:gd name="T6" fmla="*/ 13 w 106"/>
                  <a:gd name="T7" fmla="*/ 34 h 106"/>
                  <a:gd name="T8" fmla="*/ 13 w 106"/>
                  <a:gd name="T9" fmla="*/ 16 h 106"/>
                  <a:gd name="T10" fmla="*/ 9 w 106"/>
                  <a:gd name="T11" fmla="*/ 0 h 106"/>
                  <a:gd name="T12" fmla="*/ 9 w 106"/>
                  <a:gd name="T13" fmla="*/ 0 h 106"/>
                  <a:gd name="T14" fmla="*/ 20 w 106"/>
                  <a:gd name="T15" fmla="*/ 9 h 106"/>
                  <a:gd name="T16" fmla="*/ 32 w 106"/>
                  <a:gd name="T17" fmla="*/ 18 h 106"/>
                  <a:gd name="T18" fmla="*/ 43 w 106"/>
                  <a:gd name="T19" fmla="*/ 25 h 106"/>
                  <a:gd name="T20" fmla="*/ 54 w 106"/>
                  <a:gd name="T21" fmla="*/ 32 h 106"/>
                  <a:gd name="T22" fmla="*/ 63 w 106"/>
                  <a:gd name="T23" fmla="*/ 39 h 106"/>
                  <a:gd name="T24" fmla="*/ 72 w 106"/>
                  <a:gd name="T25" fmla="*/ 45 h 106"/>
                  <a:gd name="T26" fmla="*/ 81 w 106"/>
                  <a:gd name="T27" fmla="*/ 52 h 106"/>
                  <a:gd name="T28" fmla="*/ 88 w 106"/>
                  <a:gd name="T29" fmla="*/ 57 h 106"/>
                  <a:gd name="T30" fmla="*/ 88 w 106"/>
                  <a:gd name="T31" fmla="*/ 57 h 106"/>
                  <a:gd name="T32" fmla="*/ 99 w 106"/>
                  <a:gd name="T33" fmla="*/ 70 h 106"/>
                  <a:gd name="T34" fmla="*/ 106 w 106"/>
                  <a:gd name="T35" fmla="*/ 81 h 106"/>
                  <a:gd name="T36" fmla="*/ 106 w 106"/>
                  <a:gd name="T37" fmla="*/ 93 h 106"/>
                  <a:gd name="T38" fmla="*/ 99 w 106"/>
                  <a:gd name="T39" fmla="*/ 106 h 106"/>
                  <a:gd name="T40" fmla="*/ 99 w 106"/>
                  <a:gd name="T41" fmla="*/ 106 h 106"/>
                  <a:gd name="T42" fmla="*/ 87 w 106"/>
                  <a:gd name="T43" fmla="*/ 99 h 106"/>
                  <a:gd name="T44" fmla="*/ 72 w 106"/>
                  <a:gd name="T45" fmla="*/ 92 h 106"/>
                  <a:gd name="T46" fmla="*/ 58 w 106"/>
                  <a:gd name="T47" fmla="*/ 84 h 106"/>
                  <a:gd name="T48" fmla="*/ 43 w 106"/>
                  <a:gd name="T49" fmla="*/ 77 h 106"/>
                  <a:gd name="T50" fmla="*/ 29 w 106"/>
                  <a:gd name="T51" fmla="*/ 72 h 106"/>
                  <a:gd name="T52" fmla="*/ 18 w 106"/>
                  <a:gd name="T53" fmla="*/ 66 h 106"/>
                  <a:gd name="T54" fmla="*/ 7 w 106"/>
                  <a:gd name="T55" fmla="*/ 61 h 106"/>
                  <a:gd name="T56" fmla="*/ 0 w 106"/>
                  <a:gd name="T5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 h="106">
                    <a:moveTo>
                      <a:pt x="0" y="57"/>
                    </a:moveTo>
                    <a:lnTo>
                      <a:pt x="0" y="57"/>
                    </a:lnTo>
                    <a:lnTo>
                      <a:pt x="9" y="48"/>
                    </a:lnTo>
                    <a:lnTo>
                      <a:pt x="13" y="34"/>
                    </a:lnTo>
                    <a:lnTo>
                      <a:pt x="13" y="16"/>
                    </a:lnTo>
                    <a:lnTo>
                      <a:pt x="9" y="0"/>
                    </a:lnTo>
                    <a:lnTo>
                      <a:pt x="9" y="0"/>
                    </a:lnTo>
                    <a:lnTo>
                      <a:pt x="20" y="9"/>
                    </a:lnTo>
                    <a:lnTo>
                      <a:pt x="32" y="18"/>
                    </a:lnTo>
                    <a:lnTo>
                      <a:pt x="43" y="25"/>
                    </a:lnTo>
                    <a:lnTo>
                      <a:pt x="54" y="32"/>
                    </a:lnTo>
                    <a:lnTo>
                      <a:pt x="63" y="39"/>
                    </a:lnTo>
                    <a:lnTo>
                      <a:pt x="72" y="45"/>
                    </a:lnTo>
                    <a:lnTo>
                      <a:pt x="81" y="52"/>
                    </a:lnTo>
                    <a:lnTo>
                      <a:pt x="88" y="57"/>
                    </a:lnTo>
                    <a:lnTo>
                      <a:pt x="88" y="57"/>
                    </a:lnTo>
                    <a:lnTo>
                      <a:pt x="99" y="70"/>
                    </a:lnTo>
                    <a:lnTo>
                      <a:pt x="106" y="81"/>
                    </a:lnTo>
                    <a:lnTo>
                      <a:pt x="106" y="93"/>
                    </a:lnTo>
                    <a:lnTo>
                      <a:pt x="99" y="106"/>
                    </a:lnTo>
                    <a:lnTo>
                      <a:pt x="99" y="106"/>
                    </a:lnTo>
                    <a:lnTo>
                      <a:pt x="87" y="99"/>
                    </a:lnTo>
                    <a:lnTo>
                      <a:pt x="72" y="92"/>
                    </a:lnTo>
                    <a:lnTo>
                      <a:pt x="58" y="84"/>
                    </a:lnTo>
                    <a:lnTo>
                      <a:pt x="43" y="77"/>
                    </a:lnTo>
                    <a:lnTo>
                      <a:pt x="29" y="72"/>
                    </a:lnTo>
                    <a:lnTo>
                      <a:pt x="18" y="66"/>
                    </a:lnTo>
                    <a:lnTo>
                      <a:pt x="7" y="61"/>
                    </a:lnTo>
                    <a:lnTo>
                      <a:pt x="0" y="57"/>
                    </a:lnTo>
                  </a:path>
                </a:pathLst>
              </a:custGeom>
              <a:solidFill>
                <a:srgbClr val="F1C7A1"/>
              </a:solidFill>
              <a:ln w="0">
                <a:solidFill>
                  <a:srgbClr val="000000"/>
                </a:solidFill>
                <a:prstDash val="solid"/>
                <a:round/>
                <a:headEnd/>
                <a:tailEnd/>
              </a:ln>
            </p:spPr>
            <p:txBody>
              <a:bodyPr/>
              <a:lstStyle/>
              <a:p>
                <a:endParaRPr lang="en-US"/>
              </a:p>
            </p:txBody>
          </p:sp>
          <p:sp>
            <p:nvSpPr>
              <p:cNvPr id="143" name="Freeform 106">
                <a:extLst>
                  <a:ext uri="{FF2B5EF4-FFF2-40B4-BE49-F238E27FC236}">
                    <a16:creationId xmlns:a16="http://schemas.microsoft.com/office/drawing/2014/main" id="{0CF160F6-EB63-4E66-9C6E-FFD72E294C87}"/>
                  </a:ext>
                </a:extLst>
              </p:cNvPr>
              <p:cNvSpPr>
                <a:spLocks/>
              </p:cNvSpPr>
              <p:nvPr/>
            </p:nvSpPr>
            <p:spPr bwMode="auto">
              <a:xfrm>
                <a:off x="6432" y="3068"/>
                <a:ext cx="80" cy="54"/>
              </a:xfrm>
              <a:custGeom>
                <a:avLst/>
                <a:gdLst>
                  <a:gd name="T0" fmla="*/ 24 w 150"/>
                  <a:gd name="T1" fmla="*/ 0 h 92"/>
                  <a:gd name="T2" fmla="*/ 36 w 150"/>
                  <a:gd name="T3" fmla="*/ 9 h 92"/>
                  <a:gd name="T4" fmla="*/ 49 w 150"/>
                  <a:gd name="T5" fmla="*/ 18 h 92"/>
                  <a:gd name="T6" fmla="*/ 62 w 150"/>
                  <a:gd name="T7" fmla="*/ 26 h 92"/>
                  <a:gd name="T8" fmla="*/ 74 w 150"/>
                  <a:gd name="T9" fmla="*/ 33 h 92"/>
                  <a:gd name="T10" fmla="*/ 85 w 150"/>
                  <a:gd name="T11" fmla="*/ 38 h 92"/>
                  <a:gd name="T12" fmla="*/ 94 w 150"/>
                  <a:gd name="T13" fmla="*/ 45 h 92"/>
                  <a:gd name="T14" fmla="*/ 103 w 150"/>
                  <a:gd name="T15" fmla="*/ 51 h 92"/>
                  <a:gd name="T16" fmla="*/ 114 w 150"/>
                  <a:gd name="T17" fmla="*/ 56 h 92"/>
                  <a:gd name="T18" fmla="*/ 123 w 150"/>
                  <a:gd name="T19" fmla="*/ 62 h 92"/>
                  <a:gd name="T20" fmla="*/ 132 w 150"/>
                  <a:gd name="T21" fmla="*/ 67 h 92"/>
                  <a:gd name="T22" fmla="*/ 141 w 150"/>
                  <a:gd name="T23" fmla="*/ 71 h 92"/>
                  <a:gd name="T24" fmla="*/ 150 w 150"/>
                  <a:gd name="T25" fmla="*/ 76 h 92"/>
                  <a:gd name="T26" fmla="*/ 145 w 150"/>
                  <a:gd name="T27" fmla="*/ 90 h 92"/>
                  <a:gd name="T28" fmla="*/ 123 w 150"/>
                  <a:gd name="T29" fmla="*/ 92 h 92"/>
                  <a:gd name="T30" fmla="*/ 90 w 150"/>
                  <a:gd name="T31" fmla="*/ 85 h 92"/>
                  <a:gd name="T32" fmla="*/ 54 w 150"/>
                  <a:gd name="T33" fmla="*/ 72 h 92"/>
                  <a:gd name="T34" fmla="*/ 22 w 150"/>
                  <a:gd name="T35" fmla="*/ 54 h 92"/>
                  <a:gd name="T36" fmla="*/ 2 w 150"/>
                  <a:gd name="T37" fmla="*/ 35 h 92"/>
                  <a:gd name="T38" fmla="*/ 0 w 150"/>
                  <a:gd name="T39" fmla="*/ 17 h 92"/>
                  <a:gd name="T40" fmla="*/ 24 w 150"/>
                  <a:gd name="T4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92">
                    <a:moveTo>
                      <a:pt x="24" y="0"/>
                    </a:moveTo>
                    <a:lnTo>
                      <a:pt x="36" y="9"/>
                    </a:lnTo>
                    <a:lnTo>
                      <a:pt x="49" y="18"/>
                    </a:lnTo>
                    <a:lnTo>
                      <a:pt x="62" y="26"/>
                    </a:lnTo>
                    <a:lnTo>
                      <a:pt x="74" y="33"/>
                    </a:lnTo>
                    <a:lnTo>
                      <a:pt x="85" y="38"/>
                    </a:lnTo>
                    <a:lnTo>
                      <a:pt x="94" y="45"/>
                    </a:lnTo>
                    <a:lnTo>
                      <a:pt x="103" y="51"/>
                    </a:lnTo>
                    <a:lnTo>
                      <a:pt x="114" y="56"/>
                    </a:lnTo>
                    <a:lnTo>
                      <a:pt x="123" y="62"/>
                    </a:lnTo>
                    <a:lnTo>
                      <a:pt x="132" y="67"/>
                    </a:lnTo>
                    <a:lnTo>
                      <a:pt x="141" y="71"/>
                    </a:lnTo>
                    <a:lnTo>
                      <a:pt x="150" y="76"/>
                    </a:lnTo>
                    <a:lnTo>
                      <a:pt x="145" y="90"/>
                    </a:lnTo>
                    <a:lnTo>
                      <a:pt x="123" y="92"/>
                    </a:lnTo>
                    <a:lnTo>
                      <a:pt x="90" y="85"/>
                    </a:lnTo>
                    <a:lnTo>
                      <a:pt x="54" y="72"/>
                    </a:lnTo>
                    <a:lnTo>
                      <a:pt x="22" y="54"/>
                    </a:lnTo>
                    <a:lnTo>
                      <a:pt x="2" y="35"/>
                    </a:lnTo>
                    <a:lnTo>
                      <a:pt x="0" y="17"/>
                    </a:lnTo>
                    <a:lnTo>
                      <a:pt x="24" y="0"/>
                    </a:lnTo>
                    <a:close/>
                  </a:path>
                </a:pathLst>
              </a:custGeom>
              <a:solidFill>
                <a:srgbClr val="F1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07">
                <a:extLst>
                  <a:ext uri="{FF2B5EF4-FFF2-40B4-BE49-F238E27FC236}">
                    <a16:creationId xmlns:a16="http://schemas.microsoft.com/office/drawing/2014/main" id="{5BB05481-D459-4516-AA08-C699CF0F486B}"/>
                  </a:ext>
                </a:extLst>
              </p:cNvPr>
              <p:cNvSpPr>
                <a:spLocks/>
              </p:cNvSpPr>
              <p:nvPr/>
            </p:nvSpPr>
            <p:spPr bwMode="auto">
              <a:xfrm>
                <a:off x="6432" y="3068"/>
                <a:ext cx="80" cy="54"/>
              </a:xfrm>
              <a:custGeom>
                <a:avLst/>
                <a:gdLst>
                  <a:gd name="T0" fmla="*/ 24 w 150"/>
                  <a:gd name="T1" fmla="*/ 0 h 92"/>
                  <a:gd name="T2" fmla="*/ 24 w 150"/>
                  <a:gd name="T3" fmla="*/ 0 h 92"/>
                  <a:gd name="T4" fmla="*/ 36 w 150"/>
                  <a:gd name="T5" fmla="*/ 9 h 92"/>
                  <a:gd name="T6" fmla="*/ 49 w 150"/>
                  <a:gd name="T7" fmla="*/ 18 h 92"/>
                  <a:gd name="T8" fmla="*/ 62 w 150"/>
                  <a:gd name="T9" fmla="*/ 26 h 92"/>
                  <a:gd name="T10" fmla="*/ 74 w 150"/>
                  <a:gd name="T11" fmla="*/ 33 h 92"/>
                  <a:gd name="T12" fmla="*/ 74 w 150"/>
                  <a:gd name="T13" fmla="*/ 33 h 92"/>
                  <a:gd name="T14" fmla="*/ 85 w 150"/>
                  <a:gd name="T15" fmla="*/ 38 h 92"/>
                  <a:gd name="T16" fmla="*/ 94 w 150"/>
                  <a:gd name="T17" fmla="*/ 45 h 92"/>
                  <a:gd name="T18" fmla="*/ 103 w 150"/>
                  <a:gd name="T19" fmla="*/ 51 h 92"/>
                  <a:gd name="T20" fmla="*/ 114 w 150"/>
                  <a:gd name="T21" fmla="*/ 56 h 92"/>
                  <a:gd name="T22" fmla="*/ 123 w 150"/>
                  <a:gd name="T23" fmla="*/ 62 h 92"/>
                  <a:gd name="T24" fmla="*/ 132 w 150"/>
                  <a:gd name="T25" fmla="*/ 67 h 92"/>
                  <a:gd name="T26" fmla="*/ 141 w 150"/>
                  <a:gd name="T27" fmla="*/ 71 h 92"/>
                  <a:gd name="T28" fmla="*/ 150 w 150"/>
                  <a:gd name="T29" fmla="*/ 76 h 92"/>
                  <a:gd name="T30" fmla="*/ 150 w 150"/>
                  <a:gd name="T31" fmla="*/ 76 h 92"/>
                  <a:gd name="T32" fmla="*/ 145 w 150"/>
                  <a:gd name="T33" fmla="*/ 90 h 92"/>
                  <a:gd name="T34" fmla="*/ 123 w 150"/>
                  <a:gd name="T35" fmla="*/ 92 h 92"/>
                  <a:gd name="T36" fmla="*/ 90 w 150"/>
                  <a:gd name="T37" fmla="*/ 85 h 92"/>
                  <a:gd name="T38" fmla="*/ 54 w 150"/>
                  <a:gd name="T39" fmla="*/ 72 h 92"/>
                  <a:gd name="T40" fmla="*/ 22 w 150"/>
                  <a:gd name="T41" fmla="*/ 54 h 92"/>
                  <a:gd name="T42" fmla="*/ 2 w 150"/>
                  <a:gd name="T43" fmla="*/ 35 h 92"/>
                  <a:gd name="T44" fmla="*/ 0 w 150"/>
                  <a:gd name="T45" fmla="*/ 17 h 92"/>
                  <a:gd name="T46" fmla="*/ 24 w 150"/>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92">
                    <a:moveTo>
                      <a:pt x="24" y="0"/>
                    </a:moveTo>
                    <a:lnTo>
                      <a:pt x="24" y="0"/>
                    </a:lnTo>
                    <a:lnTo>
                      <a:pt x="36" y="9"/>
                    </a:lnTo>
                    <a:lnTo>
                      <a:pt x="49" y="18"/>
                    </a:lnTo>
                    <a:lnTo>
                      <a:pt x="62" y="26"/>
                    </a:lnTo>
                    <a:lnTo>
                      <a:pt x="74" y="33"/>
                    </a:lnTo>
                    <a:lnTo>
                      <a:pt x="74" y="33"/>
                    </a:lnTo>
                    <a:lnTo>
                      <a:pt x="85" y="38"/>
                    </a:lnTo>
                    <a:lnTo>
                      <a:pt x="94" y="45"/>
                    </a:lnTo>
                    <a:lnTo>
                      <a:pt x="103" y="51"/>
                    </a:lnTo>
                    <a:lnTo>
                      <a:pt x="114" y="56"/>
                    </a:lnTo>
                    <a:lnTo>
                      <a:pt x="123" y="62"/>
                    </a:lnTo>
                    <a:lnTo>
                      <a:pt x="132" y="67"/>
                    </a:lnTo>
                    <a:lnTo>
                      <a:pt x="141" y="71"/>
                    </a:lnTo>
                    <a:lnTo>
                      <a:pt x="150" y="76"/>
                    </a:lnTo>
                    <a:lnTo>
                      <a:pt x="150" y="76"/>
                    </a:lnTo>
                    <a:lnTo>
                      <a:pt x="145" y="90"/>
                    </a:lnTo>
                    <a:lnTo>
                      <a:pt x="123" y="92"/>
                    </a:lnTo>
                    <a:lnTo>
                      <a:pt x="90" y="85"/>
                    </a:lnTo>
                    <a:lnTo>
                      <a:pt x="54" y="72"/>
                    </a:lnTo>
                    <a:lnTo>
                      <a:pt x="22" y="54"/>
                    </a:lnTo>
                    <a:lnTo>
                      <a:pt x="2" y="35"/>
                    </a:lnTo>
                    <a:lnTo>
                      <a:pt x="0" y="17"/>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108">
                <a:extLst>
                  <a:ext uri="{FF2B5EF4-FFF2-40B4-BE49-F238E27FC236}">
                    <a16:creationId xmlns:a16="http://schemas.microsoft.com/office/drawing/2014/main" id="{78F817AB-B531-464F-9B66-D041ED8864E0}"/>
                  </a:ext>
                </a:extLst>
              </p:cNvPr>
              <p:cNvSpPr>
                <a:spLocks/>
              </p:cNvSpPr>
              <p:nvPr/>
            </p:nvSpPr>
            <p:spPr bwMode="auto">
              <a:xfrm>
                <a:off x="6564" y="2898"/>
                <a:ext cx="101" cy="108"/>
              </a:xfrm>
              <a:custGeom>
                <a:avLst/>
                <a:gdLst>
                  <a:gd name="T0" fmla="*/ 19 w 185"/>
                  <a:gd name="T1" fmla="*/ 98 h 188"/>
                  <a:gd name="T2" fmla="*/ 9 w 185"/>
                  <a:gd name="T3" fmla="*/ 92 h 188"/>
                  <a:gd name="T4" fmla="*/ 1 w 185"/>
                  <a:gd name="T5" fmla="*/ 81 h 188"/>
                  <a:gd name="T6" fmla="*/ 0 w 185"/>
                  <a:gd name="T7" fmla="*/ 65 h 188"/>
                  <a:gd name="T8" fmla="*/ 3 w 185"/>
                  <a:gd name="T9" fmla="*/ 49 h 188"/>
                  <a:gd name="T10" fmla="*/ 14 w 185"/>
                  <a:gd name="T11" fmla="*/ 33 h 188"/>
                  <a:gd name="T12" fmla="*/ 30 w 185"/>
                  <a:gd name="T13" fmla="*/ 16 h 188"/>
                  <a:gd name="T14" fmla="*/ 56 w 185"/>
                  <a:gd name="T15" fmla="*/ 6 h 188"/>
                  <a:gd name="T16" fmla="*/ 88 w 185"/>
                  <a:gd name="T17" fmla="*/ 0 h 188"/>
                  <a:gd name="T18" fmla="*/ 120 w 185"/>
                  <a:gd name="T19" fmla="*/ 0 h 188"/>
                  <a:gd name="T20" fmla="*/ 146 w 185"/>
                  <a:gd name="T21" fmla="*/ 6 h 188"/>
                  <a:gd name="T22" fmla="*/ 164 w 185"/>
                  <a:gd name="T23" fmla="*/ 15 h 188"/>
                  <a:gd name="T24" fmla="*/ 176 w 185"/>
                  <a:gd name="T25" fmla="*/ 27 h 188"/>
                  <a:gd name="T26" fmla="*/ 182 w 185"/>
                  <a:gd name="T27" fmla="*/ 40 h 188"/>
                  <a:gd name="T28" fmla="*/ 185 w 185"/>
                  <a:gd name="T29" fmla="*/ 54 h 188"/>
                  <a:gd name="T30" fmla="*/ 184 w 185"/>
                  <a:gd name="T31" fmla="*/ 67 h 188"/>
                  <a:gd name="T32" fmla="*/ 182 w 185"/>
                  <a:gd name="T33" fmla="*/ 79 h 188"/>
                  <a:gd name="T34" fmla="*/ 176 w 185"/>
                  <a:gd name="T35" fmla="*/ 94 h 188"/>
                  <a:gd name="T36" fmla="*/ 164 w 185"/>
                  <a:gd name="T37" fmla="*/ 112 h 188"/>
                  <a:gd name="T38" fmla="*/ 148 w 185"/>
                  <a:gd name="T39" fmla="*/ 132 h 188"/>
                  <a:gd name="T40" fmla="*/ 126 w 185"/>
                  <a:gd name="T41" fmla="*/ 152 h 188"/>
                  <a:gd name="T42" fmla="*/ 102 w 185"/>
                  <a:gd name="T43" fmla="*/ 168 h 188"/>
                  <a:gd name="T44" fmla="*/ 77 w 185"/>
                  <a:gd name="T45" fmla="*/ 180 h 188"/>
                  <a:gd name="T46" fmla="*/ 50 w 185"/>
                  <a:gd name="T47" fmla="*/ 188 h 188"/>
                  <a:gd name="T48" fmla="*/ 23 w 185"/>
                  <a:gd name="T49" fmla="*/ 184 h 188"/>
                  <a:gd name="T50" fmla="*/ 12 w 185"/>
                  <a:gd name="T51" fmla="*/ 171 h 188"/>
                  <a:gd name="T52" fmla="*/ 10 w 185"/>
                  <a:gd name="T53" fmla="*/ 153 h 188"/>
                  <a:gd name="T54" fmla="*/ 16 w 185"/>
                  <a:gd name="T55" fmla="*/ 128 h 188"/>
                  <a:gd name="T56" fmla="*/ 19 w 185"/>
                  <a:gd name="T57" fmla="*/ 9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188">
                    <a:moveTo>
                      <a:pt x="19" y="98"/>
                    </a:moveTo>
                    <a:lnTo>
                      <a:pt x="9" y="92"/>
                    </a:lnTo>
                    <a:lnTo>
                      <a:pt x="1" y="81"/>
                    </a:lnTo>
                    <a:lnTo>
                      <a:pt x="0" y="65"/>
                    </a:lnTo>
                    <a:lnTo>
                      <a:pt x="3" y="49"/>
                    </a:lnTo>
                    <a:lnTo>
                      <a:pt x="14" y="33"/>
                    </a:lnTo>
                    <a:lnTo>
                      <a:pt x="30" y="16"/>
                    </a:lnTo>
                    <a:lnTo>
                      <a:pt x="56" y="6"/>
                    </a:lnTo>
                    <a:lnTo>
                      <a:pt x="88" y="0"/>
                    </a:lnTo>
                    <a:lnTo>
                      <a:pt x="120" y="0"/>
                    </a:lnTo>
                    <a:lnTo>
                      <a:pt x="146" y="6"/>
                    </a:lnTo>
                    <a:lnTo>
                      <a:pt x="164" y="15"/>
                    </a:lnTo>
                    <a:lnTo>
                      <a:pt x="176" y="27"/>
                    </a:lnTo>
                    <a:lnTo>
                      <a:pt x="182" y="40"/>
                    </a:lnTo>
                    <a:lnTo>
                      <a:pt x="185" y="54"/>
                    </a:lnTo>
                    <a:lnTo>
                      <a:pt x="184" y="67"/>
                    </a:lnTo>
                    <a:lnTo>
                      <a:pt x="182" y="79"/>
                    </a:lnTo>
                    <a:lnTo>
                      <a:pt x="176" y="94"/>
                    </a:lnTo>
                    <a:lnTo>
                      <a:pt x="164" y="112"/>
                    </a:lnTo>
                    <a:lnTo>
                      <a:pt x="148" y="132"/>
                    </a:lnTo>
                    <a:lnTo>
                      <a:pt x="126" y="152"/>
                    </a:lnTo>
                    <a:lnTo>
                      <a:pt x="102" y="168"/>
                    </a:lnTo>
                    <a:lnTo>
                      <a:pt x="77" y="180"/>
                    </a:lnTo>
                    <a:lnTo>
                      <a:pt x="50" y="188"/>
                    </a:lnTo>
                    <a:lnTo>
                      <a:pt x="23" y="184"/>
                    </a:lnTo>
                    <a:lnTo>
                      <a:pt x="12" y="171"/>
                    </a:lnTo>
                    <a:lnTo>
                      <a:pt x="10" y="153"/>
                    </a:lnTo>
                    <a:lnTo>
                      <a:pt x="16" y="128"/>
                    </a:lnTo>
                    <a:lnTo>
                      <a:pt x="19" y="98"/>
                    </a:lnTo>
                    <a:close/>
                  </a:path>
                </a:pathLst>
              </a:custGeom>
              <a:solidFill>
                <a:srgbClr val="A54C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09">
                <a:extLst>
                  <a:ext uri="{FF2B5EF4-FFF2-40B4-BE49-F238E27FC236}">
                    <a16:creationId xmlns:a16="http://schemas.microsoft.com/office/drawing/2014/main" id="{8868D866-9126-41A2-8789-C4BC664DFFBA}"/>
                  </a:ext>
                </a:extLst>
              </p:cNvPr>
              <p:cNvSpPr>
                <a:spLocks/>
              </p:cNvSpPr>
              <p:nvPr/>
            </p:nvSpPr>
            <p:spPr bwMode="auto">
              <a:xfrm>
                <a:off x="6314" y="2699"/>
                <a:ext cx="305" cy="389"/>
              </a:xfrm>
              <a:custGeom>
                <a:avLst/>
                <a:gdLst>
                  <a:gd name="T0" fmla="*/ 352 w 565"/>
                  <a:gd name="T1" fmla="*/ 217 h 668"/>
                  <a:gd name="T2" fmla="*/ 399 w 565"/>
                  <a:gd name="T3" fmla="*/ 213 h 668"/>
                  <a:gd name="T4" fmla="*/ 440 w 565"/>
                  <a:gd name="T5" fmla="*/ 218 h 668"/>
                  <a:gd name="T6" fmla="*/ 496 w 565"/>
                  <a:gd name="T7" fmla="*/ 199 h 668"/>
                  <a:gd name="T8" fmla="*/ 552 w 565"/>
                  <a:gd name="T9" fmla="*/ 202 h 668"/>
                  <a:gd name="T10" fmla="*/ 554 w 565"/>
                  <a:gd name="T11" fmla="*/ 117 h 668"/>
                  <a:gd name="T12" fmla="*/ 516 w 565"/>
                  <a:gd name="T13" fmla="*/ 108 h 668"/>
                  <a:gd name="T14" fmla="*/ 507 w 565"/>
                  <a:gd name="T15" fmla="*/ 81 h 668"/>
                  <a:gd name="T16" fmla="*/ 482 w 565"/>
                  <a:gd name="T17" fmla="*/ 58 h 668"/>
                  <a:gd name="T18" fmla="*/ 458 w 565"/>
                  <a:gd name="T19" fmla="*/ 47 h 668"/>
                  <a:gd name="T20" fmla="*/ 429 w 565"/>
                  <a:gd name="T21" fmla="*/ 31 h 668"/>
                  <a:gd name="T22" fmla="*/ 400 w 565"/>
                  <a:gd name="T23" fmla="*/ 26 h 668"/>
                  <a:gd name="T24" fmla="*/ 372 w 565"/>
                  <a:gd name="T25" fmla="*/ 15 h 668"/>
                  <a:gd name="T26" fmla="*/ 330 w 565"/>
                  <a:gd name="T27" fmla="*/ 15 h 668"/>
                  <a:gd name="T28" fmla="*/ 299 w 565"/>
                  <a:gd name="T29" fmla="*/ 0 h 668"/>
                  <a:gd name="T30" fmla="*/ 256 w 565"/>
                  <a:gd name="T31" fmla="*/ 4 h 668"/>
                  <a:gd name="T32" fmla="*/ 225 w 565"/>
                  <a:gd name="T33" fmla="*/ 27 h 668"/>
                  <a:gd name="T34" fmla="*/ 191 w 565"/>
                  <a:gd name="T35" fmla="*/ 27 h 668"/>
                  <a:gd name="T36" fmla="*/ 157 w 565"/>
                  <a:gd name="T37" fmla="*/ 31 h 668"/>
                  <a:gd name="T38" fmla="*/ 142 w 565"/>
                  <a:gd name="T39" fmla="*/ 83 h 668"/>
                  <a:gd name="T40" fmla="*/ 103 w 565"/>
                  <a:gd name="T41" fmla="*/ 105 h 668"/>
                  <a:gd name="T42" fmla="*/ 88 w 565"/>
                  <a:gd name="T43" fmla="*/ 139 h 668"/>
                  <a:gd name="T44" fmla="*/ 58 w 565"/>
                  <a:gd name="T45" fmla="*/ 177 h 668"/>
                  <a:gd name="T46" fmla="*/ 32 w 565"/>
                  <a:gd name="T47" fmla="*/ 231 h 668"/>
                  <a:gd name="T48" fmla="*/ 23 w 565"/>
                  <a:gd name="T49" fmla="*/ 274 h 668"/>
                  <a:gd name="T50" fmla="*/ 12 w 565"/>
                  <a:gd name="T51" fmla="*/ 298 h 668"/>
                  <a:gd name="T52" fmla="*/ 2 w 565"/>
                  <a:gd name="T53" fmla="*/ 339 h 668"/>
                  <a:gd name="T54" fmla="*/ 0 w 565"/>
                  <a:gd name="T55" fmla="*/ 383 h 668"/>
                  <a:gd name="T56" fmla="*/ 18 w 565"/>
                  <a:gd name="T57" fmla="*/ 415 h 668"/>
                  <a:gd name="T58" fmla="*/ 31 w 565"/>
                  <a:gd name="T59" fmla="*/ 431 h 668"/>
                  <a:gd name="T60" fmla="*/ 40 w 565"/>
                  <a:gd name="T61" fmla="*/ 467 h 668"/>
                  <a:gd name="T62" fmla="*/ 47 w 565"/>
                  <a:gd name="T63" fmla="*/ 511 h 668"/>
                  <a:gd name="T64" fmla="*/ 76 w 565"/>
                  <a:gd name="T65" fmla="*/ 521 h 668"/>
                  <a:gd name="T66" fmla="*/ 85 w 565"/>
                  <a:gd name="T67" fmla="*/ 538 h 668"/>
                  <a:gd name="T68" fmla="*/ 95 w 565"/>
                  <a:gd name="T69" fmla="*/ 559 h 668"/>
                  <a:gd name="T70" fmla="*/ 103 w 565"/>
                  <a:gd name="T71" fmla="*/ 585 h 668"/>
                  <a:gd name="T72" fmla="*/ 124 w 565"/>
                  <a:gd name="T73" fmla="*/ 610 h 668"/>
                  <a:gd name="T74" fmla="*/ 144 w 565"/>
                  <a:gd name="T75" fmla="*/ 633 h 668"/>
                  <a:gd name="T76" fmla="*/ 168 w 565"/>
                  <a:gd name="T77" fmla="*/ 639 h 668"/>
                  <a:gd name="T78" fmla="*/ 197 w 565"/>
                  <a:gd name="T79" fmla="*/ 642 h 668"/>
                  <a:gd name="T80" fmla="*/ 234 w 565"/>
                  <a:gd name="T81" fmla="*/ 642 h 668"/>
                  <a:gd name="T82" fmla="*/ 247 w 565"/>
                  <a:gd name="T83" fmla="*/ 668 h 668"/>
                  <a:gd name="T84" fmla="*/ 289 w 565"/>
                  <a:gd name="T85" fmla="*/ 650 h 668"/>
                  <a:gd name="T86" fmla="*/ 274 w 565"/>
                  <a:gd name="T87" fmla="*/ 639 h 668"/>
                  <a:gd name="T88" fmla="*/ 267 w 565"/>
                  <a:gd name="T89" fmla="*/ 603 h 668"/>
                  <a:gd name="T90" fmla="*/ 238 w 565"/>
                  <a:gd name="T91" fmla="*/ 588 h 668"/>
                  <a:gd name="T92" fmla="*/ 236 w 565"/>
                  <a:gd name="T93" fmla="*/ 543 h 668"/>
                  <a:gd name="T94" fmla="*/ 222 w 565"/>
                  <a:gd name="T95" fmla="*/ 494 h 668"/>
                  <a:gd name="T96" fmla="*/ 207 w 565"/>
                  <a:gd name="T97" fmla="*/ 467 h 668"/>
                  <a:gd name="T98" fmla="*/ 211 w 565"/>
                  <a:gd name="T99" fmla="*/ 442 h 668"/>
                  <a:gd name="T100" fmla="*/ 211 w 565"/>
                  <a:gd name="T101" fmla="*/ 411 h 668"/>
                  <a:gd name="T102" fmla="*/ 220 w 565"/>
                  <a:gd name="T103" fmla="*/ 383 h 668"/>
                  <a:gd name="T104" fmla="*/ 238 w 565"/>
                  <a:gd name="T105" fmla="*/ 357 h 668"/>
                  <a:gd name="T106" fmla="*/ 245 w 565"/>
                  <a:gd name="T107" fmla="*/ 319 h 668"/>
                  <a:gd name="T108" fmla="*/ 263 w 565"/>
                  <a:gd name="T109" fmla="*/ 303 h 668"/>
                  <a:gd name="T110" fmla="*/ 280 w 565"/>
                  <a:gd name="T111" fmla="*/ 273 h 668"/>
                  <a:gd name="T112" fmla="*/ 299 w 565"/>
                  <a:gd name="T113" fmla="*/ 25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5" h="668">
                    <a:moveTo>
                      <a:pt x="319" y="229"/>
                    </a:moveTo>
                    <a:lnTo>
                      <a:pt x="323" y="229"/>
                    </a:lnTo>
                    <a:lnTo>
                      <a:pt x="334" y="228"/>
                    </a:lnTo>
                    <a:lnTo>
                      <a:pt x="344" y="224"/>
                    </a:lnTo>
                    <a:lnTo>
                      <a:pt x="352" y="217"/>
                    </a:lnTo>
                    <a:lnTo>
                      <a:pt x="359" y="211"/>
                    </a:lnTo>
                    <a:lnTo>
                      <a:pt x="370" y="211"/>
                    </a:lnTo>
                    <a:lnTo>
                      <a:pt x="382" y="213"/>
                    </a:lnTo>
                    <a:lnTo>
                      <a:pt x="397" y="213"/>
                    </a:lnTo>
                    <a:lnTo>
                      <a:pt x="399" y="213"/>
                    </a:lnTo>
                    <a:lnTo>
                      <a:pt x="404" y="215"/>
                    </a:lnTo>
                    <a:lnTo>
                      <a:pt x="409" y="217"/>
                    </a:lnTo>
                    <a:lnTo>
                      <a:pt x="418" y="218"/>
                    </a:lnTo>
                    <a:lnTo>
                      <a:pt x="429" y="218"/>
                    </a:lnTo>
                    <a:lnTo>
                      <a:pt x="440" y="218"/>
                    </a:lnTo>
                    <a:lnTo>
                      <a:pt x="451" y="215"/>
                    </a:lnTo>
                    <a:lnTo>
                      <a:pt x="462" y="208"/>
                    </a:lnTo>
                    <a:lnTo>
                      <a:pt x="473" y="202"/>
                    </a:lnTo>
                    <a:lnTo>
                      <a:pt x="485" y="199"/>
                    </a:lnTo>
                    <a:lnTo>
                      <a:pt x="496" y="199"/>
                    </a:lnTo>
                    <a:lnTo>
                      <a:pt x="509" y="199"/>
                    </a:lnTo>
                    <a:lnTo>
                      <a:pt x="521" y="200"/>
                    </a:lnTo>
                    <a:lnTo>
                      <a:pt x="532" y="202"/>
                    </a:lnTo>
                    <a:lnTo>
                      <a:pt x="543" y="202"/>
                    </a:lnTo>
                    <a:lnTo>
                      <a:pt x="552" y="202"/>
                    </a:lnTo>
                    <a:lnTo>
                      <a:pt x="563" y="191"/>
                    </a:lnTo>
                    <a:lnTo>
                      <a:pt x="565" y="170"/>
                    </a:lnTo>
                    <a:lnTo>
                      <a:pt x="561" y="145"/>
                    </a:lnTo>
                    <a:lnTo>
                      <a:pt x="557" y="125"/>
                    </a:lnTo>
                    <a:lnTo>
                      <a:pt x="554" y="117"/>
                    </a:lnTo>
                    <a:lnTo>
                      <a:pt x="550" y="112"/>
                    </a:lnTo>
                    <a:lnTo>
                      <a:pt x="547" y="107"/>
                    </a:lnTo>
                    <a:lnTo>
                      <a:pt x="538" y="105"/>
                    </a:lnTo>
                    <a:lnTo>
                      <a:pt x="527" y="107"/>
                    </a:lnTo>
                    <a:lnTo>
                      <a:pt x="516" y="108"/>
                    </a:lnTo>
                    <a:lnTo>
                      <a:pt x="509" y="110"/>
                    </a:lnTo>
                    <a:lnTo>
                      <a:pt x="503" y="105"/>
                    </a:lnTo>
                    <a:lnTo>
                      <a:pt x="503" y="98"/>
                    </a:lnTo>
                    <a:lnTo>
                      <a:pt x="505" y="89"/>
                    </a:lnTo>
                    <a:lnTo>
                      <a:pt x="507" y="81"/>
                    </a:lnTo>
                    <a:lnTo>
                      <a:pt x="507" y="74"/>
                    </a:lnTo>
                    <a:lnTo>
                      <a:pt x="503" y="67"/>
                    </a:lnTo>
                    <a:lnTo>
                      <a:pt x="498" y="62"/>
                    </a:lnTo>
                    <a:lnTo>
                      <a:pt x="489" y="60"/>
                    </a:lnTo>
                    <a:lnTo>
                      <a:pt x="482" y="58"/>
                    </a:lnTo>
                    <a:lnTo>
                      <a:pt x="474" y="56"/>
                    </a:lnTo>
                    <a:lnTo>
                      <a:pt x="467" y="53"/>
                    </a:lnTo>
                    <a:lnTo>
                      <a:pt x="464" y="49"/>
                    </a:lnTo>
                    <a:lnTo>
                      <a:pt x="462" y="47"/>
                    </a:lnTo>
                    <a:lnTo>
                      <a:pt x="458" y="47"/>
                    </a:lnTo>
                    <a:lnTo>
                      <a:pt x="451" y="49"/>
                    </a:lnTo>
                    <a:lnTo>
                      <a:pt x="442" y="49"/>
                    </a:lnTo>
                    <a:lnTo>
                      <a:pt x="435" y="47"/>
                    </a:lnTo>
                    <a:lnTo>
                      <a:pt x="431" y="40"/>
                    </a:lnTo>
                    <a:lnTo>
                      <a:pt x="429" y="31"/>
                    </a:lnTo>
                    <a:lnTo>
                      <a:pt x="427" y="24"/>
                    </a:lnTo>
                    <a:lnTo>
                      <a:pt x="424" y="20"/>
                    </a:lnTo>
                    <a:lnTo>
                      <a:pt x="417" y="20"/>
                    </a:lnTo>
                    <a:lnTo>
                      <a:pt x="408" y="22"/>
                    </a:lnTo>
                    <a:lnTo>
                      <a:pt x="400" y="26"/>
                    </a:lnTo>
                    <a:lnTo>
                      <a:pt x="397" y="26"/>
                    </a:lnTo>
                    <a:lnTo>
                      <a:pt x="395" y="24"/>
                    </a:lnTo>
                    <a:lnTo>
                      <a:pt x="388" y="20"/>
                    </a:lnTo>
                    <a:lnTo>
                      <a:pt x="381" y="16"/>
                    </a:lnTo>
                    <a:lnTo>
                      <a:pt x="372" y="15"/>
                    </a:lnTo>
                    <a:lnTo>
                      <a:pt x="363" y="13"/>
                    </a:lnTo>
                    <a:lnTo>
                      <a:pt x="354" y="15"/>
                    </a:lnTo>
                    <a:lnTo>
                      <a:pt x="344" y="16"/>
                    </a:lnTo>
                    <a:lnTo>
                      <a:pt x="335" y="16"/>
                    </a:lnTo>
                    <a:lnTo>
                      <a:pt x="330" y="15"/>
                    </a:lnTo>
                    <a:lnTo>
                      <a:pt x="326" y="13"/>
                    </a:lnTo>
                    <a:lnTo>
                      <a:pt x="323" y="9"/>
                    </a:lnTo>
                    <a:lnTo>
                      <a:pt x="319" y="6"/>
                    </a:lnTo>
                    <a:lnTo>
                      <a:pt x="310" y="2"/>
                    </a:lnTo>
                    <a:lnTo>
                      <a:pt x="299" y="0"/>
                    </a:lnTo>
                    <a:lnTo>
                      <a:pt x="289" y="0"/>
                    </a:lnTo>
                    <a:lnTo>
                      <a:pt x="280" y="2"/>
                    </a:lnTo>
                    <a:lnTo>
                      <a:pt x="272" y="6"/>
                    </a:lnTo>
                    <a:lnTo>
                      <a:pt x="265" y="6"/>
                    </a:lnTo>
                    <a:lnTo>
                      <a:pt x="256" y="4"/>
                    </a:lnTo>
                    <a:lnTo>
                      <a:pt x="247" y="6"/>
                    </a:lnTo>
                    <a:lnTo>
                      <a:pt x="242" y="11"/>
                    </a:lnTo>
                    <a:lnTo>
                      <a:pt x="236" y="18"/>
                    </a:lnTo>
                    <a:lnTo>
                      <a:pt x="233" y="24"/>
                    </a:lnTo>
                    <a:lnTo>
                      <a:pt x="225" y="27"/>
                    </a:lnTo>
                    <a:lnTo>
                      <a:pt x="220" y="27"/>
                    </a:lnTo>
                    <a:lnTo>
                      <a:pt x="213" y="27"/>
                    </a:lnTo>
                    <a:lnTo>
                      <a:pt x="206" y="27"/>
                    </a:lnTo>
                    <a:lnTo>
                      <a:pt x="198" y="27"/>
                    </a:lnTo>
                    <a:lnTo>
                      <a:pt x="191" y="27"/>
                    </a:lnTo>
                    <a:lnTo>
                      <a:pt x="184" y="27"/>
                    </a:lnTo>
                    <a:lnTo>
                      <a:pt x="177" y="27"/>
                    </a:lnTo>
                    <a:lnTo>
                      <a:pt x="171" y="27"/>
                    </a:lnTo>
                    <a:lnTo>
                      <a:pt x="162" y="29"/>
                    </a:lnTo>
                    <a:lnTo>
                      <a:pt x="157" y="31"/>
                    </a:lnTo>
                    <a:lnTo>
                      <a:pt x="151" y="35"/>
                    </a:lnTo>
                    <a:lnTo>
                      <a:pt x="148" y="42"/>
                    </a:lnTo>
                    <a:lnTo>
                      <a:pt x="146" y="54"/>
                    </a:lnTo>
                    <a:lnTo>
                      <a:pt x="144" y="69"/>
                    </a:lnTo>
                    <a:lnTo>
                      <a:pt x="142" y="83"/>
                    </a:lnTo>
                    <a:lnTo>
                      <a:pt x="137" y="92"/>
                    </a:lnTo>
                    <a:lnTo>
                      <a:pt x="128" y="96"/>
                    </a:lnTo>
                    <a:lnTo>
                      <a:pt x="117" y="98"/>
                    </a:lnTo>
                    <a:lnTo>
                      <a:pt x="108" y="99"/>
                    </a:lnTo>
                    <a:lnTo>
                      <a:pt x="103" y="105"/>
                    </a:lnTo>
                    <a:lnTo>
                      <a:pt x="101" y="114"/>
                    </a:lnTo>
                    <a:lnTo>
                      <a:pt x="103" y="123"/>
                    </a:lnTo>
                    <a:lnTo>
                      <a:pt x="103" y="132"/>
                    </a:lnTo>
                    <a:lnTo>
                      <a:pt x="97" y="136"/>
                    </a:lnTo>
                    <a:lnTo>
                      <a:pt x="88" y="139"/>
                    </a:lnTo>
                    <a:lnTo>
                      <a:pt x="79" y="143"/>
                    </a:lnTo>
                    <a:lnTo>
                      <a:pt x="74" y="152"/>
                    </a:lnTo>
                    <a:lnTo>
                      <a:pt x="70" y="166"/>
                    </a:lnTo>
                    <a:lnTo>
                      <a:pt x="63" y="170"/>
                    </a:lnTo>
                    <a:lnTo>
                      <a:pt x="58" y="177"/>
                    </a:lnTo>
                    <a:lnTo>
                      <a:pt x="56" y="188"/>
                    </a:lnTo>
                    <a:lnTo>
                      <a:pt x="54" y="202"/>
                    </a:lnTo>
                    <a:lnTo>
                      <a:pt x="45" y="209"/>
                    </a:lnTo>
                    <a:lnTo>
                      <a:pt x="38" y="217"/>
                    </a:lnTo>
                    <a:lnTo>
                      <a:pt x="32" y="231"/>
                    </a:lnTo>
                    <a:lnTo>
                      <a:pt x="36" y="255"/>
                    </a:lnTo>
                    <a:lnTo>
                      <a:pt x="29" y="258"/>
                    </a:lnTo>
                    <a:lnTo>
                      <a:pt x="25" y="262"/>
                    </a:lnTo>
                    <a:lnTo>
                      <a:pt x="22" y="265"/>
                    </a:lnTo>
                    <a:lnTo>
                      <a:pt x="23" y="274"/>
                    </a:lnTo>
                    <a:lnTo>
                      <a:pt x="25" y="283"/>
                    </a:lnTo>
                    <a:lnTo>
                      <a:pt x="23" y="289"/>
                    </a:lnTo>
                    <a:lnTo>
                      <a:pt x="22" y="294"/>
                    </a:lnTo>
                    <a:lnTo>
                      <a:pt x="18" y="296"/>
                    </a:lnTo>
                    <a:lnTo>
                      <a:pt x="12" y="298"/>
                    </a:lnTo>
                    <a:lnTo>
                      <a:pt x="11" y="301"/>
                    </a:lnTo>
                    <a:lnTo>
                      <a:pt x="9" y="307"/>
                    </a:lnTo>
                    <a:lnTo>
                      <a:pt x="7" y="316"/>
                    </a:lnTo>
                    <a:lnTo>
                      <a:pt x="3" y="327"/>
                    </a:lnTo>
                    <a:lnTo>
                      <a:pt x="2" y="339"/>
                    </a:lnTo>
                    <a:lnTo>
                      <a:pt x="2" y="354"/>
                    </a:lnTo>
                    <a:lnTo>
                      <a:pt x="3" y="365"/>
                    </a:lnTo>
                    <a:lnTo>
                      <a:pt x="5" y="374"/>
                    </a:lnTo>
                    <a:lnTo>
                      <a:pt x="3" y="377"/>
                    </a:lnTo>
                    <a:lnTo>
                      <a:pt x="0" y="383"/>
                    </a:lnTo>
                    <a:lnTo>
                      <a:pt x="0" y="390"/>
                    </a:lnTo>
                    <a:lnTo>
                      <a:pt x="3" y="399"/>
                    </a:lnTo>
                    <a:lnTo>
                      <a:pt x="9" y="404"/>
                    </a:lnTo>
                    <a:lnTo>
                      <a:pt x="12" y="408"/>
                    </a:lnTo>
                    <a:lnTo>
                      <a:pt x="18" y="415"/>
                    </a:lnTo>
                    <a:lnTo>
                      <a:pt x="18" y="419"/>
                    </a:lnTo>
                    <a:lnTo>
                      <a:pt x="22" y="419"/>
                    </a:lnTo>
                    <a:lnTo>
                      <a:pt x="25" y="420"/>
                    </a:lnTo>
                    <a:lnTo>
                      <a:pt x="29" y="424"/>
                    </a:lnTo>
                    <a:lnTo>
                      <a:pt x="31" y="431"/>
                    </a:lnTo>
                    <a:lnTo>
                      <a:pt x="27" y="444"/>
                    </a:lnTo>
                    <a:lnTo>
                      <a:pt x="25" y="457"/>
                    </a:lnTo>
                    <a:lnTo>
                      <a:pt x="27" y="464"/>
                    </a:lnTo>
                    <a:lnTo>
                      <a:pt x="32" y="466"/>
                    </a:lnTo>
                    <a:lnTo>
                      <a:pt x="40" y="467"/>
                    </a:lnTo>
                    <a:lnTo>
                      <a:pt x="45" y="471"/>
                    </a:lnTo>
                    <a:lnTo>
                      <a:pt x="49" y="478"/>
                    </a:lnTo>
                    <a:lnTo>
                      <a:pt x="47" y="489"/>
                    </a:lnTo>
                    <a:lnTo>
                      <a:pt x="47" y="500"/>
                    </a:lnTo>
                    <a:lnTo>
                      <a:pt x="47" y="511"/>
                    </a:lnTo>
                    <a:lnTo>
                      <a:pt x="50" y="518"/>
                    </a:lnTo>
                    <a:lnTo>
                      <a:pt x="58" y="520"/>
                    </a:lnTo>
                    <a:lnTo>
                      <a:pt x="65" y="520"/>
                    </a:lnTo>
                    <a:lnTo>
                      <a:pt x="72" y="520"/>
                    </a:lnTo>
                    <a:lnTo>
                      <a:pt x="76" y="521"/>
                    </a:lnTo>
                    <a:lnTo>
                      <a:pt x="76" y="525"/>
                    </a:lnTo>
                    <a:lnTo>
                      <a:pt x="76" y="529"/>
                    </a:lnTo>
                    <a:lnTo>
                      <a:pt x="76" y="532"/>
                    </a:lnTo>
                    <a:lnTo>
                      <a:pt x="79" y="536"/>
                    </a:lnTo>
                    <a:lnTo>
                      <a:pt x="85" y="538"/>
                    </a:lnTo>
                    <a:lnTo>
                      <a:pt x="88" y="540"/>
                    </a:lnTo>
                    <a:lnTo>
                      <a:pt x="90" y="543"/>
                    </a:lnTo>
                    <a:lnTo>
                      <a:pt x="90" y="549"/>
                    </a:lnTo>
                    <a:lnTo>
                      <a:pt x="92" y="554"/>
                    </a:lnTo>
                    <a:lnTo>
                      <a:pt x="95" y="559"/>
                    </a:lnTo>
                    <a:lnTo>
                      <a:pt x="101" y="563"/>
                    </a:lnTo>
                    <a:lnTo>
                      <a:pt x="105" y="567"/>
                    </a:lnTo>
                    <a:lnTo>
                      <a:pt x="103" y="572"/>
                    </a:lnTo>
                    <a:lnTo>
                      <a:pt x="103" y="579"/>
                    </a:lnTo>
                    <a:lnTo>
                      <a:pt x="103" y="585"/>
                    </a:lnTo>
                    <a:lnTo>
                      <a:pt x="105" y="588"/>
                    </a:lnTo>
                    <a:lnTo>
                      <a:pt x="115" y="592"/>
                    </a:lnTo>
                    <a:lnTo>
                      <a:pt x="119" y="597"/>
                    </a:lnTo>
                    <a:lnTo>
                      <a:pt x="121" y="604"/>
                    </a:lnTo>
                    <a:lnTo>
                      <a:pt x="124" y="610"/>
                    </a:lnTo>
                    <a:lnTo>
                      <a:pt x="130" y="610"/>
                    </a:lnTo>
                    <a:lnTo>
                      <a:pt x="133" y="615"/>
                    </a:lnTo>
                    <a:lnTo>
                      <a:pt x="135" y="622"/>
                    </a:lnTo>
                    <a:lnTo>
                      <a:pt x="137" y="632"/>
                    </a:lnTo>
                    <a:lnTo>
                      <a:pt x="144" y="633"/>
                    </a:lnTo>
                    <a:lnTo>
                      <a:pt x="155" y="632"/>
                    </a:lnTo>
                    <a:lnTo>
                      <a:pt x="162" y="630"/>
                    </a:lnTo>
                    <a:lnTo>
                      <a:pt x="168" y="632"/>
                    </a:lnTo>
                    <a:lnTo>
                      <a:pt x="169" y="635"/>
                    </a:lnTo>
                    <a:lnTo>
                      <a:pt x="168" y="639"/>
                    </a:lnTo>
                    <a:lnTo>
                      <a:pt x="168" y="642"/>
                    </a:lnTo>
                    <a:lnTo>
                      <a:pt x="173" y="644"/>
                    </a:lnTo>
                    <a:lnTo>
                      <a:pt x="178" y="644"/>
                    </a:lnTo>
                    <a:lnTo>
                      <a:pt x="186" y="644"/>
                    </a:lnTo>
                    <a:lnTo>
                      <a:pt x="197" y="642"/>
                    </a:lnTo>
                    <a:lnTo>
                      <a:pt x="206" y="641"/>
                    </a:lnTo>
                    <a:lnTo>
                      <a:pt x="216" y="641"/>
                    </a:lnTo>
                    <a:lnTo>
                      <a:pt x="224" y="639"/>
                    </a:lnTo>
                    <a:lnTo>
                      <a:pt x="231" y="641"/>
                    </a:lnTo>
                    <a:lnTo>
                      <a:pt x="234" y="642"/>
                    </a:lnTo>
                    <a:lnTo>
                      <a:pt x="236" y="648"/>
                    </a:lnTo>
                    <a:lnTo>
                      <a:pt x="234" y="655"/>
                    </a:lnTo>
                    <a:lnTo>
                      <a:pt x="234" y="660"/>
                    </a:lnTo>
                    <a:lnTo>
                      <a:pt x="238" y="666"/>
                    </a:lnTo>
                    <a:lnTo>
                      <a:pt x="247" y="668"/>
                    </a:lnTo>
                    <a:lnTo>
                      <a:pt x="261" y="668"/>
                    </a:lnTo>
                    <a:lnTo>
                      <a:pt x="274" y="666"/>
                    </a:lnTo>
                    <a:lnTo>
                      <a:pt x="285" y="662"/>
                    </a:lnTo>
                    <a:lnTo>
                      <a:pt x="287" y="657"/>
                    </a:lnTo>
                    <a:lnTo>
                      <a:pt x="289" y="650"/>
                    </a:lnTo>
                    <a:lnTo>
                      <a:pt x="287" y="642"/>
                    </a:lnTo>
                    <a:lnTo>
                      <a:pt x="285" y="637"/>
                    </a:lnTo>
                    <a:lnTo>
                      <a:pt x="281" y="635"/>
                    </a:lnTo>
                    <a:lnTo>
                      <a:pt x="278" y="637"/>
                    </a:lnTo>
                    <a:lnTo>
                      <a:pt x="274" y="639"/>
                    </a:lnTo>
                    <a:lnTo>
                      <a:pt x="269" y="637"/>
                    </a:lnTo>
                    <a:lnTo>
                      <a:pt x="265" y="630"/>
                    </a:lnTo>
                    <a:lnTo>
                      <a:pt x="265" y="617"/>
                    </a:lnTo>
                    <a:lnTo>
                      <a:pt x="267" y="608"/>
                    </a:lnTo>
                    <a:lnTo>
                      <a:pt x="267" y="603"/>
                    </a:lnTo>
                    <a:lnTo>
                      <a:pt x="265" y="601"/>
                    </a:lnTo>
                    <a:lnTo>
                      <a:pt x="260" y="597"/>
                    </a:lnTo>
                    <a:lnTo>
                      <a:pt x="252" y="594"/>
                    </a:lnTo>
                    <a:lnTo>
                      <a:pt x="243" y="592"/>
                    </a:lnTo>
                    <a:lnTo>
                      <a:pt x="238" y="588"/>
                    </a:lnTo>
                    <a:lnTo>
                      <a:pt x="240" y="577"/>
                    </a:lnTo>
                    <a:lnTo>
                      <a:pt x="242" y="567"/>
                    </a:lnTo>
                    <a:lnTo>
                      <a:pt x="243" y="556"/>
                    </a:lnTo>
                    <a:lnTo>
                      <a:pt x="242" y="549"/>
                    </a:lnTo>
                    <a:lnTo>
                      <a:pt x="236" y="543"/>
                    </a:lnTo>
                    <a:lnTo>
                      <a:pt x="229" y="540"/>
                    </a:lnTo>
                    <a:lnTo>
                      <a:pt x="222" y="536"/>
                    </a:lnTo>
                    <a:lnTo>
                      <a:pt x="218" y="529"/>
                    </a:lnTo>
                    <a:lnTo>
                      <a:pt x="220" y="512"/>
                    </a:lnTo>
                    <a:lnTo>
                      <a:pt x="222" y="494"/>
                    </a:lnTo>
                    <a:lnTo>
                      <a:pt x="222" y="482"/>
                    </a:lnTo>
                    <a:lnTo>
                      <a:pt x="220" y="475"/>
                    </a:lnTo>
                    <a:lnTo>
                      <a:pt x="216" y="471"/>
                    </a:lnTo>
                    <a:lnTo>
                      <a:pt x="213" y="469"/>
                    </a:lnTo>
                    <a:lnTo>
                      <a:pt x="207" y="467"/>
                    </a:lnTo>
                    <a:lnTo>
                      <a:pt x="204" y="466"/>
                    </a:lnTo>
                    <a:lnTo>
                      <a:pt x="206" y="460"/>
                    </a:lnTo>
                    <a:lnTo>
                      <a:pt x="206" y="455"/>
                    </a:lnTo>
                    <a:lnTo>
                      <a:pt x="207" y="448"/>
                    </a:lnTo>
                    <a:lnTo>
                      <a:pt x="211" y="442"/>
                    </a:lnTo>
                    <a:lnTo>
                      <a:pt x="218" y="435"/>
                    </a:lnTo>
                    <a:lnTo>
                      <a:pt x="224" y="430"/>
                    </a:lnTo>
                    <a:lnTo>
                      <a:pt x="222" y="424"/>
                    </a:lnTo>
                    <a:lnTo>
                      <a:pt x="216" y="419"/>
                    </a:lnTo>
                    <a:lnTo>
                      <a:pt x="211" y="411"/>
                    </a:lnTo>
                    <a:lnTo>
                      <a:pt x="209" y="404"/>
                    </a:lnTo>
                    <a:lnTo>
                      <a:pt x="215" y="399"/>
                    </a:lnTo>
                    <a:lnTo>
                      <a:pt x="220" y="395"/>
                    </a:lnTo>
                    <a:lnTo>
                      <a:pt x="220" y="390"/>
                    </a:lnTo>
                    <a:lnTo>
                      <a:pt x="220" y="383"/>
                    </a:lnTo>
                    <a:lnTo>
                      <a:pt x="220" y="375"/>
                    </a:lnTo>
                    <a:lnTo>
                      <a:pt x="224" y="368"/>
                    </a:lnTo>
                    <a:lnTo>
                      <a:pt x="227" y="365"/>
                    </a:lnTo>
                    <a:lnTo>
                      <a:pt x="233" y="361"/>
                    </a:lnTo>
                    <a:lnTo>
                      <a:pt x="238" y="357"/>
                    </a:lnTo>
                    <a:lnTo>
                      <a:pt x="242" y="352"/>
                    </a:lnTo>
                    <a:lnTo>
                      <a:pt x="240" y="345"/>
                    </a:lnTo>
                    <a:lnTo>
                      <a:pt x="240" y="334"/>
                    </a:lnTo>
                    <a:lnTo>
                      <a:pt x="242" y="323"/>
                    </a:lnTo>
                    <a:lnTo>
                      <a:pt x="245" y="319"/>
                    </a:lnTo>
                    <a:lnTo>
                      <a:pt x="249" y="319"/>
                    </a:lnTo>
                    <a:lnTo>
                      <a:pt x="254" y="319"/>
                    </a:lnTo>
                    <a:lnTo>
                      <a:pt x="261" y="316"/>
                    </a:lnTo>
                    <a:lnTo>
                      <a:pt x="263" y="309"/>
                    </a:lnTo>
                    <a:lnTo>
                      <a:pt x="263" y="303"/>
                    </a:lnTo>
                    <a:lnTo>
                      <a:pt x="263" y="296"/>
                    </a:lnTo>
                    <a:lnTo>
                      <a:pt x="267" y="291"/>
                    </a:lnTo>
                    <a:lnTo>
                      <a:pt x="274" y="285"/>
                    </a:lnTo>
                    <a:lnTo>
                      <a:pt x="278" y="280"/>
                    </a:lnTo>
                    <a:lnTo>
                      <a:pt x="280" y="273"/>
                    </a:lnTo>
                    <a:lnTo>
                      <a:pt x="283" y="264"/>
                    </a:lnTo>
                    <a:lnTo>
                      <a:pt x="285" y="260"/>
                    </a:lnTo>
                    <a:lnTo>
                      <a:pt x="287" y="258"/>
                    </a:lnTo>
                    <a:lnTo>
                      <a:pt x="290" y="255"/>
                    </a:lnTo>
                    <a:lnTo>
                      <a:pt x="299" y="253"/>
                    </a:lnTo>
                    <a:lnTo>
                      <a:pt x="308" y="249"/>
                    </a:lnTo>
                    <a:lnTo>
                      <a:pt x="316" y="240"/>
                    </a:lnTo>
                    <a:lnTo>
                      <a:pt x="317" y="233"/>
                    </a:lnTo>
                    <a:lnTo>
                      <a:pt x="319"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10">
                <a:extLst>
                  <a:ext uri="{FF2B5EF4-FFF2-40B4-BE49-F238E27FC236}">
                    <a16:creationId xmlns:a16="http://schemas.microsoft.com/office/drawing/2014/main" id="{850E75E3-A3F1-4ADB-A4AC-C8B407A2D0D0}"/>
                  </a:ext>
                </a:extLst>
              </p:cNvPr>
              <p:cNvSpPr>
                <a:spLocks/>
              </p:cNvSpPr>
              <p:nvPr/>
            </p:nvSpPr>
            <p:spPr bwMode="auto">
              <a:xfrm>
                <a:off x="6314" y="2699"/>
                <a:ext cx="305" cy="389"/>
              </a:xfrm>
              <a:custGeom>
                <a:avLst/>
                <a:gdLst>
                  <a:gd name="T0" fmla="*/ 352 w 565"/>
                  <a:gd name="T1" fmla="*/ 217 h 668"/>
                  <a:gd name="T2" fmla="*/ 397 w 565"/>
                  <a:gd name="T3" fmla="*/ 213 h 668"/>
                  <a:gd name="T4" fmla="*/ 440 w 565"/>
                  <a:gd name="T5" fmla="*/ 218 h 668"/>
                  <a:gd name="T6" fmla="*/ 496 w 565"/>
                  <a:gd name="T7" fmla="*/ 199 h 668"/>
                  <a:gd name="T8" fmla="*/ 552 w 565"/>
                  <a:gd name="T9" fmla="*/ 202 h 668"/>
                  <a:gd name="T10" fmla="*/ 554 w 565"/>
                  <a:gd name="T11" fmla="*/ 117 h 668"/>
                  <a:gd name="T12" fmla="*/ 516 w 565"/>
                  <a:gd name="T13" fmla="*/ 108 h 668"/>
                  <a:gd name="T14" fmla="*/ 507 w 565"/>
                  <a:gd name="T15" fmla="*/ 81 h 668"/>
                  <a:gd name="T16" fmla="*/ 482 w 565"/>
                  <a:gd name="T17" fmla="*/ 58 h 668"/>
                  <a:gd name="T18" fmla="*/ 462 w 565"/>
                  <a:gd name="T19" fmla="*/ 47 h 668"/>
                  <a:gd name="T20" fmla="*/ 431 w 565"/>
                  <a:gd name="T21" fmla="*/ 40 h 668"/>
                  <a:gd name="T22" fmla="*/ 408 w 565"/>
                  <a:gd name="T23" fmla="*/ 22 h 668"/>
                  <a:gd name="T24" fmla="*/ 381 w 565"/>
                  <a:gd name="T25" fmla="*/ 16 h 668"/>
                  <a:gd name="T26" fmla="*/ 335 w 565"/>
                  <a:gd name="T27" fmla="*/ 16 h 668"/>
                  <a:gd name="T28" fmla="*/ 319 w 565"/>
                  <a:gd name="T29" fmla="*/ 6 h 668"/>
                  <a:gd name="T30" fmla="*/ 272 w 565"/>
                  <a:gd name="T31" fmla="*/ 6 h 668"/>
                  <a:gd name="T32" fmla="*/ 236 w 565"/>
                  <a:gd name="T33" fmla="*/ 18 h 668"/>
                  <a:gd name="T34" fmla="*/ 206 w 565"/>
                  <a:gd name="T35" fmla="*/ 27 h 668"/>
                  <a:gd name="T36" fmla="*/ 171 w 565"/>
                  <a:gd name="T37" fmla="*/ 27 h 668"/>
                  <a:gd name="T38" fmla="*/ 146 w 565"/>
                  <a:gd name="T39" fmla="*/ 54 h 668"/>
                  <a:gd name="T40" fmla="*/ 117 w 565"/>
                  <a:gd name="T41" fmla="*/ 98 h 668"/>
                  <a:gd name="T42" fmla="*/ 103 w 565"/>
                  <a:gd name="T43" fmla="*/ 132 h 668"/>
                  <a:gd name="T44" fmla="*/ 70 w 565"/>
                  <a:gd name="T45" fmla="*/ 166 h 668"/>
                  <a:gd name="T46" fmla="*/ 54 w 565"/>
                  <a:gd name="T47" fmla="*/ 202 h 668"/>
                  <a:gd name="T48" fmla="*/ 29 w 565"/>
                  <a:gd name="T49" fmla="*/ 258 h 668"/>
                  <a:gd name="T50" fmla="*/ 23 w 565"/>
                  <a:gd name="T51" fmla="*/ 289 h 668"/>
                  <a:gd name="T52" fmla="*/ 9 w 565"/>
                  <a:gd name="T53" fmla="*/ 307 h 668"/>
                  <a:gd name="T54" fmla="*/ 3 w 565"/>
                  <a:gd name="T55" fmla="*/ 365 h 668"/>
                  <a:gd name="T56" fmla="*/ 0 w 565"/>
                  <a:gd name="T57" fmla="*/ 390 h 668"/>
                  <a:gd name="T58" fmla="*/ 18 w 565"/>
                  <a:gd name="T59" fmla="*/ 419 h 668"/>
                  <a:gd name="T60" fmla="*/ 27 w 565"/>
                  <a:gd name="T61" fmla="*/ 444 h 668"/>
                  <a:gd name="T62" fmla="*/ 45 w 565"/>
                  <a:gd name="T63" fmla="*/ 471 h 668"/>
                  <a:gd name="T64" fmla="*/ 50 w 565"/>
                  <a:gd name="T65" fmla="*/ 518 h 668"/>
                  <a:gd name="T66" fmla="*/ 76 w 565"/>
                  <a:gd name="T67" fmla="*/ 521 h 668"/>
                  <a:gd name="T68" fmla="*/ 85 w 565"/>
                  <a:gd name="T69" fmla="*/ 538 h 668"/>
                  <a:gd name="T70" fmla="*/ 95 w 565"/>
                  <a:gd name="T71" fmla="*/ 559 h 668"/>
                  <a:gd name="T72" fmla="*/ 103 w 565"/>
                  <a:gd name="T73" fmla="*/ 585 h 668"/>
                  <a:gd name="T74" fmla="*/ 124 w 565"/>
                  <a:gd name="T75" fmla="*/ 610 h 668"/>
                  <a:gd name="T76" fmla="*/ 137 w 565"/>
                  <a:gd name="T77" fmla="*/ 632 h 668"/>
                  <a:gd name="T78" fmla="*/ 169 w 565"/>
                  <a:gd name="T79" fmla="*/ 635 h 668"/>
                  <a:gd name="T80" fmla="*/ 186 w 565"/>
                  <a:gd name="T81" fmla="*/ 644 h 668"/>
                  <a:gd name="T82" fmla="*/ 234 w 565"/>
                  <a:gd name="T83" fmla="*/ 642 h 668"/>
                  <a:gd name="T84" fmla="*/ 238 w 565"/>
                  <a:gd name="T85" fmla="*/ 666 h 668"/>
                  <a:gd name="T86" fmla="*/ 287 w 565"/>
                  <a:gd name="T87" fmla="*/ 657 h 668"/>
                  <a:gd name="T88" fmla="*/ 278 w 565"/>
                  <a:gd name="T89" fmla="*/ 637 h 668"/>
                  <a:gd name="T90" fmla="*/ 267 w 565"/>
                  <a:gd name="T91" fmla="*/ 608 h 668"/>
                  <a:gd name="T92" fmla="*/ 243 w 565"/>
                  <a:gd name="T93" fmla="*/ 592 h 668"/>
                  <a:gd name="T94" fmla="*/ 243 w 565"/>
                  <a:gd name="T95" fmla="*/ 556 h 668"/>
                  <a:gd name="T96" fmla="*/ 218 w 565"/>
                  <a:gd name="T97" fmla="*/ 529 h 668"/>
                  <a:gd name="T98" fmla="*/ 216 w 565"/>
                  <a:gd name="T99" fmla="*/ 471 h 668"/>
                  <a:gd name="T100" fmla="*/ 206 w 565"/>
                  <a:gd name="T101" fmla="*/ 455 h 668"/>
                  <a:gd name="T102" fmla="*/ 222 w 565"/>
                  <a:gd name="T103" fmla="*/ 424 h 668"/>
                  <a:gd name="T104" fmla="*/ 215 w 565"/>
                  <a:gd name="T105" fmla="*/ 399 h 668"/>
                  <a:gd name="T106" fmla="*/ 224 w 565"/>
                  <a:gd name="T107" fmla="*/ 368 h 668"/>
                  <a:gd name="T108" fmla="*/ 240 w 565"/>
                  <a:gd name="T109" fmla="*/ 345 h 668"/>
                  <a:gd name="T110" fmla="*/ 254 w 565"/>
                  <a:gd name="T111" fmla="*/ 319 h 668"/>
                  <a:gd name="T112" fmla="*/ 267 w 565"/>
                  <a:gd name="T113" fmla="*/ 291 h 668"/>
                  <a:gd name="T114" fmla="*/ 283 w 565"/>
                  <a:gd name="T115" fmla="*/ 264 h 668"/>
                  <a:gd name="T116" fmla="*/ 308 w 565"/>
                  <a:gd name="T117" fmla="*/ 249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5" h="668">
                    <a:moveTo>
                      <a:pt x="319" y="229"/>
                    </a:moveTo>
                    <a:lnTo>
                      <a:pt x="319" y="229"/>
                    </a:lnTo>
                    <a:lnTo>
                      <a:pt x="323" y="229"/>
                    </a:lnTo>
                    <a:lnTo>
                      <a:pt x="334" y="228"/>
                    </a:lnTo>
                    <a:lnTo>
                      <a:pt x="344" y="224"/>
                    </a:lnTo>
                    <a:lnTo>
                      <a:pt x="352" y="217"/>
                    </a:lnTo>
                    <a:lnTo>
                      <a:pt x="352" y="217"/>
                    </a:lnTo>
                    <a:lnTo>
                      <a:pt x="359" y="211"/>
                    </a:lnTo>
                    <a:lnTo>
                      <a:pt x="370" y="211"/>
                    </a:lnTo>
                    <a:lnTo>
                      <a:pt x="382" y="213"/>
                    </a:lnTo>
                    <a:lnTo>
                      <a:pt x="397" y="213"/>
                    </a:lnTo>
                    <a:lnTo>
                      <a:pt x="397" y="213"/>
                    </a:lnTo>
                    <a:lnTo>
                      <a:pt x="399" y="213"/>
                    </a:lnTo>
                    <a:lnTo>
                      <a:pt x="404" y="215"/>
                    </a:lnTo>
                    <a:lnTo>
                      <a:pt x="409" y="217"/>
                    </a:lnTo>
                    <a:lnTo>
                      <a:pt x="418" y="218"/>
                    </a:lnTo>
                    <a:lnTo>
                      <a:pt x="429" y="218"/>
                    </a:lnTo>
                    <a:lnTo>
                      <a:pt x="440" y="218"/>
                    </a:lnTo>
                    <a:lnTo>
                      <a:pt x="451" y="215"/>
                    </a:lnTo>
                    <a:lnTo>
                      <a:pt x="462" y="208"/>
                    </a:lnTo>
                    <a:lnTo>
                      <a:pt x="462" y="208"/>
                    </a:lnTo>
                    <a:lnTo>
                      <a:pt x="473" y="202"/>
                    </a:lnTo>
                    <a:lnTo>
                      <a:pt x="485" y="199"/>
                    </a:lnTo>
                    <a:lnTo>
                      <a:pt x="496" y="199"/>
                    </a:lnTo>
                    <a:lnTo>
                      <a:pt x="509" y="199"/>
                    </a:lnTo>
                    <a:lnTo>
                      <a:pt x="521" y="200"/>
                    </a:lnTo>
                    <a:lnTo>
                      <a:pt x="532" y="202"/>
                    </a:lnTo>
                    <a:lnTo>
                      <a:pt x="543" y="202"/>
                    </a:lnTo>
                    <a:lnTo>
                      <a:pt x="552" y="202"/>
                    </a:lnTo>
                    <a:lnTo>
                      <a:pt x="552" y="202"/>
                    </a:lnTo>
                    <a:lnTo>
                      <a:pt x="563" y="191"/>
                    </a:lnTo>
                    <a:lnTo>
                      <a:pt x="565" y="170"/>
                    </a:lnTo>
                    <a:lnTo>
                      <a:pt x="561" y="145"/>
                    </a:lnTo>
                    <a:lnTo>
                      <a:pt x="557" y="125"/>
                    </a:lnTo>
                    <a:lnTo>
                      <a:pt x="557" y="125"/>
                    </a:lnTo>
                    <a:lnTo>
                      <a:pt x="554" y="117"/>
                    </a:lnTo>
                    <a:lnTo>
                      <a:pt x="550" y="112"/>
                    </a:lnTo>
                    <a:lnTo>
                      <a:pt x="547" y="107"/>
                    </a:lnTo>
                    <a:lnTo>
                      <a:pt x="538" y="105"/>
                    </a:lnTo>
                    <a:lnTo>
                      <a:pt x="538" y="105"/>
                    </a:lnTo>
                    <a:lnTo>
                      <a:pt x="527" y="107"/>
                    </a:lnTo>
                    <a:lnTo>
                      <a:pt x="516" y="108"/>
                    </a:lnTo>
                    <a:lnTo>
                      <a:pt x="509" y="110"/>
                    </a:lnTo>
                    <a:lnTo>
                      <a:pt x="503" y="105"/>
                    </a:lnTo>
                    <a:lnTo>
                      <a:pt x="503" y="105"/>
                    </a:lnTo>
                    <a:lnTo>
                      <a:pt x="503" y="98"/>
                    </a:lnTo>
                    <a:lnTo>
                      <a:pt x="505" y="89"/>
                    </a:lnTo>
                    <a:lnTo>
                      <a:pt x="507" y="81"/>
                    </a:lnTo>
                    <a:lnTo>
                      <a:pt x="507" y="74"/>
                    </a:lnTo>
                    <a:lnTo>
                      <a:pt x="507" y="74"/>
                    </a:lnTo>
                    <a:lnTo>
                      <a:pt x="503" y="67"/>
                    </a:lnTo>
                    <a:lnTo>
                      <a:pt x="498" y="62"/>
                    </a:lnTo>
                    <a:lnTo>
                      <a:pt x="489" y="60"/>
                    </a:lnTo>
                    <a:lnTo>
                      <a:pt x="482" y="58"/>
                    </a:lnTo>
                    <a:lnTo>
                      <a:pt x="482" y="58"/>
                    </a:lnTo>
                    <a:lnTo>
                      <a:pt x="474" y="56"/>
                    </a:lnTo>
                    <a:lnTo>
                      <a:pt x="467" y="53"/>
                    </a:lnTo>
                    <a:lnTo>
                      <a:pt x="464" y="49"/>
                    </a:lnTo>
                    <a:lnTo>
                      <a:pt x="462" y="47"/>
                    </a:lnTo>
                    <a:lnTo>
                      <a:pt x="462" y="47"/>
                    </a:lnTo>
                    <a:lnTo>
                      <a:pt x="458" y="47"/>
                    </a:lnTo>
                    <a:lnTo>
                      <a:pt x="451" y="49"/>
                    </a:lnTo>
                    <a:lnTo>
                      <a:pt x="442" y="49"/>
                    </a:lnTo>
                    <a:lnTo>
                      <a:pt x="435" y="47"/>
                    </a:lnTo>
                    <a:lnTo>
                      <a:pt x="435" y="47"/>
                    </a:lnTo>
                    <a:lnTo>
                      <a:pt x="431" y="40"/>
                    </a:lnTo>
                    <a:lnTo>
                      <a:pt x="429" y="31"/>
                    </a:lnTo>
                    <a:lnTo>
                      <a:pt x="427" y="24"/>
                    </a:lnTo>
                    <a:lnTo>
                      <a:pt x="424" y="20"/>
                    </a:lnTo>
                    <a:lnTo>
                      <a:pt x="424" y="20"/>
                    </a:lnTo>
                    <a:lnTo>
                      <a:pt x="417" y="20"/>
                    </a:lnTo>
                    <a:lnTo>
                      <a:pt x="408" y="22"/>
                    </a:lnTo>
                    <a:lnTo>
                      <a:pt x="400" y="26"/>
                    </a:lnTo>
                    <a:lnTo>
                      <a:pt x="397" y="26"/>
                    </a:lnTo>
                    <a:lnTo>
                      <a:pt x="397" y="26"/>
                    </a:lnTo>
                    <a:lnTo>
                      <a:pt x="395" y="24"/>
                    </a:lnTo>
                    <a:lnTo>
                      <a:pt x="388" y="20"/>
                    </a:lnTo>
                    <a:lnTo>
                      <a:pt x="381" y="16"/>
                    </a:lnTo>
                    <a:lnTo>
                      <a:pt x="372" y="15"/>
                    </a:lnTo>
                    <a:lnTo>
                      <a:pt x="372" y="15"/>
                    </a:lnTo>
                    <a:lnTo>
                      <a:pt x="363" y="13"/>
                    </a:lnTo>
                    <a:lnTo>
                      <a:pt x="354" y="15"/>
                    </a:lnTo>
                    <a:lnTo>
                      <a:pt x="344" y="16"/>
                    </a:lnTo>
                    <a:lnTo>
                      <a:pt x="335" y="16"/>
                    </a:lnTo>
                    <a:lnTo>
                      <a:pt x="335" y="16"/>
                    </a:lnTo>
                    <a:lnTo>
                      <a:pt x="330" y="15"/>
                    </a:lnTo>
                    <a:lnTo>
                      <a:pt x="326" y="13"/>
                    </a:lnTo>
                    <a:lnTo>
                      <a:pt x="323" y="9"/>
                    </a:lnTo>
                    <a:lnTo>
                      <a:pt x="319" y="6"/>
                    </a:lnTo>
                    <a:lnTo>
                      <a:pt x="319" y="6"/>
                    </a:lnTo>
                    <a:lnTo>
                      <a:pt x="310" y="2"/>
                    </a:lnTo>
                    <a:lnTo>
                      <a:pt x="299" y="0"/>
                    </a:lnTo>
                    <a:lnTo>
                      <a:pt x="289" y="0"/>
                    </a:lnTo>
                    <a:lnTo>
                      <a:pt x="280" y="2"/>
                    </a:lnTo>
                    <a:lnTo>
                      <a:pt x="280" y="2"/>
                    </a:lnTo>
                    <a:lnTo>
                      <a:pt x="272" y="6"/>
                    </a:lnTo>
                    <a:lnTo>
                      <a:pt x="265" y="6"/>
                    </a:lnTo>
                    <a:lnTo>
                      <a:pt x="256" y="4"/>
                    </a:lnTo>
                    <a:lnTo>
                      <a:pt x="247" y="6"/>
                    </a:lnTo>
                    <a:lnTo>
                      <a:pt x="247" y="6"/>
                    </a:lnTo>
                    <a:lnTo>
                      <a:pt x="242" y="11"/>
                    </a:lnTo>
                    <a:lnTo>
                      <a:pt x="236" y="18"/>
                    </a:lnTo>
                    <a:lnTo>
                      <a:pt x="233" y="24"/>
                    </a:lnTo>
                    <a:lnTo>
                      <a:pt x="225" y="27"/>
                    </a:lnTo>
                    <a:lnTo>
                      <a:pt x="225" y="27"/>
                    </a:lnTo>
                    <a:lnTo>
                      <a:pt x="220" y="27"/>
                    </a:lnTo>
                    <a:lnTo>
                      <a:pt x="213" y="27"/>
                    </a:lnTo>
                    <a:lnTo>
                      <a:pt x="206" y="27"/>
                    </a:lnTo>
                    <a:lnTo>
                      <a:pt x="198" y="27"/>
                    </a:lnTo>
                    <a:lnTo>
                      <a:pt x="191" y="27"/>
                    </a:lnTo>
                    <a:lnTo>
                      <a:pt x="184" y="27"/>
                    </a:lnTo>
                    <a:lnTo>
                      <a:pt x="177" y="27"/>
                    </a:lnTo>
                    <a:lnTo>
                      <a:pt x="171" y="27"/>
                    </a:lnTo>
                    <a:lnTo>
                      <a:pt x="171" y="27"/>
                    </a:lnTo>
                    <a:lnTo>
                      <a:pt x="162" y="29"/>
                    </a:lnTo>
                    <a:lnTo>
                      <a:pt x="157" y="31"/>
                    </a:lnTo>
                    <a:lnTo>
                      <a:pt x="151" y="35"/>
                    </a:lnTo>
                    <a:lnTo>
                      <a:pt x="148" y="42"/>
                    </a:lnTo>
                    <a:lnTo>
                      <a:pt x="148" y="42"/>
                    </a:lnTo>
                    <a:lnTo>
                      <a:pt x="146" y="54"/>
                    </a:lnTo>
                    <a:lnTo>
                      <a:pt x="144" y="69"/>
                    </a:lnTo>
                    <a:lnTo>
                      <a:pt x="142" y="83"/>
                    </a:lnTo>
                    <a:lnTo>
                      <a:pt x="137" y="92"/>
                    </a:lnTo>
                    <a:lnTo>
                      <a:pt x="137" y="92"/>
                    </a:lnTo>
                    <a:lnTo>
                      <a:pt x="128" y="96"/>
                    </a:lnTo>
                    <a:lnTo>
                      <a:pt x="117" y="98"/>
                    </a:lnTo>
                    <a:lnTo>
                      <a:pt x="108" y="99"/>
                    </a:lnTo>
                    <a:lnTo>
                      <a:pt x="103" y="105"/>
                    </a:lnTo>
                    <a:lnTo>
                      <a:pt x="103" y="105"/>
                    </a:lnTo>
                    <a:lnTo>
                      <a:pt x="101" y="114"/>
                    </a:lnTo>
                    <a:lnTo>
                      <a:pt x="103" y="123"/>
                    </a:lnTo>
                    <a:lnTo>
                      <a:pt x="103" y="132"/>
                    </a:lnTo>
                    <a:lnTo>
                      <a:pt x="97" y="136"/>
                    </a:lnTo>
                    <a:lnTo>
                      <a:pt x="97" y="136"/>
                    </a:lnTo>
                    <a:lnTo>
                      <a:pt x="88" y="139"/>
                    </a:lnTo>
                    <a:lnTo>
                      <a:pt x="79" y="143"/>
                    </a:lnTo>
                    <a:lnTo>
                      <a:pt x="74" y="152"/>
                    </a:lnTo>
                    <a:lnTo>
                      <a:pt x="70" y="166"/>
                    </a:lnTo>
                    <a:lnTo>
                      <a:pt x="70" y="166"/>
                    </a:lnTo>
                    <a:lnTo>
                      <a:pt x="63" y="170"/>
                    </a:lnTo>
                    <a:lnTo>
                      <a:pt x="58" y="177"/>
                    </a:lnTo>
                    <a:lnTo>
                      <a:pt x="56" y="188"/>
                    </a:lnTo>
                    <a:lnTo>
                      <a:pt x="54" y="202"/>
                    </a:lnTo>
                    <a:lnTo>
                      <a:pt x="54" y="202"/>
                    </a:lnTo>
                    <a:lnTo>
                      <a:pt x="45" y="209"/>
                    </a:lnTo>
                    <a:lnTo>
                      <a:pt x="38" y="217"/>
                    </a:lnTo>
                    <a:lnTo>
                      <a:pt x="32" y="231"/>
                    </a:lnTo>
                    <a:lnTo>
                      <a:pt x="36" y="255"/>
                    </a:lnTo>
                    <a:lnTo>
                      <a:pt x="36" y="255"/>
                    </a:lnTo>
                    <a:lnTo>
                      <a:pt x="29" y="258"/>
                    </a:lnTo>
                    <a:lnTo>
                      <a:pt x="25" y="262"/>
                    </a:lnTo>
                    <a:lnTo>
                      <a:pt x="22" y="265"/>
                    </a:lnTo>
                    <a:lnTo>
                      <a:pt x="23" y="274"/>
                    </a:lnTo>
                    <a:lnTo>
                      <a:pt x="23" y="274"/>
                    </a:lnTo>
                    <a:lnTo>
                      <a:pt x="25" y="283"/>
                    </a:lnTo>
                    <a:lnTo>
                      <a:pt x="23" y="289"/>
                    </a:lnTo>
                    <a:lnTo>
                      <a:pt x="22" y="294"/>
                    </a:lnTo>
                    <a:lnTo>
                      <a:pt x="18" y="296"/>
                    </a:lnTo>
                    <a:lnTo>
                      <a:pt x="18" y="296"/>
                    </a:lnTo>
                    <a:lnTo>
                      <a:pt x="12" y="298"/>
                    </a:lnTo>
                    <a:lnTo>
                      <a:pt x="11" y="301"/>
                    </a:lnTo>
                    <a:lnTo>
                      <a:pt x="9" y="307"/>
                    </a:lnTo>
                    <a:lnTo>
                      <a:pt x="7" y="316"/>
                    </a:lnTo>
                    <a:lnTo>
                      <a:pt x="7" y="316"/>
                    </a:lnTo>
                    <a:lnTo>
                      <a:pt x="3" y="327"/>
                    </a:lnTo>
                    <a:lnTo>
                      <a:pt x="2" y="339"/>
                    </a:lnTo>
                    <a:lnTo>
                      <a:pt x="2" y="354"/>
                    </a:lnTo>
                    <a:lnTo>
                      <a:pt x="3" y="365"/>
                    </a:lnTo>
                    <a:lnTo>
                      <a:pt x="3" y="365"/>
                    </a:lnTo>
                    <a:lnTo>
                      <a:pt x="5" y="374"/>
                    </a:lnTo>
                    <a:lnTo>
                      <a:pt x="3" y="377"/>
                    </a:lnTo>
                    <a:lnTo>
                      <a:pt x="0" y="383"/>
                    </a:lnTo>
                    <a:lnTo>
                      <a:pt x="0" y="390"/>
                    </a:lnTo>
                    <a:lnTo>
                      <a:pt x="0" y="390"/>
                    </a:lnTo>
                    <a:lnTo>
                      <a:pt x="3" y="399"/>
                    </a:lnTo>
                    <a:lnTo>
                      <a:pt x="9" y="404"/>
                    </a:lnTo>
                    <a:lnTo>
                      <a:pt x="12" y="408"/>
                    </a:lnTo>
                    <a:lnTo>
                      <a:pt x="18" y="415"/>
                    </a:lnTo>
                    <a:lnTo>
                      <a:pt x="18" y="415"/>
                    </a:lnTo>
                    <a:lnTo>
                      <a:pt x="18" y="419"/>
                    </a:lnTo>
                    <a:lnTo>
                      <a:pt x="22" y="419"/>
                    </a:lnTo>
                    <a:lnTo>
                      <a:pt x="25" y="420"/>
                    </a:lnTo>
                    <a:lnTo>
                      <a:pt x="29" y="424"/>
                    </a:lnTo>
                    <a:lnTo>
                      <a:pt x="29" y="424"/>
                    </a:lnTo>
                    <a:lnTo>
                      <a:pt x="31" y="431"/>
                    </a:lnTo>
                    <a:lnTo>
                      <a:pt x="27" y="444"/>
                    </a:lnTo>
                    <a:lnTo>
                      <a:pt x="25" y="457"/>
                    </a:lnTo>
                    <a:lnTo>
                      <a:pt x="27" y="464"/>
                    </a:lnTo>
                    <a:lnTo>
                      <a:pt x="27" y="464"/>
                    </a:lnTo>
                    <a:lnTo>
                      <a:pt x="32" y="466"/>
                    </a:lnTo>
                    <a:lnTo>
                      <a:pt x="40" y="467"/>
                    </a:lnTo>
                    <a:lnTo>
                      <a:pt x="45" y="471"/>
                    </a:lnTo>
                    <a:lnTo>
                      <a:pt x="49" y="478"/>
                    </a:lnTo>
                    <a:lnTo>
                      <a:pt x="49" y="478"/>
                    </a:lnTo>
                    <a:lnTo>
                      <a:pt x="47" y="489"/>
                    </a:lnTo>
                    <a:lnTo>
                      <a:pt x="47" y="500"/>
                    </a:lnTo>
                    <a:lnTo>
                      <a:pt x="47" y="511"/>
                    </a:lnTo>
                    <a:lnTo>
                      <a:pt x="50" y="518"/>
                    </a:lnTo>
                    <a:lnTo>
                      <a:pt x="50" y="518"/>
                    </a:lnTo>
                    <a:lnTo>
                      <a:pt x="58" y="520"/>
                    </a:lnTo>
                    <a:lnTo>
                      <a:pt x="65" y="520"/>
                    </a:lnTo>
                    <a:lnTo>
                      <a:pt x="72" y="520"/>
                    </a:lnTo>
                    <a:lnTo>
                      <a:pt x="76" y="521"/>
                    </a:lnTo>
                    <a:lnTo>
                      <a:pt x="76" y="521"/>
                    </a:lnTo>
                    <a:lnTo>
                      <a:pt x="76" y="525"/>
                    </a:lnTo>
                    <a:lnTo>
                      <a:pt x="76" y="529"/>
                    </a:lnTo>
                    <a:lnTo>
                      <a:pt x="76" y="532"/>
                    </a:lnTo>
                    <a:lnTo>
                      <a:pt x="79" y="536"/>
                    </a:lnTo>
                    <a:lnTo>
                      <a:pt x="79" y="536"/>
                    </a:lnTo>
                    <a:lnTo>
                      <a:pt x="85" y="538"/>
                    </a:lnTo>
                    <a:lnTo>
                      <a:pt x="88" y="540"/>
                    </a:lnTo>
                    <a:lnTo>
                      <a:pt x="90" y="543"/>
                    </a:lnTo>
                    <a:lnTo>
                      <a:pt x="90" y="549"/>
                    </a:lnTo>
                    <a:lnTo>
                      <a:pt x="90" y="549"/>
                    </a:lnTo>
                    <a:lnTo>
                      <a:pt x="92" y="554"/>
                    </a:lnTo>
                    <a:lnTo>
                      <a:pt x="95" y="559"/>
                    </a:lnTo>
                    <a:lnTo>
                      <a:pt x="101" y="563"/>
                    </a:lnTo>
                    <a:lnTo>
                      <a:pt x="105" y="567"/>
                    </a:lnTo>
                    <a:lnTo>
                      <a:pt x="105" y="567"/>
                    </a:lnTo>
                    <a:lnTo>
                      <a:pt x="103" y="572"/>
                    </a:lnTo>
                    <a:lnTo>
                      <a:pt x="103" y="579"/>
                    </a:lnTo>
                    <a:lnTo>
                      <a:pt x="103" y="585"/>
                    </a:lnTo>
                    <a:lnTo>
                      <a:pt x="105" y="588"/>
                    </a:lnTo>
                    <a:lnTo>
                      <a:pt x="105" y="588"/>
                    </a:lnTo>
                    <a:lnTo>
                      <a:pt x="115" y="592"/>
                    </a:lnTo>
                    <a:lnTo>
                      <a:pt x="119" y="597"/>
                    </a:lnTo>
                    <a:lnTo>
                      <a:pt x="121" y="604"/>
                    </a:lnTo>
                    <a:lnTo>
                      <a:pt x="124" y="610"/>
                    </a:lnTo>
                    <a:lnTo>
                      <a:pt x="124" y="610"/>
                    </a:lnTo>
                    <a:lnTo>
                      <a:pt x="130" y="610"/>
                    </a:lnTo>
                    <a:lnTo>
                      <a:pt x="133" y="615"/>
                    </a:lnTo>
                    <a:lnTo>
                      <a:pt x="135" y="622"/>
                    </a:lnTo>
                    <a:lnTo>
                      <a:pt x="137" y="632"/>
                    </a:lnTo>
                    <a:lnTo>
                      <a:pt x="137" y="632"/>
                    </a:lnTo>
                    <a:lnTo>
                      <a:pt x="144" y="633"/>
                    </a:lnTo>
                    <a:lnTo>
                      <a:pt x="155" y="632"/>
                    </a:lnTo>
                    <a:lnTo>
                      <a:pt x="162" y="630"/>
                    </a:lnTo>
                    <a:lnTo>
                      <a:pt x="168" y="632"/>
                    </a:lnTo>
                    <a:lnTo>
                      <a:pt x="168" y="632"/>
                    </a:lnTo>
                    <a:lnTo>
                      <a:pt x="169" y="635"/>
                    </a:lnTo>
                    <a:lnTo>
                      <a:pt x="168" y="639"/>
                    </a:lnTo>
                    <a:lnTo>
                      <a:pt x="168" y="642"/>
                    </a:lnTo>
                    <a:lnTo>
                      <a:pt x="173" y="644"/>
                    </a:lnTo>
                    <a:lnTo>
                      <a:pt x="173" y="644"/>
                    </a:lnTo>
                    <a:lnTo>
                      <a:pt x="178" y="644"/>
                    </a:lnTo>
                    <a:lnTo>
                      <a:pt x="186" y="644"/>
                    </a:lnTo>
                    <a:lnTo>
                      <a:pt x="197" y="642"/>
                    </a:lnTo>
                    <a:lnTo>
                      <a:pt x="206" y="641"/>
                    </a:lnTo>
                    <a:lnTo>
                      <a:pt x="216" y="641"/>
                    </a:lnTo>
                    <a:lnTo>
                      <a:pt x="224" y="639"/>
                    </a:lnTo>
                    <a:lnTo>
                      <a:pt x="231" y="641"/>
                    </a:lnTo>
                    <a:lnTo>
                      <a:pt x="234" y="642"/>
                    </a:lnTo>
                    <a:lnTo>
                      <a:pt x="234" y="642"/>
                    </a:lnTo>
                    <a:lnTo>
                      <a:pt x="236" y="648"/>
                    </a:lnTo>
                    <a:lnTo>
                      <a:pt x="234" y="655"/>
                    </a:lnTo>
                    <a:lnTo>
                      <a:pt x="234" y="660"/>
                    </a:lnTo>
                    <a:lnTo>
                      <a:pt x="238" y="666"/>
                    </a:lnTo>
                    <a:lnTo>
                      <a:pt x="238" y="666"/>
                    </a:lnTo>
                    <a:lnTo>
                      <a:pt x="247" y="668"/>
                    </a:lnTo>
                    <a:lnTo>
                      <a:pt x="261" y="668"/>
                    </a:lnTo>
                    <a:lnTo>
                      <a:pt x="274" y="666"/>
                    </a:lnTo>
                    <a:lnTo>
                      <a:pt x="285" y="662"/>
                    </a:lnTo>
                    <a:lnTo>
                      <a:pt x="285" y="662"/>
                    </a:lnTo>
                    <a:lnTo>
                      <a:pt x="287" y="657"/>
                    </a:lnTo>
                    <a:lnTo>
                      <a:pt x="289" y="650"/>
                    </a:lnTo>
                    <a:lnTo>
                      <a:pt x="287" y="642"/>
                    </a:lnTo>
                    <a:lnTo>
                      <a:pt x="285" y="637"/>
                    </a:lnTo>
                    <a:lnTo>
                      <a:pt x="285" y="637"/>
                    </a:lnTo>
                    <a:lnTo>
                      <a:pt x="281" y="635"/>
                    </a:lnTo>
                    <a:lnTo>
                      <a:pt x="278" y="637"/>
                    </a:lnTo>
                    <a:lnTo>
                      <a:pt x="274" y="639"/>
                    </a:lnTo>
                    <a:lnTo>
                      <a:pt x="269" y="637"/>
                    </a:lnTo>
                    <a:lnTo>
                      <a:pt x="269" y="637"/>
                    </a:lnTo>
                    <a:lnTo>
                      <a:pt x="265" y="630"/>
                    </a:lnTo>
                    <a:lnTo>
                      <a:pt x="265" y="617"/>
                    </a:lnTo>
                    <a:lnTo>
                      <a:pt x="267" y="608"/>
                    </a:lnTo>
                    <a:lnTo>
                      <a:pt x="267" y="603"/>
                    </a:lnTo>
                    <a:lnTo>
                      <a:pt x="267" y="603"/>
                    </a:lnTo>
                    <a:lnTo>
                      <a:pt x="265" y="601"/>
                    </a:lnTo>
                    <a:lnTo>
                      <a:pt x="260" y="597"/>
                    </a:lnTo>
                    <a:lnTo>
                      <a:pt x="252" y="594"/>
                    </a:lnTo>
                    <a:lnTo>
                      <a:pt x="243" y="592"/>
                    </a:lnTo>
                    <a:lnTo>
                      <a:pt x="243" y="592"/>
                    </a:lnTo>
                    <a:lnTo>
                      <a:pt x="238" y="588"/>
                    </a:lnTo>
                    <a:lnTo>
                      <a:pt x="240" y="577"/>
                    </a:lnTo>
                    <a:lnTo>
                      <a:pt x="242" y="567"/>
                    </a:lnTo>
                    <a:lnTo>
                      <a:pt x="243" y="556"/>
                    </a:lnTo>
                    <a:lnTo>
                      <a:pt x="243" y="556"/>
                    </a:lnTo>
                    <a:lnTo>
                      <a:pt x="242" y="549"/>
                    </a:lnTo>
                    <a:lnTo>
                      <a:pt x="236" y="543"/>
                    </a:lnTo>
                    <a:lnTo>
                      <a:pt x="229" y="540"/>
                    </a:lnTo>
                    <a:lnTo>
                      <a:pt x="222" y="536"/>
                    </a:lnTo>
                    <a:lnTo>
                      <a:pt x="222" y="536"/>
                    </a:lnTo>
                    <a:lnTo>
                      <a:pt x="218" y="529"/>
                    </a:lnTo>
                    <a:lnTo>
                      <a:pt x="220" y="512"/>
                    </a:lnTo>
                    <a:lnTo>
                      <a:pt x="222" y="494"/>
                    </a:lnTo>
                    <a:lnTo>
                      <a:pt x="222" y="482"/>
                    </a:lnTo>
                    <a:lnTo>
                      <a:pt x="222" y="482"/>
                    </a:lnTo>
                    <a:lnTo>
                      <a:pt x="220" y="475"/>
                    </a:lnTo>
                    <a:lnTo>
                      <a:pt x="216" y="471"/>
                    </a:lnTo>
                    <a:lnTo>
                      <a:pt x="213" y="469"/>
                    </a:lnTo>
                    <a:lnTo>
                      <a:pt x="207" y="467"/>
                    </a:lnTo>
                    <a:lnTo>
                      <a:pt x="207" y="467"/>
                    </a:lnTo>
                    <a:lnTo>
                      <a:pt x="204" y="466"/>
                    </a:lnTo>
                    <a:lnTo>
                      <a:pt x="206" y="460"/>
                    </a:lnTo>
                    <a:lnTo>
                      <a:pt x="206" y="455"/>
                    </a:lnTo>
                    <a:lnTo>
                      <a:pt x="207" y="448"/>
                    </a:lnTo>
                    <a:lnTo>
                      <a:pt x="207" y="448"/>
                    </a:lnTo>
                    <a:lnTo>
                      <a:pt x="211" y="442"/>
                    </a:lnTo>
                    <a:lnTo>
                      <a:pt x="218" y="435"/>
                    </a:lnTo>
                    <a:lnTo>
                      <a:pt x="224" y="430"/>
                    </a:lnTo>
                    <a:lnTo>
                      <a:pt x="222" y="424"/>
                    </a:lnTo>
                    <a:lnTo>
                      <a:pt x="222" y="424"/>
                    </a:lnTo>
                    <a:lnTo>
                      <a:pt x="216" y="419"/>
                    </a:lnTo>
                    <a:lnTo>
                      <a:pt x="211" y="411"/>
                    </a:lnTo>
                    <a:lnTo>
                      <a:pt x="209" y="404"/>
                    </a:lnTo>
                    <a:lnTo>
                      <a:pt x="215" y="399"/>
                    </a:lnTo>
                    <a:lnTo>
                      <a:pt x="215" y="399"/>
                    </a:lnTo>
                    <a:lnTo>
                      <a:pt x="220" y="395"/>
                    </a:lnTo>
                    <a:lnTo>
                      <a:pt x="220" y="390"/>
                    </a:lnTo>
                    <a:lnTo>
                      <a:pt x="220" y="383"/>
                    </a:lnTo>
                    <a:lnTo>
                      <a:pt x="220" y="375"/>
                    </a:lnTo>
                    <a:lnTo>
                      <a:pt x="220" y="375"/>
                    </a:lnTo>
                    <a:lnTo>
                      <a:pt x="224" y="368"/>
                    </a:lnTo>
                    <a:lnTo>
                      <a:pt x="227" y="365"/>
                    </a:lnTo>
                    <a:lnTo>
                      <a:pt x="233" y="361"/>
                    </a:lnTo>
                    <a:lnTo>
                      <a:pt x="238" y="357"/>
                    </a:lnTo>
                    <a:lnTo>
                      <a:pt x="238" y="357"/>
                    </a:lnTo>
                    <a:lnTo>
                      <a:pt x="242" y="352"/>
                    </a:lnTo>
                    <a:lnTo>
                      <a:pt x="240" y="345"/>
                    </a:lnTo>
                    <a:lnTo>
                      <a:pt x="240" y="334"/>
                    </a:lnTo>
                    <a:lnTo>
                      <a:pt x="242" y="323"/>
                    </a:lnTo>
                    <a:lnTo>
                      <a:pt x="242" y="323"/>
                    </a:lnTo>
                    <a:lnTo>
                      <a:pt x="245" y="319"/>
                    </a:lnTo>
                    <a:lnTo>
                      <a:pt x="249" y="319"/>
                    </a:lnTo>
                    <a:lnTo>
                      <a:pt x="254" y="319"/>
                    </a:lnTo>
                    <a:lnTo>
                      <a:pt x="261" y="316"/>
                    </a:lnTo>
                    <a:lnTo>
                      <a:pt x="261" y="316"/>
                    </a:lnTo>
                    <a:lnTo>
                      <a:pt x="263" y="309"/>
                    </a:lnTo>
                    <a:lnTo>
                      <a:pt x="263" y="303"/>
                    </a:lnTo>
                    <a:lnTo>
                      <a:pt x="263" y="296"/>
                    </a:lnTo>
                    <a:lnTo>
                      <a:pt x="267" y="291"/>
                    </a:lnTo>
                    <a:lnTo>
                      <a:pt x="267" y="291"/>
                    </a:lnTo>
                    <a:lnTo>
                      <a:pt x="274" y="285"/>
                    </a:lnTo>
                    <a:lnTo>
                      <a:pt x="278" y="280"/>
                    </a:lnTo>
                    <a:lnTo>
                      <a:pt x="280" y="273"/>
                    </a:lnTo>
                    <a:lnTo>
                      <a:pt x="283" y="264"/>
                    </a:lnTo>
                    <a:lnTo>
                      <a:pt x="283" y="264"/>
                    </a:lnTo>
                    <a:lnTo>
                      <a:pt x="285" y="260"/>
                    </a:lnTo>
                    <a:lnTo>
                      <a:pt x="287" y="258"/>
                    </a:lnTo>
                    <a:lnTo>
                      <a:pt x="290" y="255"/>
                    </a:lnTo>
                    <a:lnTo>
                      <a:pt x="299" y="253"/>
                    </a:lnTo>
                    <a:lnTo>
                      <a:pt x="299" y="253"/>
                    </a:lnTo>
                    <a:lnTo>
                      <a:pt x="308" y="249"/>
                    </a:lnTo>
                    <a:lnTo>
                      <a:pt x="316" y="240"/>
                    </a:lnTo>
                    <a:lnTo>
                      <a:pt x="317" y="233"/>
                    </a:lnTo>
                    <a:lnTo>
                      <a:pt x="319" y="2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11">
                <a:extLst>
                  <a:ext uri="{FF2B5EF4-FFF2-40B4-BE49-F238E27FC236}">
                    <a16:creationId xmlns:a16="http://schemas.microsoft.com/office/drawing/2014/main" id="{426F290B-383F-4602-8F7C-30E2D7868B4E}"/>
                  </a:ext>
                </a:extLst>
              </p:cNvPr>
              <p:cNvSpPr>
                <a:spLocks/>
              </p:cNvSpPr>
              <p:nvPr/>
            </p:nvSpPr>
            <p:spPr bwMode="auto">
              <a:xfrm>
                <a:off x="6432" y="2803"/>
                <a:ext cx="332" cy="358"/>
              </a:xfrm>
              <a:custGeom>
                <a:avLst/>
                <a:gdLst>
                  <a:gd name="T0" fmla="*/ 367 w 617"/>
                  <a:gd name="T1" fmla="*/ 12 h 613"/>
                  <a:gd name="T2" fmla="*/ 435 w 617"/>
                  <a:gd name="T3" fmla="*/ 61 h 613"/>
                  <a:gd name="T4" fmla="*/ 520 w 617"/>
                  <a:gd name="T5" fmla="*/ 124 h 613"/>
                  <a:gd name="T6" fmla="*/ 594 w 617"/>
                  <a:gd name="T7" fmla="*/ 180 h 613"/>
                  <a:gd name="T8" fmla="*/ 607 w 617"/>
                  <a:gd name="T9" fmla="*/ 216 h 613"/>
                  <a:gd name="T10" fmla="*/ 576 w 617"/>
                  <a:gd name="T11" fmla="*/ 259 h 613"/>
                  <a:gd name="T12" fmla="*/ 542 w 617"/>
                  <a:gd name="T13" fmla="*/ 310 h 613"/>
                  <a:gd name="T14" fmla="*/ 515 w 617"/>
                  <a:gd name="T15" fmla="*/ 355 h 613"/>
                  <a:gd name="T16" fmla="*/ 491 w 617"/>
                  <a:gd name="T17" fmla="*/ 384 h 613"/>
                  <a:gd name="T18" fmla="*/ 464 w 617"/>
                  <a:gd name="T19" fmla="*/ 425 h 613"/>
                  <a:gd name="T20" fmla="*/ 453 w 617"/>
                  <a:gd name="T21" fmla="*/ 456 h 613"/>
                  <a:gd name="T22" fmla="*/ 424 w 617"/>
                  <a:gd name="T23" fmla="*/ 499 h 613"/>
                  <a:gd name="T24" fmla="*/ 390 w 617"/>
                  <a:gd name="T25" fmla="*/ 552 h 613"/>
                  <a:gd name="T26" fmla="*/ 361 w 617"/>
                  <a:gd name="T27" fmla="*/ 597 h 613"/>
                  <a:gd name="T28" fmla="*/ 341 w 617"/>
                  <a:gd name="T29" fmla="*/ 607 h 613"/>
                  <a:gd name="T30" fmla="*/ 305 w 617"/>
                  <a:gd name="T31" fmla="*/ 595 h 613"/>
                  <a:gd name="T32" fmla="*/ 258 w 617"/>
                  <a:gd name="T33" fmla="*/ 577 h 613"/>
                  <a:gd name="T34" fmla="*/ 204 w 617"/>
                  <a:gd name="T35" fmla="*/ 555 h 613"/>
                  <a:gd name="T36" fmla="*/ 148 w 617"/>
                  <a:gd name="T37" fmla="*/ 532 h 613"/>
                  <a:gd name="T38" fmla="*/ 94 w 617"/>
                  <a:gd name="T39" fmla="*/ 510 h 613"/>
                  <a:gd name="T40" fmla="*/ 47 w 617"/>
                  <a:gd name="T41" fmla="*/ 487 h 613"/>
                  <a:gd name="T42" fmla="*/ 13 w 617"/>
                  <a:gd name="T43" fmla="*/ 467 h 613"/>
                  <a:gd name="T44" fmla="*/ 4 w 617"/>
                  <a:gd name="T45" fmla="*/ 456 h 613"/>
                  <a:gd name="T46" fmla="*/ 15 w 617"/>
                  <a:gd name="T47" fmla="*/ 451 h 613"/>
                  <a:gd name="T48" fmla="*/ 31 w 617"/>
                  <a:gd name="T49" fmla="*/ 456 h 613"/>
                  <a:gd name="T50" fmla="*/ 56 w 617"/>
                  <a:gd name="T51" fmla="*/ 469 h 613"/>
                  <a:gd name="T52" fmla="*/ 92 w 617"/>
                  <a:gd name="T53" fmla="*/ 485 h 613"/>
                  <a:gd name="T54" fmla="*/ 134 w 617"/>
                  <a:gd name="T55" fmla="*/ 506 h 613"/>
                  <a:gd name="T56" fmla="*/ 181 w 617"/>
                  <a:gd name="T57" fmla="*/ 528 h 613"/>
                  <a:gd name="T58" fmla="*/ 228 w 617"/>
                  <a:gd name="T59" fmla="*/ 550 h 613"/>
                  <a:gd name="T60" fmla="*/ 273 w 617"/>
                  <a:gd name="T61" fmla="*/ 570 h 613"/>
                  <a:gd name="T62" fmla="*/ 311 w 617"/>
                  <a:gd name="T63" fmla="*/ 588 h 613"/>
                  <a:gd name="T64" fmla="*/ 340 w 617"/>
                  <a:gd name="T65" fmla="*/ 582 h 613"/>
                  <a:gd name="T66" fmla="*/ 372 w 617"/>
                  <a:gd name="T67" fmla="*/ 539 h 613"/>
                  <a:gd name="T68" fmla="*/ 408 w 617"/>
                  <a:gd name="T69" fmla="*/ 490 h 613"/>
                  <a:gd name="T70" fmla="*/ 435 w 617"/>
                  <a:gd name="T71" fmla="*/ 456 h 613"/>
                  <a:gd name="T72" fmla="*/ 444 w 617"/>
                  <a:gd name="T73" fmla="*/ 431 h 613"/>
                  <a:gd name="T74" fmla="*/ 471 w 617"/>
                  <a:gd name="T75" fmla="*/ 387 h 613"/>
                  <a:gd name="T76" fmla="*/ 491 w 617"/>
                  <a:gd name="T77" fmla="*/ 368 h 613"/>
                  <a:gd name="T78" fmla="*/ 513 w 617"/>
                  <a:gd name="T79" fmla="*/ 326 h 613"/>
                  <a:gd name="T80" fmla="*/ 542 w 617"/>
                  <a:gd name="T81" fmla="*/ 272 h 613"/>
                  <a:gd name="T82" fmla="*/ 572 w 617"/>
                  <a:gd name="T83" fmla="*/ 223 h 613"/>
                  <a:gd name="T84" fmla="*/ 569 w 617"/>
                  <a:gd name="T85" fmla="*/ 191 h 613"/>
                  <a:gd name="T86" fmla="*/ 509 w 617"/>
                  <a:gd name="T87" fmla="*/ 142 h 613"/>
                  <a:gd name="T88" fmla="*/ 435 w 617"/>
                  <a:gd name="T89" fmla="*/ 86 h 613"/>
                  <a:gd name="T90" fmla="*/ 365 w 617"/>
                  <a:gd name="T91" fmla="*/ 37 h 613"/>
                  <a:gd name="T92" fmla="*/ 341 w 617"/>
                  <a:gd name="T93" fmla="*/ 18 h 613"/>
                  <a:gd name="T94" fmla="*/ 347 w 617"/>
                  <a:gd name="T95" fmla="*/ 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7" h="613">
                    <a:moveTo>
                      <a:pt x="349" y="0"/>
                    </a:moveTo>
                    <a:lnTo>
                      <a:pt x="367" y="12"/>
                    </a:lnTo>
                    <a:lnTo>
                      <a:pt x="397" y="34"/>
                    </a:lnTo>
                    <a:lnTo>
                      <a:pt x="435" y="61"/>
                    </a:lnTo>
                    <a:lnTo>
                      <a:pt x="477" y="92"/>
                    </a:lnTo>
                    <a:lnTo>
                      <a:pt x="520" y="124"/>
                    </a:lnTo>
                    <a:lnTo>
                      <a:pt x="560" y="155"/>
                    </a:lnTo>
                    <a:lnTo>
                      <a:pt x="594" y="180"/>
                    </a:lnTo>
                    <a:lnTo>
                      <a:pt x="617" y="200"/>
                    </a:lnTo>
                    <a:lnTo>
                      <a:pt x="607" y="216"/>
                    </a:lnTo>
                    <a:lnTo>
                      <a:pt x="592" y="236"/>
                    </a:lnTo>
                    <a:lnTo>
                      <a:pt x="576" y="259"/>
                    </a:lnTo>
                    <a:lnTo>
                      <a:pt x="558" y="285"/>
                    </a:lnTo>
                    <a:lnTo>
                      <a:pt x="542" y="310"/>
                    </a:lnTo>
                    <a:lnTo>
                      <a:pt x="525" y="333"/>
                    </a:lnTo>
                    <a:lnTo>
                      <a:pt x="515" y="355"/>
                    </a:lnTo>
                    <a:lnTo>
                      <a:pt x="507" y="369"/>
                    </a:lnTo>
                    <a:lnTo>
                      <a:pt x="491" y="384"/>
                    </a:lnTo>
                    <a:lnTo>
                      <a:pt x="475" y="404"/>
                    </a:lnTo>
                    <a:lnTo>
                      <a:pt x="464" y="425"/>
                    </a:lnTo>
                    <a:lnTo>
                      <a:pt x="462" y="443"/>
                    </a:lnTo>
                    <a:lnTo>
                      <a:pt x="453" y="456"/>
                    </a:lnTo>
                    <a:lnTo>
                      <a:pt x="439" y="476"/>
                    </a:lnTo>
                    <a:lnTo>
                      <a:pt x="424" y="499"/>
                    </a:lnTo>
                    <a:lnTo>
                      <a:pt x="408" y="524"/>
                    </a:lnTo>
                    <a:lnTo>
                      <a:pt x="390" y="552"/>
                    </a:lnTo>
                    <a:lnTo>
                      <a:pt x="376" y="577"/>
                    </a:lnTo>
                    <a:lnTo>
                      <a:pt x="361" y="597"/>
                    </a:lnTo>
                    <a:lnTo>
                      <a:pt x="352" y="613"/>
                    </a:lnTo>
                    <a:lnTo>
                      <a:pt x="341" y="607"/>
                    </a:lnTo>
                    <a:lnTo>
                      <a:pt x="325" y="602"/>
                    </a:lnTo>
                    <a:lnTo>
                      <a:pt x="305" y="595"/>
                    </a:lnTo>
                    <a:lnTo>
                      <a:pt x="284" y="586"/>
                    </a:lnTo>
                    <a:lnTo>
                      <a:pt x="258" y="577"/>
                    </a:lnTo>
                    <a:lnTo>
                      <a:pt x="233" y="566"/>
                    </a:lnTo>
                    <a:lnTo>
                      <a:pt x="204" y="555"/>
                    </a:lnTo>
                    <a:lnTo>
                      <a:pt x="177" y="544"/>
                    </a:lnTo>
                    <a:lnTo>
                      <a:pt x="148" y="532"/>
                    </a:lnTo>
                    <a:lnTo>
                      <a:pt x="121" y="521"/>
                    </a:lnTo>
                    <a:lnTo>
                      <a:pt x="94" y="510"/>
                    </a:lnTo>
                    <a:lnTo>
                      <a:pt x="71" y="497"/>
                    </a:lnTo>
                    <a:lnTo>
                      <a:pt x="47" y="487"/>
                    </a:lnTo>
                    <a:lnTo>
                      <a:pt x="29" y="476"/>
                    </a:lnTo>
                    <a:lnTo>
                      <a:pt x="13" y="467"/>
                    </a:lnTo>
                    <a:lnTo>
                      <a:pt x="0" y="458"/>
                    </a:lnTo>
                    <a:lnTo>
                      <a:pt x="4" y="456"/>
                    </a:lnTo>
                    <a:lnTo>
                      <a:pt x="9" y="452"/>
                    </a:lnTo>
                    <a:lnTo>
                      <a:pt x="15" y="451"/>
                    </a:lnTo>
                    <a:lnTo>
                      <a:pt x="22" y="452"/>
                    </a:lnTo>
                    <a:lnTo>
                      <a:pt x="31" y="456"/>
                    </a:lnTo>
                    <a:lnTo>
                      <a:pt x="42" y="461"/>
                    </a:lnTo>
                    <a:lnTo>
                      <a:pt x="56" y="469"/>
                    </a:lnTo>
                    <a:lnTo>
                      <a:pt x="73" y="476"/>
                    </a:lnTo>
                    <a:lnTo>
                      <a:pt x="92" y="485"/>
                    </a:lnTo>
                    <a:lnTo>
                      <a:pt x="112" y="496"/>
                    </a:lnTo>
                    <a:lnTo>
                      <a:pt x="134" y="506"/>
                    </a:lnTo>
                    <a:lnTo>
                      <a:pt x="157" y="517"/>
                    </a:lnTo>
                    <a:lnTo>
                      <a:pt x="181" y="528"/>
                    </a:lnTo>
                    <a:lnTo>
                      <a:pt x="204" y="539"/>
                    </a:lnTo>
                    <a:lnTo>
                      <a:pt x="228" y="550"/>
                    </a:lnTo>
                    <a:lnTo>
                      <a:pt x="251" y="561"/>
                    </a:lnTo>
                    <a:lnTo>
                      <a:pt x="273" y="570"/>
                    </a:lnTo>
                    <a:lnTo>
                      <a:pt x="293" y="580"/>
                    </a:lnTo>
                    <a:lnTo>
                      <a:pt x="311" y="588"/>
                    </a:lnTo>
                    <a:lnTo>
                      <a:pt x="327" y="595"/>
                    </a:lnTo>
                    <a:lnTo>
                      <a:pt x="340" y="582"/>
                    </a:lnTo>
                    <a:lnTo>
                      <a:pt x="354" y="562"/>
                    </a:lnTo>
                    <a:lnTo>
                      <a:pt x="372" y="539"/>
                    </a:lnTo>
                    <a:lnTo>
                      <a:pt x="390" y="514"/>
                    </a:lnTo>
                    <a:lnTo>
                      <a:pt x="408" y="490"/>
                    </a:lnTo>
                    <a:lnTo>
                      <a:pt x="423" y="470"/>
                    </a:lnTo>
                    <a:lnTo>
                      <a:pt x="435" y="456"/>
                    </a:lnTo>
                    <a:lnTo>
                      <a:pt x="442" y="449"/>
                    </a:lnTo>
                    <a:lnTo>
                      <a:pt x="444" y="431"/>
                    </a:lnTo>
                    <a:lnTo>
                      <a:pt x="455" y="407"/>
                    </a:lnTo>
                    <a:lnTo>
                      <a:pt x="471" y="387"/>
                    </a:lnTo>
                    <a:lnTo>
                      <a:pt x="488" y="378"/>
                    </a:lnTo>
                    <a:lnTo>
                      <a:pt x="491" y="368"/>
                    </a:lnTo>
                    <a:lnTo>
                      <a:pt x="500" y="350"/>
                    </a:lnTo>
                    <a:lnTo>
                      <a:pt x="513" y="326"/>
                    </a:lnTo>
                    <a:lnTo>
                      <a:pt x="527" y="299"/>
                    </a:lnTo>
                    <a:lnTo>
                      <a:pt x="542" y="272"/>
                    </a:lnTo>
                    <a:lnTo>
                      <a:pt x="558" y="247"/>
                    </a:lnTo>
                    <a:lnTo>
                      <a:pt x="572" y="223"/>
                    </a:lnTo>
                    <a:lnTo>
                      <a:pt x="585" y="205"/>
                    </a:lnTo>
                    <a:lnTo>
                      <a:pt x="569" y="191"/>
                    </a:lnTo>
                    <a:lnTo>
                      <a:pt x="542" y="169"/>
                    </a:lnTo>
                    <a:lnTo>
                      <a:pt x="509" y="142"/>
                    </a:lnTo>
                    <a:lnTo>
                      <a:pt x="473" y="113"/>
                    </a:lnTo>
                    <a:lnTo>
                      <a:pt x="435" y="86"/>
                    </a:lnTo>
                    <a:lnTo>
                      <a:pt x="397" y="59"/>
                    </a:lnTo>
                    <a:lnTo>
                      <a:pt x="365" y="37"/>
                    </a:lnTo>
                    <a:lnTo>
                      <a:pt x="336" y="23"/>
                    </a:lnTo>
                    <a:lnTo>
                      <a:pt x="341" y="18"/>
                    </a:lnTo>
                    <a:lnTo>
                      <a:pt x="345" y="10"/>
                    </a:lnTo>
                    <a:lnTo>
                      <a:pt x="347" y="5"/>
                    </a:lnTo>
                    <a:lnTo>
                      <a:pt x="3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112">
                <a:extLst>
                  <a:ext uri="{FF2B5EF4-FFF2-40B4-BE49-F238E27FC236}">
                    <a16:creationId xmlns:a16="http://schemas.microsoft.com/office/drawing/2014/main" id="{70070165-C2FA-41C0-8D4C-03BDC65DDD8F}"/>
                  </a:ext>
                </a:extLst>
              </p:cNvPr>
              <p:cNvSpPr>
                <a:spLocks/>
              </p:cNvSpPr>
              <p:nvPr/>
            </p:nvSpPr>
            <p:spPr bwMode="auto">
              <a:xfrm>
                <a:off x="6432" y="2803"/>
                <a:ext cx="332" cy="358"/>
              </a:xfrm>
              <a:custGeom>
                <a:avLst/>
                <a:gdLst>
                  <a:gd name="T0" fmla="*/ 349 w 617"/>
                  <a:gd name="T1" fmla="*/ 0 h 613"/>
                  <a:gd name="T2" fmla="*/ 397 w 617"/>
                  <a:gd name="T3" fmla="*/ 34 h 613"/>
                  <a:gd name="T4" fmla="*/ 477 w 617"/>
                  <a:gd name="T5" fmla="*/ 92 h 613"/>
                  <a:gd name="T6" fmla="*/ 560 w 617"/>
                  <a:gd name="T7" fmla="*/ 155 h 613"/>
                  <a:gd name="T8" fmla="*/ 617 w 617"/>
                  <a:gd name="T9" fmla="*/ 200 h 613"/>
                  <a:gd name="T10" fmla="*/ 607 w 617"/>
                  <a:gd name="T11" fmla="*/ 216 h 613"/>
                  <a:gd name="T12" fmla="*/ 576 w 617"/>
                  <a:gd name="T13" fmla="*/ 259 h 613"/>
                  <a:gd name="T14" fmla="*/ 542 w 617"/>
                  <a:gd name="T15" fmla="*/ 310 h 613"/>
                  <a:gd name="T16" fmla="*/ 515 w 617"/>
                  <a:gd name="T17" fmla="*/ 355 h 613"/>
                  <a:gd name="T18" fmla="*/ 507 w 617"/>
                  <a:gd name="T19" fmla="*/ 369 h 613"/>
                  <a:gd name="T20" fmla="*/ 475 w 617"/>
                  <a:gd name="T21" fmla="*/ 404 h 613"/>
                  <a:gd name="T22" fmla="*/ 462 w 617"/>
                  <a:gd name="T23" fmla="*/ 443 h 613"/>
                  <a:gd name="T24" fmla="*/ 453 w 617"/>
                  <a:gd name="T25" fmla="*/ 456 h 613"/>
                  <a:gd name="T26" fmla="*/ 424 w 617"/>
                  <a:gd name="T27" fmla="*/ 499 h 613"/>
                  <a:gd name="T28" fmla="*/ 390 w 617"/>
                  <a:gd name="T29" fmla="*/ 552 h 613"/>
                  <a:gd name="T30" fmla="*/ 361 w 617"/>
                  <a:gd name="T31" fmla="*/ 597 h 613"/>
                  <a:gd name="T32" fmla="*/ 352 w 617"/>
                  <a:gd name="T33" fmla="*/ 613 h 613"/>
                  <a:gd name="T34" fmla="*/ 325 w 617"/>
                  <a:gd name="T35" fmla="*/ 602 h 613"/>
                  <a:gd name="T36" fmla="*/ 284 w 617"/>
                  <a:gd name="T37" fmla="*/ 586 h 613"/>
                  <a:gd name="T38" fmla="*/ 233 w 617"/>
                  <a:gd name="T39" fmla="*/ 566 h 613"/>
                  <a:gd name="T40" fmla="*/ 177 w 617"/>
                  <a:gd name="T41" fmla="*/ 544 h 613"/>
                  <a:gd name="T42" fmla="*/ 121 w 617"/>
                  <a:gd name="T43" fmla="*/ 521 h 613"/>
                  <a:gd name="T44" fmla="*/ 71 w 617"/>
                  <a:gd name="T45" fmla="*/ 497 h 613"/>
                  <a:gd name="T46" fmla="*/ 29 w 617"/>
                  <a:gd name="T47" fmla="*/ 476 h 613"/>
                  <a:gd name="T48" fmla="*/ 0 w 617"/>
                  <a:gd name="T49" fmla="*/ 458 h 613"/>
                  <a:gd name="T50" fmla="*/ 4 w 617"/>
                  <a:gd name="T51" fmla="*/ 456 h 613"/>
                  <a:gd name="T52" fmla="*/ 15 w 617"/>
                  <a:gd name="T53" fmla="*/ 451 h 613"/>
                  <a:gd name="T54" fmla="*/ 22 w 617"/>
                  <a:gd name="T55" fmla="*/ 452 h 613"/>
                  <a:gd name="T56" fmla="*/ 42 w 617"/>
                  <a:gd name="T57" fmla="*/ 461 h 613"/>
                  <a:gd name="T58" fmla="*/ 73 w 617"/>
                  <a:gd name="T59" fmla="*/ 476 h 613"/>
                  <a:gd name="T60" fmla="*/ 112 w 617"/>
                  <a:gd name="T61" fmla="*/ 496 h 613"/>
                  <a:gd name="T62" fmla="*/ 157 w 617"/>
                  <a:gd name="T63" fmla="*/ 517 h 613"/>
                  <a:gd name="T64" fmla="*/ 204 w 617"/>
                  <a:gd name="T65" fmla="*/ 539 h 613"/>
                  <a:gd name="T66" fmla="*/ 251 w 617"/>
                  <a:gd name="T67" fmla="*/ 561 h 613"/>
                  <a:gd name="T68" fmla="*/ 293 w 617"/>
                  <a:gd name="T69" fmla="*/ 580 h 613"/>
                  <a:gd name="T70" fmla="*/ 327 w 617"/>
                  <a:gd name="T71" fmla="*/ 595 h 613"/>
                  <a:gd name="T72" fmla="*/ 340 w 617"/>
                  <a:gd name="T73" fmla="*/ 582 h 613"/>
                  <a:gd name="T74" fmla="*/ 372 w 617"/>
                  <a:gd name="T75" fmla="*/ 539 h 613"/>
                  <a:gd name="T76" fmla="*/ 408 w 617"/>
                  <a:gd name="T77" fmla="*/ 490 h 613"/>
                  <a:gd name="T78" fmla="*/ 435 w 617"/>
                  <a:gd name="T79" fmla="*/ 456 h 613"/>
                  <a:gd name="T80" fmla="*/ 442 w 617"/>
                  <a:gd name="T81" fmla="*/ 449 h 613"/>
                  <a:gd name="T82" fmla="*/ 455 w 617"/>
                  <a:gd name="T83" fmla="*/ 407 h 613"/>
                  <a:gd name="T84" fmla="*/ 488 w 617"/>
                  <a:gd name="T85" fmla="*/ 378 h 613"/>
                  <a:gd name="T86" fmla="*/ 491 w 617"/>
                  <a:gd name="T87" fmla="*/ 368 h 613"/>
                  <a:gd name="T88" fmla="*/ 513 w 617"/>
                  <a:gd name="T89" fmla="*/ 326 h 613"/>
                  <a:gd name="T90" fmla="*/ 542 w 617"/>
                  <a:gd name="T91" fmla="*/ 272 h 613"/>
                  <a:gd name="T92" fmla="*/ 572 w 617"/>
                  <a:gd name="T93" fmla="*/ 223 h 613"/>
                  <a:gd name="T94" fmla="*/ 585 w 617"/>
                  <a:gd name="T95" fmla="*/ 205 h 613"/>
                  <a:gd name="T96" fmla="*/ 542 w 617"/>
                  <a:gd name="T97" fmla="*/ 169 h 613"/>
                  <a:gd name="T98" fmla="*/ 473 w 617"/>
                  <a:gd name="T99" fmla="*/ 113 h 613"/>
                  <a:gd name="T100" fmla="*/ 397 w 617"/>
                  <a:gd name="T101" fmla="*/ 59 h 613"/>
                  <a:gd name="T102" fmla="*/ 336 w 617"/>
                  <a:gd name="T103" fmla="*/ 23 h 613"/>
                  <a:gd name="T104" fmla="*/ 341 w 617"/>
                  <a:gd name="T105" fmla="*/ 18 h 613"/>
                  <a:gd name="T106" fmla="*/ 347 w 617"/>
                  <a:gd name="T107" fmla="*/ 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7" h="613">
                    <a:moveTo>
                      <a:pt x="349" y="0"/>
                    </a:moveTo>
                    <a:lnTo>
                      <a:pt x="349" y="0"/>
                    </a:lnTo>
                    <a:lnTo>
                      <a:pt x="367" y="12"/>
                    </a:lnTo>
                    <a:lnTo>
                      <a:pt x="397" y="34"/>
                    </a:lnTo>
                    <a:lnTo>
                      <a:pt x="435" y="61"/>
                    </a:lnTo>
                    <a:lnTo>
                      <a:pt x="477" y="92"/>
                    </a:lnTo>
                    <a:lnTo>
                      <a:pt x="520" y="124"/>
                    </a:lnTo>
                    <a:lnTo>
                      <a:pt x="560" y="155"/>
                    </a:lnTo>
                    <a:lnTo>
                      <a:pt x="594" y="180"/>
                    </a:lnTo>
                    <a:lnTo>
                      <a:pt x="617" y="200"/>
                    </a:lnTo>
                    <a:lnTo>
                      <a:pt x="617" y="200"/>
                    </a:lnTo>
                    <a:lnTo>
                      <a:pt x="607" y="216"/>
                    </a:lnTo>
                    <a:lnTo>
                      <a:pt x="592" y="236"/>
                    </a:lnTo>
                    <a:lnTo>
                      <a:pt x="576" y="259"/>
                    </a:lnTo>
                    <a:lnTo>
                      <a:pt x="558" y="285"/>
                    </a:lnTo>
                    <a:lnTo>
                      <a:pt x="542" y="310"/>
                    </a:lnTo>
                    <a:lnTo>
                      <a:pt x="525" y="333"/>
                    </a:lnTo>
                    <a:lnTo>
                      <a:pt x="515" y="355"/>
                    </a:lnTo>
                    <a:lnTo>
                      <a:pt x="507" y="369"/>
                    </a:lnTo>
                    <a:lnTo>
                      <a:pt x="507" y="369"/>
                    </a:lnTo>
                    <a:lnTo>
                      <a:pt x="491" y="384"/>
                    </a:lnTo>
                    <a:lnTo>
                      <a:pt x="475" y="404"/>
                    </a:lnTo>
                    <a:lnTo>
                      <a:pt x="464" y="425"/>
                    </a:lnTo>
                    <a:lnTo>
                      <a:pt x="462" y="443"/>
                    </a:lnTo>
                    <a:lnTo>
                      <a:pt x="462" y="443"/>
                    </a:lnTo>
                    <a:lnTo>
                      <a:pt x="453" y="456"/>
                    </a:lnTo>
                    <a:lnTo>
                      <a:pt x="439" y="476"/>
                    </a:lnTo>
                    <a:lnTo>
                      <a:pt x="424" y="499"/>
                    </a:lnTo>
                    <a:lnTo>
                      <a:pt x="408" y="524"/>
                    </a:lnTo>
                    <a:lnTo>
                      <a:pt x="390" y="552"/>
                    </a:lnTo>
                    <a:lnTo>
                      <a:pt x="376" y="577"/>
                    </a:lnTo>
                    <a:lnTo>
                      <a:pt x="361" y="597"/>
                    </a:lnTo>
                    <a:lnTo>
                      <a:pt x="352" y="613"/>
                    </a:lnTo>
                    <a:lnTo>
                      <a:pt x="352" y="613"/>
                    </a:lnTo>
                    <a:lnTo>
                      <a:pt x="341" y="607"/>
                    </a:lnTo>
                    <a:lnTo>
                      <a:pt x="325" y="602"/>
                    </a:lnTo>
                    <a:lnTo>
                      <a:pt x="305" y="595"/>
                    </a:lnTo>
                    <a:lnTo>
                      <a:pt x="284" y="586"/>
                    </a:lnTo>
                    <a:lnTo>
                      <a:pt x="258" y="577"/>
                    </a:lnTo>
                    <a:lnTo>
                      <a:pt x="233" y="566"/>
                    </a:lnTo>
                    <a:lnTo>
                      <a:pt x="204" y="555"/>
                    </a:lnTo>
                    <a:lnTo>
                      <a:pt x="177" y="544"/>
                    </a:lnTo>
                    <a:lnTo>
                      <a:pt x="148" y="532"/>
                    </a:lnTo>
                    <a:lnTo>
                      <a:pt x="121" y="521"/>
                    </a:lnTo>
                    <a:lnTo>
                      <a:pt x="94" y="510"/>
                    </a:lnTo>
                    <a:lnTo>
                      <a:pt x="71" y="497"/>
                    </a:lnTo>
                    <a:lnTo>
                      <a:pt x="47" y="487"/>
                    </a:lnTo>
                    <a:lnTo>
                      <a:pt x="29" y="476"/>
                    </a:lnTo>
                    <a:lnTo>
                      <a:pt x="13" y="467"/>
                    </a:lnTo>
                    <a:lnTo>
                      <a:pt x="0" y="458"/>
                    </a:lnTo>
                    <a:lnTo>
                      <a:pt x="0" y="458"/>
                    </a:lnTo>
                    <a:lnTo>
                      <a:pt x="4" y="456"/>
                    </a:lnTo>
                    <a:lnTo>
                      <a:pt x="9" y="452"/>
                    </a:lnTo>
                    <a:lnTo>
                      <a:pt x="15" y="451"/>
                    </a:lnTo>
                    <a:lnTo>
                      <a:pt x="22" y="452"/>
                    </a:lnTo>
                    <a:lnTo>
                      <a:pt x="22" y="452"/>
                    </a:lnTo>
                    <a:lnTo>
                      <a:pt x="31" y="456"/>
                    </a:lnTo>
                    <a:lnTo>
                      <a:pt x="42" y="461"/>
                    </a:lnTo>
                    <a:lnTo>
                      <a:pt x="56" y="469"/>
                    </a:lnTo>
                    <a:lnTo>
                      <a:pt x="73" y="476"/>
                    </a:lnTo>
                    <a:lnTo>
                      <a:pt x="92" y="485"/>
                    </a:lnTo>
                    <a:lnTo>
                      <a:pt x="112" y="496"/>
                    </a:lnTo>
                    <a:lnTo>
                      <a:pt x="134" y="506"/>
                    </a:lnTo>
                    <a:lnTo>
                      <a:pt x="157" y="517"/>
                    </a:lnTo>
                    <a:lnTo>
                      <a:pt x="181" y="528"/>
                    </a:lnTo>
                    <a:lnTo>
                      <a:pt x="204" y="539"/>
                    </a:lnTo>
                    <a:lnTo>
                      <a:pt x="228" y="550"/>
                    </a:lnTo>
                    <a:lnTo>
                      <a:pt x="251" y="561"/>
                    </a:lnTo>
                    <a:lnTo>
                      <a:pt x="273" y="570"/>
                    </a:lnTo>
                    <a:lnTo>
                      <a:pt x="293" y="580"/>
                    </a:lnTo>
                    <a:lnTo>
                      <a:pt x="311" y="588"/>
                    </a:lnTo>
                    <a:lnTo>
                      <a:pt x="327" y="595"/>
                    </a:lnTo>
                    <a:lnTo>
                      <a:pt x="327" y="595"/>
                    </a:lnTo>
                    <a:lnTo>
                      <a:pt x="340" y="582"/>
                    </a:lnTo>
                    <a:lnTo>
                      <a:pt x="354" y="562"/>
                    </a:lnTo>
                    <a:lnTo>
                      <a:pt x="372" y="539"/>
                    </a:lnTo>
                    <a:lnTo>
                      <a:pt x="390" y="514"/>
                    </a:lnTo>
                    <a:lnTo>
                      <a:pt x="408" y="490"/>
                    </a:lnTo>
                    <a:lnTo>
                      <a:pt x="423" y="470"/>
                    </a:lnTo>
                    <a:lnTo>
                      <a:pt x="435" y="456"/>
                    </a:lnTo>
                    <a:lnTo>
                      <a:pt x="442" y="449"/>
                    </a:lnTo>
                    <a:lnTo>
                      <a:pt x="442" y="449"/>
                    </a:lnTo>
                    <a:lnTo>
                      <a:pt x="444" y="431"/>
                    </a:lnTo>
                    <a:lnTo>
                      <a:pt x="455" y="407"/>
                    </a:lnTo>
                    <a:lnTo>
                      <a:pt x="471" y="387"/>
                    </a:lnTo>
                    <a:lnTo>
                      <a:pt x="488" y="378"/>
                    </a:lnTo>
                    <a:lnTo>
                      <a:pt x="488" y="378"/>
                    </a:lnTo>
                    <a:lnTo>
                      <a:pt x="491" y="368"/>
                    </a:lnTo>
                    <a:lnTo>
                      <a:pt x="500" y="350"/>
                    </a:lnTo>
                    <a:lnTo>
                      <a:pt x="513" y="326"/>
                    </a:lnTo>
                    <a:lnTo>
                      <a:pt x="527" y="299"/>
                    </a:lnTo>
                    <a:lnTo>
                      <a:pt x="542" y="272"/>
                    </a:lnTo>
                    <a:lnTo>
                      <a:pt x="558" y="247"/>
                    </a:lnTo>
                    <a:lnTo>
                      <a:pt x="572" y="223"/>
                    </a:lnTo>
                    <a:lnTo>
                      <a:pt x="585" y="205"/>
                    </a:lnTo>
                    <a:lnTo>
                      <a:pt x="585" y="205"/>
                    </a:lnTo>
                    <a:lnTo>
                      <a:pt x="569" y="191"/>
                    </a:lnTo>
                    <a:lnTo>
                      <a:pt x="542" y="169"/>
                    </a:lnTo>
                    <a:lnTo>
                      <a:pt x="509" y="142"/>
                    </a:lnTo>
                    <a:lnTo>
                      <a:pt x="473" y="113"/>
                    </a:lnTo>
                    <a:lnTo>
                      <a:pt x="435" y="86"/>
                    </a:lnTo>
                    <a:lnTo>
                      <a:pt x="397" y="59"/>
                    </a:lnTo>
                    <a:lnTo>
                      <a:pt x="365" y="37"/>
                    </a:lnTo>
                    <a:lnTo>
                      <a:pt x="336" y="23"/>
                    </a:lnTo>
                    <a:lnTo>
                      <a:pt x="336" y="23"/>
                    </a:lnTo>
                    <a:lnTo>
                      <a:pt x="341" y="18"/>
                    </a:lnTo>
                    <a:lnTo>
                      <a:pt x="345" y="10"/>
                    </a:lnTo>
                    <a:lnTo>
                      <a:pt x="347" y="5"/>
                    </a:lnTo>
                    <a:lnTo>
                      <a:pt x="34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13">
                <a:extLst>
                  <a:ext uri="{FF2B5EF4-FFF2-40B4-BE49-F238E27FC236}">
                    <a16:creationId xmlns:a16="http://schemas.microsoft.com/office/drawing/2014/main" id="{EC6EEC1F-91FD-4C8B-930A-C018815DDC3C}"/>
                  </a:ext>
                </a:extLst>
              </p:cNvPr>
              <p:cNvSpPr>
                <a:spLocks/>
              </p:cNvSpPr>
              <p:nvPr/>
            </p:nvSpPr>
            <p:spPr bwMode="auto">
              <a:xfrm>
                <a:off x="6705" y="2920"/>
                <a:ext cx="68" cy="100"/>
              </a:xfrm>
              <a:custGeom>
                <a:avLst/>
                <a:gdLst>
                  <a:gd name="T0" fmla="*/ 110 w 127"/>
                  <a:gd name="T1" fmla="*/ 0 h 171"/>
                  <a:gd name="T2" fmla="*/ 116 w 127"/>
                  <a:gd name="T3" fmla="*/ 29 h 171"/>
                  <a:gd name="T4" fmla="*/ 118 w 127"/>
                  <a:gd name="T5" fmla="*/ 56 h 171"/>
                  <a:gd name="T6" fmla="*/ 114 w 127"/>
                  <a:gd name="T7" fmla="*/ 83 h 171"/>
                  <a:gd name="T8" fmla="*/ 107 w 127"/>
                  <a:gd name="T9" fmla="*/ 106 h 171"/>
                  <a:gd name="T10" fmla="*/ 92 w 127"/>
                  <a:gd name="T11" fmla="*/ 128 h 171"/>
                  <a:gd name="T12" fmla="*/ 71 w 127"/>
                  <a:gd name="T13" fmla="*/ 146 h 171"/>
                  <a:gd name="T14" fmla="*/ 40 w 127"/>
                  <a:gd name="T15" fmla="*/ 160 h 171"/>
                  <a:gd name="T16" fmla="*/ 0 w 127"/>
                  <a:gd name="T17" fmla="*/ 169 h 171"/>
                  <a:gd name="T18" fmla="*/ 13 w 127"/>
                  <a:gd name="T19" fmla="*/ 171 h 171"/>
                  <a:gd name="T20" fmla="*/ 27 w 127"/>
                  <a:gd name="T21" fmla="*/ 171 h 171"/>
                  <a:gd name="T22" fmla="*/ 42 w 127"/>
                  <a:gd name="T23" fmla="*/ 168 h 171"/>
                  <a:gd name="T24" fmla="*/ 58 w 127"/>
                  <a:gd name="T25" fmla="*/ 162 h 171"/>
                  <a:gd name="T26" fmla="*/ 73 w 127"/>
                  <a:gd name="T27" fmla="*/ 157 h 171"/>
                  <a:gd name="T28" fmla="*/ 87 w 127"/>
                  <a:gd name="T29" fmla="*/ 148 h 171"/>
                  <a:gd name="T30" fmla="*/ 98 w 127"/>
                  <a:gd name="T31" fmla="*/ 139 h 171"/>
                  <a:gd name="T32" fmla="*/ 105 w 127"/>
                  <a:gd name="T33" fmla="*/ 130 h 171"/>
                  <a:gd name="T34" fmla="*/ 118 w 127"/>
                  <a:gd name="T35" fmla="*/ 104 h 171"/>
                  <a:gd name="T36" fmla="*/ 127 w 127"/>
                  <a:gd name="T37" fmla="*/ 67 h 171"/>
                  <a:gd name="T38" fmla="*/ 125 w 127"/>
                  <a:gd name="T39" fmla="*/ 29 h 171"/>
                  <a:gd name="T40" fmla="*/ 110 w 127"/>
                  <a:gd name="T4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1">
                    <a:moveTo>
                      <a:pt x="110" y="0"/>
                    </a:moveTo>
                    <a:lnTo>
                      <a:pt x="116" y="29"/>
                    </a:lnTo>
                    <a:lnTo>
                      <a:pt x="118" y="56"/>
                    </a:lnTo>
                    <a:lnTo>
                      <a:pt x="114" y="83"/>
                    </a:lnTo>
                    <a:lnTo>
                      <a:pt x="107" y="106"/>
                    </a:lnTo>
                    <a:lnTo>
                      <a:pt x="92" y="128"/>
                    </a:lnTo>
                    <a:lnTo>
                      <a:pt x="71" y="146"/>
                    </a:lnTo>
                    <a:lnTo>
                      <a:pt x="40" y="160"/>
                    </a:lnTo>
                    <a:lnTo>
                      <a:pt x="0" y="169"/>
                    </a:lnTo>
                    <a:lnTo>
                      <a:pt x="13" y="171"/>
                    </a:lnTo>
                    <a:lnTo>
                      <a:pt x="27" y="171"/>
                    </a:lnTo>
                    <a:lnTo>
                      <a:pt x="42" y="168"/>
                    </a:lnTo>
                    <a:lnTo>
                      <a:pt x="58" y="162"/>
                    </a:lnTo>
                    <a:lnTo>
                      <a:pt x="73" y="157"/>
                    </a:lnTo>
                    <a:lnTo>
                      <a:pt x="87" y="148"/>
                    </a:lnTo>
                    <a:lnTo>
                      <a:pt x="98" y="139"/>
                    </a:lnTo>
                    <a:lnTo>
                      <a:pt x="105" y="130"/>
                    </a:lnTo>
                    <a:lnTo>
                      <a:pt x="118" y="104"/>
                    </a:lnTo>
                    <a:lnTo>
                      <a:pt x="127" y="67"/>
                    </a:lnTo>
                    <a:lnTo>
                      <a:pt x="125" y="29"/>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14">
                <a:extLst>
                  <a:ext uri="{FF2B5EF4-FFF2-40B4-BE49-F238E27FC236}">
                    <a16:creationId xmlns:a16="http://schemas.microsoft.com/office/drawing/2014/main" id="{884445DA-C5F8-40D3-8251-61A7EACD323E}"/>
                  </a:ext>
                </a:extLst>
              </p:cNvPr>
              <p:cNvSpPr>
                <a:spLocks/>
              </p:cNvSpPr>
              <p:nvPr/>
            </p:nvSpPr>
            <p:spPr bwMode="auto">
              <a:xfrm>
                <a:off x="6622" y="3062"/>
                <a:ext cx="70" cy="101"/>
              </a:xfrm>
              <a:custGeom>
                <a:avLst/>
                <a:gdLst>
                  <a:gd name="T0" fmla="*/ 0 w 132"/>
                  <a:gd name="T1" fmla="*/ 170 h 172"/>
                  <a:gd name="T2" fmla="*/ 33 w 132"/>
                  <a:gd name="T3" fmla="*/ 164 h 172"/>
                  <a:gd name="T4" fmla="*/ 62 w 132"/>
                  <a:gd name="T5" fmla="*/ 154 h 172"/>
                  <a:gd name="T6" fmla="*/ 87 w 132"/>
                  <a:gd name="T7" fmla="*/ 134 h 172"/>
                  <a:gd name="T8" fmla="*/ 107 w 132"/>
                  <a:gd name="T9" fmla="*/ 110 h 172"/>
                  <a:gd name="T10" fmla="*/ 119 w 132"/>
                  <a:gd name="T11" fmla="*/ 83 h 172"/>
                  <a:gd name="T12" fmla="*/ 125 w 132"/>
                  <a:gd name="T13" fmla="*/ 54 h 172"/>
                  <a:gd name="T14" fmla="*/ 123 w 132"/>
                  <a:gd name="T15" fmla="*/ 27 h 172"/>
                  <a:gd name="T16" fmla="*/ 110 w 132"/>
                  <a:gd name="T17" fmla="*/ 0 h 172"/>
                  <a:gd name="T18" fmla="*/ 125 w 132"/>
                  <a:gd name="T19" fmla="*/ 24 h 172"/>
                  <a:gd name="T20" fmla="*/ 132 w 132"/>
                  <a:gd name="T21" fmla="*/ 56 h 172"/>
                  <a:gd name="T22" fmla="*/ 132 w 132"/>
                  <a:gd name="T23" fmla="*/ 90 h 172"/>
                  <a:gd name="T24" fmla="*/ 121 w 132"/>
                  <a:gd name="T25" fmla="*/ 119 h 172"/>
                  <a:gd name="T26" fmla="*/ 112 w 132"/>
                  <a:gd name="T27" fmla="*/ 130 h 172"/>
                  <a:gd name="T28" fmla="*/ 103 w 132"/>
                  <a:gd name="T29" fmla="*/ 141 h 172"/>
                  <a:gd name="T30" fmla="*/ 92 w 132"/>
                  <a:gd name="T31" fmla="*/ 150 h 172"/>
                  <a:gd name="T32" fmla="*/ 78 w 132"/>
                  <a:gd name="T33" fmla="*/ 159 h 172"/>
                  <a:gd name="T34" fmla="*/ 63 w 132"/>
                  <a:gd name="T35" fmla="*/ 166 h 172"/>
                  <a:gd name="T36" fmla="*/ 45 w 132"/>
                  <a:gd name="T37" fmla="*/ 170 h 172"/>
                  <a:gd name="T38" fmla="*/ 24 w 132"/>
                  <a:gd name="T39" fmla="*/ 172 h 172"/>
                  <a:gd name="T40" fmla="*/ 0 w 132"/>
                  <a:gd name="T41" fmla="*/ 17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172">
                    <a:moveTo>
                      <a:pt x="0" y="170"/>
                    </a:moveTo>
                    <a:lnTo>
                      <a:pt x="33" y="164"/>
                    </a:lnTo>
                    <a:lnTo>
                      <a:pt x="62" y="154"/>
                    </a:lnTo>
                    <a:lnTo>
                      <a:pt x="87" y="134"/>
                    </a:lnTo>
                    <a:lnTo>
                      <a:pt x="107" y="110"/>
                    </a:lnTo>
                    <a:lnTo>
                      <a:pt x="119" y="83"/>
                    </a:lnTo>
                    <a:lnTo>
                      <a:pt x="125" y="54"/>
                    </a:lnTo>
                    <a:lnTo>
                      <a:pt x="123" y="27"/>
                    </a:lnTo>
                    <a:lnTo>
                      <a:pt x="110" y="0"/>
                    </a:lnTo>
                    <a:lnTo>
                      <a:pt x="125" y="24"/>
                    </a:lnTo>
                    <a:lnTo>
                      <a:pt x="132" y="56"/>
                    </a:lnTo>
                    <a:lnTo>
                      <a:pt x="132" y="90"/>
                    </a:lnTo>
                    <a:lnTo>
                      <a:pt x="121" y="119"/>
                    </a:lnTo>
                    <a:lnTo>
                      <a:pt x="112" y="130"/>
                    </a:lnTo>
                    <a:lnTo>
                      <a:pt x="103" y="141"/>
                    </a:lnTo>
                    <a:lnTo>
                      <a:pt x="92" y="150"/>
                    </a:lnTo>
                    <a:lnTo>
                      <a:pt x="78" y="159"/>
                    </a:lnTo>
                    <a:lnTo>
                      <a:pt x="63" y="166"/>
                    </a:lnTo>
                    <a:lnTo>
                      <a:pt x="45" y="170"/>
                    </a:lnTo>
                    <a:lnTo>
                      <a:pt x="24" y="172"/>
                    </a:lnTo>
                    <a:lnTo>
                      <a:pt x="0"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15">
                <a:extLst>
                  <a:ext uri="{FF2B5EF4-FFF2-40B4-BE49-F238E27FC236}">
                    <a16:creationId xmlns:a16="http://schemas.microsoft.com/office/drawing/2014/main" id="{B95ABD89-49BE-4097-B84D-B3F83EA3371F}"/>
                  </a:ext>
                </a:extLst>
              </p:cNvPr>
              <p:cNvSpPr>
                <a:spLocks/>
              </p:cNvSpPr>
              <p:nvPr/>
            </p:nvSpPr>
            <p:spPr bwMode="auto">
              <a:xfrm>
                <a:off x="6693" y="3018"/>
                <a:ext cx="52" cy="78"/>
              </a:xfrm>
              <a:custGeom>
                <a:avLst/>
                <a:gdLst>
                  <a:gd name="T0" fmla="*/ 41 w 48"/>
                  <a:gd name="T1" fmla="*/ 0 h 67"/>
                  <a:gd name="T2" fmla="*/ 44 w 48"/>
                  <a:gd name="T3" fmla="*/ 4 h 67"/>
                  <a:gd name="T4" fmla="*/ 36 w 48"/>
                  <a:gd name="T5" fmla="*/ 18 h 67"/>
                  <a:gd name="T6" fmla="*/ 45 w 48"/>
                  <a:gd name="T7" fmla="*/ 13 h 67"/>
                  <a:gd name="T8" fmla="*/ 42 w 48"/>
                  <a:gd name="T9" fmla="*/ 18 h 67"/>
                  <a:gd name="T10" fmla="*/ 45 w 48"/>
                  <a:gd name="T11" fmla="*/ 23 h 67"/>
                  <a:gd name="T12" fmla="*/ 45 w 48"/>
                  <a:gd name="T13" fmla="*/ 29 h 67"/>
                  <a:gd name="T14" fmla="*/ 43 w 48"/>
                  <a:gd name="T15" fmla="*/ 36 h 67"/>
                  <a:gd name="T16" fmla="*/ 41 w 48"/>
                  <a:gd name="T17" fmla="*/ 42 h 67"/>
                  <a:gd name="T18" fmla="*/ 35 w 48"/>
                  <a:gd name="T19" fmla="*/ 49 h 67"/>
                  <a:gd name="T20" fmla="*/ 30 w 48"/>
                  <a:gd name="T21" fmla="*/ 53 h 67"/>
                  <a:gd name="T22" fmla="*/ 24 w 48"/>
                  <a:gd name="T23" fmla="*/ 55 h 67"/>
                  <a:gd name="T24" fmla="*/ 18 w 48"/>
                  <a:gd name="T25" fmla="*/ 54 h 67"/>
                  <a:gd name="T26" fmla="*/ 15 w 48"/>
                  <a:gd name="T27" fmla="*/ 60 h 67"/>
                  <a:gd name="T28" fmla="*/ 9 w 48"/>
                  <a:gd name="T29" fmla="*/ 56 h 67"/>
                  <a:gd name="T30" fmla="*/ 3 w 48"/>
                  <a:gd name="T31" fmla="*/ 64 h 67"/>
                  <a:gd name="T32" fmla="*/ 0 w 48"/>
                  <a:gd name="T33" fmla="*/ 56 h 67"/>
                  <a:gd name="T34" fmla="*/ 2 w 48"/>
                  <a:gd name="T35" fmla="*/ 65 h 67"/>
                  <a:gd name="T36" fmla="*/ 8 w 48"/>
                  <a:gd name="T37" fmla="*/ 67 h 67"/>
                  <a:gd name="T38" fmla="*/ 16 w 48"/>
                  <a:gd name="T39" fmla="*/ 62 h 67"/>
                  <a:gd name="T40" fmla="*/ 20 w 48"/>
                  <a:gd name="T41" fmla="*/ 56 h 67"/>
                  <a:gd name="T42" fmla="*/ 26 w 48"/>
                  <a:gd name="T43" fmla="*/ 57 h 67"/>
                  <a:gd name="T44" fmla="*/ 32 w 48"/>
                  <a:gd name="T45" fmla="*/ 54 h 67"/>
                  <a:gd name="T46" fmla="*/ 37 w 48"/>
                  <a:gd name="T47" fmla="*/ 50 h 67"/>
                  <a:gd name="T48" fmla="*/ 43 w 48"/>
                  <a:gd name="T49" fmla="*/ 43 h 67"/>
                  <a:gd name="T50" fmla="*/ 45 w 48"/>
                  <a:gd name="T51" fmla="*/ 36 h 67"/>
                  <a:gd name="T52" fmla="*/ 47 w 48"/>
                  <a:gd name="T53" fmla="*/ 29 h 67"/>
                  <a:gd name="T54" fmla="*/ 47 w 48"/>
                  <a:gd name="T55" fmla="*/ 23 h 67"/>
                  <a:gd name="T56" fmla="*/ 43 w 48"/>
                  <a:gd name="T57" fmla="*/ 17 h 67"/>
                  <a:gd name="T58" fmla="*/ 47 w 48"/>
                  <a:gd name="T59" fmla="*/ 13 h 67"/>
                  <a:gd name="T60" fmla="*/ 48 w 48"/>
                  <a:gd name="T61" fmla="*/ 8 h 67"/>
                  <a:gd name="T62" fmla="*/ 45 w 48"/>
                  <a:gd name="T63" fmla="*/ 5 h 67"/>
                  <a:gd name="T64" fmla="*/ 41 w 48"/>
                  <a:gd name="T6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67">
                    <a:moveTo>
                      <a:pt x="41" y="0"/>
                    </a:moveTo>
                    <a:lnTo>
                      <a:pt x="44" y="4"/>
                    </a:lnTo>
                    <a:lnTo>
                      <a:pt x="36" y="18"/>
                    </a:lnTo>
                    <a:lnTo>
                      <a:pt x="45" y="13"/>
                    </a:lnTo>
                    <a:lnTo>
                      <a:pt x="42" y="18"/>
                    </a:lnTo>
                    <a:lnTo>
                      <a:pt x="45" y="23"/>
                    </a:lnTo>
                    <a:lnTo>
                      <a:pt x="45" y="29"/>
                    </a:lnTo>
                    <a:lnTo>
                      <a:pt x="43" y="36"/>
                    </a:lnTo>
                    <a:lnTo>
                      <a:pt x="41" y="42"/>
                    </a:lnTo>
                    <a:lnTo>
                      <a:pt x="35" y="49"/>
                    </a:lnTo>
                    <a:lnTo>
                      <a:pt x="30" y="53"/>
                    </a:lnTo>
                    <a:lnTo>
                      <a:pt x="24" y="55"/>
                    </a:lnTo>
                    <a:lnTo>
                      <a:pt x="18" y="54"/>
                    </a:lnTo>
                    <a:lnTo>
                      <a:pt x="15" y="60"/>
                    </a:lnTo>
                    <a:lnTo>
                      <a:pt x="9" y="56"/>
                    </a:lnTo>
                    <a:lnTo>
                      <a:pt x="3" y="64"/>
                    </a:lnTo>
                    <a:lnTo>
                      <a:pt x="0" y="56"/>
                    </a:lnTo>
                    <a:lnTo>
                      <a:pt x="2" y="65"/>
                    </a:lnTo>
                    <a:lnTo>
                      <a:pt x="8" y="67"/>
                    </a:lnTo>
                    <a:lnTo>
                      <a:pt x="16" y="62"/>
                    </a:lnTo>
                    <a:lnTo>
                      <a:pt x="20" y="56"/>
                    </a:lnTo>
                    <a:lnTo>
                      <a:pt x="26" y="57"/>
                    </a:lnTo>
                    <a:lnTo>
                      <a:pt x="32" y="54"/>
                    </a:lnTo>
                    <a:lnTo>
                      <a:pt x="37" y="50"/>
                    </a:lnTo>
                    <a:lnTo>
                      <a:pt x="43" y="43"/>
                    </a:lnTo>
                    <a:lnTo>
                      <a:pt x="45" y="36"/>
                    </a:lnTo>
                    <a:lnTo>
                      <a:pt x="47" y="29"/>
                    </a:lnTo>
                    <a:lnTo>
                      <a:pt x="47" y="23"/>
                    </a:lnTo>
                    <a:lnTo>
                      <a:pt x="43" y="17"/>
                    </a:lnTo>
                    <a:lnTo>
                      <a:pt x="47" y="13"/>
                    </a:lnTo>
                    <a:lnTo>
                      <a:pt x="48" y="8"/>
                    </a:lnTo>
                    <a:lnTo>
                      <a:pt x="45" y="5"/>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16">
                <a:extLst>
                  <a:ext uri="{FF2B5EF4-FFF2-40B4-BE49-F238E27FC236}">
                    <a16:creationId xmlns:a16="http://schemas.microsoft.com/office/drawing/2014/main" id="{C10F1F81-D163-42D3-9133-B99554F9A01A}"/>
                  </a:ext>
                </a:extLst>
              </p:cNvPr>
              <p:cNvSpPr>
                <a:spLocks/>
              </p:cNvSpPr>
              <p:nvPr/>
            </p:nvSpPr>
            <p:spPr bwMode="auto">
              <a:xfrm>
                <a:off x="6701" y="2934"/>
                <a:ext cx="27" cy="68"/>
              </a:xfrm>
              <a:custGeom>
                <a:avLst/>
                <a:gdLst>
                  <a:gd name="T0" fmla="*/ 51 w 51"/>
                  <a:gd name="T1" fmla="*/ 0 h 116"/>
                  <a:gd name="T2" fmla="*/ 33 w 51"/>
                  <a:gd name="T3" fmla="*/ 31 h 116"/>
                  <a:gd name="T4" fmla="*/ 18 w 51"/>
                  <a:gd name="T5" fmla="*/ 63 h 116"/>
                  <a:gd name="T6" fmla="*/ 9 w 51"/>
                  <a:gd name="T7" fmla="*/ 92 h 116"/>
                  <a:gd name="T8" fmla="*/ 6 w 51"/>
                  <a:gd name="T9" fmla="*/ 116 h 116"/>
                  <a:gd name="T10" fmla="*/ 2 w 51"/>
                  <a:gd name="T11" fmla="*/ 110 h 116"/>
                  <a:gd name="T12" fmla="*/ 0 w 51"/>
                  <a:gd name="T13" fmla="*/ 98 h 116"/>
                  <a:gd name="T14" fmla="*/ 4 w 51"/>
                  <a:gd name="T15" fmla="*/ 81 h 116"/>
                  <a:gd name="T16" fmla="*/ 8 w 51"/>
                  <a:gd name="T17" fmla="*/ 62 h 116"/>
                  <a:gd name="T18" fmla="*/ 15 w 51"/>
                  <a:gd name="T19" fmla="*/ 42 h 116"/>
                  <a:gd name="T20" fmla="*/ 26 w 51"/>
                  <a:gd name="T21" fmla="*/ 24 h 116"/>
                  <a:gd name="T22" fmla="*/ 36 w 51"/>
                  <a:gd name="T23" fmla="*/ 9 h 116"/>
                  <a:gd name="T24" fmla="*/ 51 w 51"/>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16">
                    <a:moveTo>
                      <a:pt x="51" y="0"/>
                    </a:moveTo>
                    <a:lnTo>
                      <a:pt x="33" y="31"/>
                    </a:lnTo>
                    <a:lnTo>
                      <a:pt x="18" y="63"/>
                    </a:lnTo>
                    <a:lnTo>
                      <a:pt x="9" y="92"/>
                    </a:lnTo>
                    <a:lnTo>
                      <a:pt x="6" y="116"/>
                    </a:lnTo>
                    <a:lnTo>
                      <a:pt x="2" y="110"/>
                    </a:lnTo>
                    <a:lnTo>
                      <a:pt x="0" y="98"/>
                    </a:lnTo>
                    <a:lnTo>
                      <a:pt x="4" y="81"/>
                    </a:lnTo>
                    <a:lnTo>
                      <a:pt x="8" y="62"/>
                    </a:lnTo>
                    <a:lnTo>
                      <a:pt x="15" y="42"/>
                    </a:lnTo>
                    <a:lnTo>
                      <a:pt x="26" y="24"/>
                    </a:lnTo>
                    <a:lnTo>
                      <a:pt x="36" y="9"/>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17">
                <a:extLst>
                  <a:ext uri="{FF2B5EF4-FFF2-40B4-BE49-F238E27FC236}">
                    <a16:creationId xmlns:a16="http://schemas.microsoft.com/office/drawing/2014/main" id="{A6DFD204-AB02-44EA-BA34-E2A53B275FCA}"/>
                  </a:ext>
                </a:extLst>
              </p:cNvPr>
              <p:cNvSpPr>
                <a:spLocks/>
              </p:cNvSpPr>
              <p:nvPr/>
            </p:nvSpPr>
            <p:spPr bwMode="auto">
              <a:xfrm>
                <a:off x="6624" y="3072"/>
                <a:ext cx="32" cy="60"/>
              </a:xfrm>
              <a:custGeom>
                <a:avLst/>
                <a:gdLst>
                  <a:gd name="T0" fmla="*/ 0 w 59"/>
                  <a:gd name="T1" fmla="*/ 102 h 102"/>
                  <a:gd name="T2" fmla="*/ 3 w 59"/>
                  <a:gd name="T3" fmla="*/ 92 h 102"/>
                  <a:gd name="T4" fmla="*/ 7 w 59"/>
                  <a:gd name="T5" fmla="*/ 79 h 102"/>
                  <a:gd name="T6" fmla="*/ 14 w 59"/>
                  <a:gd name="T7" fmla="*/ 64 h 102"/>
                  <a:gd name="T8" fmla="*/ 21 w 59"/>
                  <a:gd name="T9" fmla="*/ 48 h 102"/>
                  <a:gd name="T10" fmla="*/ 30 w 59"/>
                  <a:gd name="T11" fmla="*/ 32 h 102"/>
                  <a:gd name="T12" fmla="*/ 39 w 59"/>
                  <a:gd name="T13" fmla="*/ 19 h 102"/>
                  <a:gd name="T14" fmla="*/ 50 w 59"/>
                  <a:gd name="T15" fmla="*/ 7 h 102"/>
                  <a:gd name="T16" fmla="*/ 59 w 59"/>
                  <a:gd name="T17" fmla="*/ 0 h 102"/>
                  <a:gd name="T18" fmla="*/ 41 w 59"/>
                  <a:gd name="T19" fmla="*/ 9 h 102"/>
                  <a:gd name="T20" fmla="*/ 27 w 59"/>
                  <a:gd name="T21" fmla="*/ 21 h 102"/>
                  <a:gd name="T22" fmla="*/ 16 w 59"/>
                  <a:gd name="T23" fmla="*/ 36 h 102"/>
                  <a:gd name="T24" fmla="*/ 10 w 59"/>
                  <a:gd name="T25" fmla="*/ 50 h 102"/>
                  <a:gd name="T26" fmla="*/ 5 w 59"/>
                  <a:gd name="T27" fmla="*/ 66 h 102"/>
                  <a:gd name="T28" fmla="*/ 3 w 59"/>
                  <a:gd name="T29" fmla="*/ 81 h 102"/>
                  <a:gd name="T30" fmla="*/ 1 w 59"/>
                  <a:gd name="T31" fmla="*/ 93 h 102"/>
                  <a:gd name="T32" fmla="*/ 0 w 59"/>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02">
                    <a:moveTo>
                      <a:pt x="0" y="102"/>
                    </a:moveTo>
                    <a:lnTo>
                      <a:pt x="3" y="92"/>
                    </a:lnTo>
                    <a:lnTo>
                      <a:pt x="7" y="79"/>
                    </a:lnTo>
                    <a:lnTo>
                      <a:pt x="14" y="64"/>
                    </a:lnTo>
                    <a:lnTo>
                      <a:pt x="21" y="48"/>
                    </a:lnTo>
                    <a:lnTo>
                      <a:pt x="30" y="32"/>
                    </a:lnTo>
                    <a:lnTo>
                      <a:pt x="39" y="19"/>
                    </a:lnTo>
                    <a:lnTo>
                      <a:pt x="50" y="7"/>
                    </a:lnTo>
                    <a:lnTo>
                      <a:pt x="59" y="0"/>
                    </a:lnTo>
                    <a:lnTo>
                      <a:pt x="41" y="9"/>
                    </a:lnTo>
                    <a:lnTo>
                      <a:pt x="27" y="21"/>
                    </a:lnTo>
                    <a:lnTo>
                      <a:pt x="16" y="36"/>
                    </a:lnTo>
                    <a:lnTo>
                      <a:pt x="10" y="50"/>
                    </a:lnTo>
                    <a:lnTo>
                      <a:pt x="5" y="66"/>
                    </a:lnTo>
                    <a:lnTo>
                      <a:pt x="3" y="81"/>
                    </a:lnTo>
                    <a:lnTo>
                      <a:pt x="1" y="93"/>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18">
                <a:extLst>
                  <a:ext uri="{FF2B5EF4-FFF2-40B4-BE49-F238E27FC236}">
                    <a16:creationId xmlns:a16="http://schemas.microsoft.com/office/drawing/2014/main" id="{C91B7A8C-11B4-4805-9490-DEDBC2E29B32}"/>
                  </a:ext>
                </a:extLst>
              </p:cNvPr>
              <p:cNvSpPr>
                <a:spLocks/>
              </p:cNvSpPr>
              <p:nvPr/>
            </p:nvSpPr>
            <p:spPr bwMode="auto">
              <a:xfrm>
                <a:off x="6564" y="2898"/>
                <a:ext cx="100" cy="107"/>
              </a:xfrm>
              <a:custGeom>
                <a:avLst/>
                <a:gdLst>
                  <a:gd name="T0" fmla="*/ 19 w 184"/>
                  <a:gd name="T1" fmla="*/ 94 h 184"/>
                  <a:gd name="T2" fmla="*/ 9 w 184"/>
                  <a:gd name="T3" fmla="*/ 88 h 184"/>
                  <a:gd name="T4" fmla="*/ 1 w 184"/>
                  <a:gd name="T5" fmla="*/ 77 h 184"/>
                  <a:gd name="T6" fmla="*/ 0 w 184"/>
                  <a:gd name="T7" fmla="*/ 65 h 184"/>
                  <a:gd name="T8" fmla="*/ 3 w 184"/>
                  <a:gd name="T9" fmla="*/ 49 h 184"/>
                  <a:gd name="T10" fmla="*/ 12 w 184"/>
                  <a:gd name="T11" fmla="*/ 32 h 184"/>
                  <a:gd name="T12" fmla="*/ 27 w 184"/>
                  <a:gd name="T13" fmla="*/ 18 h 184"/>
                  <a:gd name="T14" fmla="*/ 48 w 184"/>
                  <a:gd name="T15" fmla="*/ 7 h 184"/>
                  <a:gd name="T16" fmla="*/ 79 w 184"/>
                  <a:gd name="T17" fmla="*/ 0 h 184"/>
                  <a:gd name="T18" fmla="*/ 81 w 184"/>
                  <a:gd name="T19" fmla="*/ 0 h 184"/>
                  <a:gd name="T20" fmla="*/ 84 w 184"/>
                  <a:gd name="T21" fmla="*/ 0 h 184"/>
                  <a:gd name="T22" fmla="*/ 86 w 184"/>
                  <a:gd name="T23" fmla="*/ 0 h 184"/>
                  <a:gd name="T24" fmla="*/ 88 w 184"/>
                  <a:gd name="T25" fmla="*/ 0 h 184"/>
                  <a:gd name="T26" fmla="*/ 117 w 184"/>
                  <a:gd name="T27" fmla="*/ 0 h 184"/>
                  <a:gd name="T28" fmla="*/ 139 w 184"/>
                  <a:gd name="T29" fmla="*/ 4 h 184"/>
                  <a:gd name="T30" fmla="*/ 155 w 184"/>
                  <a:gd name="T31" fmla="*/ 11 h 184"/>
                  <a:gd name="T32" fmla="*/ 167 w 184"/>
                  <a:gd name="T33" fmla="*/ 18 h 184"/>
                  <a:gd name="T34" fmla="*/ 176 w 184"/>
                  <a:gd name="T35" fmla="*/ 29 h 184"/>
                  <a:gd name="T36" fmla="*/ 182 w 184"/>
                  <a:gd name="T37" fmla="*/ 41 h 184"/>
                  <a:gd name="T38" fmla="*/ 184 w 184"/>
                  <a:gd name="T39" fmla="*/ 52 h 184"/>
                  <a:gd name="T40" fmla="*/ 184 w 184"/>
                  <a:gd name="T41" fmla="*/ 65 h 184"/>
                  <a:gd name="T42" fmla="*/ 182 w 184"/>
                  <a:gd name="T43" fmla="*/ 68 h 184"/>
                  <a:gd name="T44" fmla="*/ 182 w 184"/>
                  <a:gd name="T45" fmla="*/ 70 h 184"/>
                  <a:gd name="T46" fmla="*/ 182 w 184"/>
                  <a:gd name="T47" fmla="*/ 74 h 184"/>
                  <a:gd name="T48" fmla="*/ 180 w 184"/>
                  <a:gd name="T49" fmla="*/ 77 h 184"/>
                  <a:gd name="T50" fmla="*/ 175 w 184"/>
                  <a:gd name="T51" fmla="*/ 90 h 184"/>
                  <a:gd name="T52" fmla="*/ 164 w 184"/>
                  <a:gd name="T53" fmla="*/ 108 h 184"/>
                  <a:gd name="T54" fmla="*/ 149 w 184"/>
                  <a:gd name="T55" fmla="*/ 126 h 184"/>
                  <a:gd name="T56" fmla="*/ 131 w 184"/>
                  <a:gd name="T57" fmla="*/ 144 h 184"/>
                  <a:gd name="T58" fmla="*/ 110 w 184"/>
                  <a:gd name="T59" fmla="*/ 160 h 184"/>
                  <a:gd name="T60" fmla="*/ 86 w 184"/>
                  <a:gd name="T61" fmla="*/ 175 h 184"/>
                  <a:gd name="T62" fmla="*/ 63 w 184"/>
                  <a:gd name="T63" fmla="*/ 182 h 184"/>
                  <a:gd name="T64" fmla="*/ 37 w 184"/>
                  <a:gd name="T65" fmla="*/ 184 h 184"/>
                  <a:gd name="T66" fmla="*/ 34 w 184"/>
                  <a:gd name="T67" fmla="*/ 182 h 184"/>
                  <a:gd name="T68" fmla="*/ 32 w 184"/>
                  <a:gd name="T69" fmla="*/ 182 h 184"/>
                  <a:gd name="T70" fmla="*/ 28 w 184"/>
                  <a:gd name="T71" fmla="*/ 182 h 184"/>
                  <a:gd name="T72" fmla="*/ 25 w 184"/>
                  <a:gd name="T73" fmla="*/ 180 h 184"/>
                  <a:gd name="T74" fmla="*/ 12 w 184"/>
                  <a:gd name="T75" fmla="*/ 168 h 184"/>
                  <a:gd name="T76" fmla="*/ 12 w 184"/>
                  <a:gd name="T77" fmla="*/ 150 h 184"/>
                  <a:gd name="T78" fmla="*/ 16 w 184"/>
                  <a:gd name="T79" fmla="*/ 124 h 184"/>
                  <a:gd name="T80" fmla="*/ 19 w 184"/>
                  <a:gd name="T81" fmla="*/ 9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184">
                    <a:moveTo>
                      <a:pt x="19" y="94"/>
                    </a:moveTo>
                    <a:lnTo>
                      <a:pt x="9" y="88"/>
                    </a:lnTo>
                    <a:lnTo>
                      <a:pt x="1" y="77"/>
                    </a:lnTo>
                    <a:lnTo>
                      <a:pt x="0" y="65"/>
                    </a:lnTo>
                    <a:lnTo>
                      <a:pt x="3" y="49"/>
                    </a:lnTo>
                    <a:lnTo>
                      <a:pt x="12" y="32"/>
                    </a:lnTo>
                    <a:lnTo>
                      <a:pt x="27" y="18"/>
                    </a:lnTo>
                    <a:lnTo>
                      <a:pt x="48" y="7"/>
                    </a:lnTo>
                    <a:lnTo>
                      <a:pt x="79" y="0"/>
                    </a:lnTo>
                    <a:lnTo>
                      <a:pt x="81" y="0"/>
                    </a:lnTo>
                    <a:lnTo>
                      <a:pt x="84" y="0"/>
                    </a:lnTo>
                    <a:lnTo>
                      <a:pt x="86" y="0"/>
                    </a:lnTo>
                    <a:lnTo>
                      <a:pt x="88" y="0"/>
                    </a:lnTo>
                    <a:lnTo>
                      <a:pt x="117" y="0"/>
                    </a:lnTo>
                    <a:lnTo>
                      <a:pt x="139" y="4"/>
                    </a:lnTo>
                    <a:lnTo>
                      <a:pt x="155" y="11"/>
                    </a:lnTo>
                    <a:lnTo>
                      <a:pt x="167" y="18"/>
                    </a:lnTo>
                    <a:lnTo>
                      <a:pt x="176" y="29"/>
                    </a:lnTo>
                    <a:lnTo>
                      <a:pt x="182" y="41"/>
                    </a:lnTo>
                    <a:lnTo>
                      <a:pt x="184" y="52"/>
                    </a:lnTo>
                    <a:lnTo>
                      <a:pt x="184" y="65"/>
                    </a:lnTo>
                    <a:lnTo>
                      <a:pt x="182" y="68"/>
                    </a:lnTo>
                    <a:lnTo>
                      <a:pt x="182" y="70"/>
                    </a:lnTo>
                    <a:lnTo>
                      <a:pt x="182" y="74"/>
                    </a:lnTo>
                    <a:lnTo>
                      <a:pt x="180" y="77"/>
                    </a:lnTo>
                    <a:lnTo>
                      <a:pt x="175" y="90"/>
                    </a:lnTo>
                    <a:lnTo>
                      <a:pt x="164" y="108"/>
                    </a:lnTo>
                    <a:lnTo>
                      <a:pt x="149" y="126"/>
                    </a:lnTo>
                    <a:lnTo>
                      <a:pt x="131" y="144"/>
                    </a:lnTo>
                    <a:lnTo>
                      <a:pt x="110" y="160"/>
                    </a:lnTo>
                    <a:lnTo>
                      <a:pt x="86" y="175"/>
                    </a:lnTo>
                    <a:lnTo>
                      <a:pt x="63" y="182"/>
                    </a:lnTo>
                    <a:lnTo>
                      <a:pt x="37" y="184"/>
                    </a:lnTo>
                    <a:lnTo>
                      <a:pt x="34" y="182"/>
                    </a:lnTo>
                    <a:lnTo>
                      <a:pt x="32" y="182"/>
                    </a:lnTo>
                    <a:lnTo>
                      <a:pt x="28" y="182"/>
                    </a:lnTo>
                    <a:lnTo>
                      <a:pt x="25" y="180"/>
                    </a:lnTo>
                    <a:lnTo>
                      <a:pt x="12" y="168"/>
                    </a:lnTo>
                    <a:lnTo>
                      <a:pt x="12" y="150"/>
                    </a:lnTo>
                    <a:lnTo>
                      <a:pt x="16" y="124"/>
                    </a:lnTo>
                    <a:lnTo>
                      <a:pt x="19" y="94"/>
                    </a:lnTo>
                    <a:close/>
                  </a:path>
                </a:pathLst>
              </a:custGeom>
              <a:solidFill>
                <a:srgbClr val="A851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19">
                <a:extLst>
                  <a:ext uri="{FF2B5EF4-FFF2-40B4-BE49-F238E27FC236}">
                    <a16:creationId xmlns:a16="http://schemas.microsoft.com/office/drawing/2014/main" id="{B4660306-6A0E-44F0-8B29-02FEB098C754}"/>
                  </a:ext>
                </a:extLst>
              </p:cNvPr>
              <p:cNvSpPr>
                <a:spLocks/>
              </p:cNvSpPr>
              <p:nvPr/>
            </p:nvSpPr>
            <p:spPr bwMode="auto">
              <a:xfrm>
                <a:off x="6565" y="2898"/>
                <a:ext cx="98" cy="107"/>
              </a:xfrm>
              <a:custGeom>
                <a:avLst/>
                <a:gdLst>
                  <a:gd name="T0" fmla="*/ 20 w 179"/>
                  <a:gd name="T1" fmla="*/ 94 h 182"/>
                  <a:gd name="T2" fmla="*/ 9 w 179"/>
                  <a:gd name="T3" fmla="*/ 88 h 182"/>
                  <a:gd name="T4" fmla="*/ 2 w 179"/>
                  <a:gd name="T5" fmla="*/ 77 h 182"/>
                  <a:gd name="T6" fmla="*/ 0 w 179"/>
                  <a:gd name="T7" fmla="*/ 65 h 182"/>
                  <a:gd name="T8" fmla="*/ 4 w 179"/>
                  <a:gd name="T9" fmla="*/ 49 h 182"/>
                  <a:gd name="T10" fmla="*/ 11 w 179"/>
                  <a:gd name="T11" fmla="*/ 32 h 182"/>
                  <a:gd name="T12" fmla="*/ 27 w 179"/>
                  <a:gd name="T13" fmla="*/ 18 h 182"/>
                  <a:gd name="T14" fmla="*/ 49 w 179"/>
                  <a:gd name="T15" fmla="*/ 7 h 182"/>
                  <a:gd name="T16" fmla="*/ 78 w 179"/>
                  <a:gd name="T17" fmla="*/ 0 h 182"/>
                  <a:gd name="T18" fmla="*/ 80 w 179"/>
                  <a:gd name="T19" fmla="*/ 0 h 182"/>
                  <a:gd name="T20" fmla="*/ 83 w 179"/>
                  <a:gd name="T21" fmla="*/ 0 h 182"/>
                  <a:gd name="T22" fmla="*/ 85 w 179"/>
                  <a:gd name="T23" fmla="*/ 0 h 182"/>
                  <a:gd name="T24" fmla="*/ 87 w 179"/>
                  <a:gd name="T25" fmla="*/ 0 h 182"/>
                  <a:gd name="T26" fmla="*/ 114 w 179"/>
                  <a:gd name="T27" fmla="*/ 0 h 182"/>
                  <a:gd name="T28" fmla="*/ 138 w 179"/>
                  <a:gd name="T29" fmla="*/ 4 h 182"/>
                  <a:gd name="T30" fmla="*/ 154 w 179"/>
                  <a:gd name="T31" fmla="*/ 11 h 182"/>
                  <a:gd name="T32" fmla="*/ 166 w 179"/>
                  <a:gd name="T33" fmla="*/ 20 h 182"/>
                  <a:gd name="T34" fmla="*/ 174 w 179"/>
                  <a:gd name="T35" fmla="*/ 31 h 182"/>
                  <a:gd name="T36" fmla="*/ 177 w 179"/>
                  <a:gd name="T37" fmla="*/ 41 h 182"/>
                  <a:gd name="T38" fmla="*/ 179 w 179"/>
                  <a:gd name="T39" fmla="*/ 52 h 182"/>
                  <a:gd name="T40" fmla="*/ 179 w 179"/>
                  <a:gd name="T41" fmla="*/ 65 h 182"/>
                  <a:gd name="T42" fmla="*/ 179 w 179"/>
                  <a:gd name="T43" fmla="*/ 68 h 182"/>
                  <a:gd name="T44" fmla="*/ 179 w 179"/>
                  <a:gd name="T45" fmla="*/ 70 h 182"/>
                  <a:gd name="T46" fmla="*/ 179 w 179"/>
                  <a:gd name="T47" fmla="*/ 74 h 182"/>
                  <a:gd name="T48" fmla="*/ 177 w 179"/>
                  <a:gd name="T49" fmla="*/ 77 h 182"/>
                  <a:gd name="T50" fmla="*/ 172 w 179"/>
                  <a:gd name="T51" fmla="*/ 90 h 182"/>
                  <a:gd name="T52" fmla="*/ 161 w 179"/>
                  <a:gd name="T53" fmla="*/ 106 h 182"/>
                  <a:gd name="T54" fmla="*/ 147 w 179"/>
                  <a:gd name="T55" fmla="*/ 124 h 182"/>
                  <a:gd name="T56" fmla="*/ 128 w 179"/>
                  <a:gd name="T57" fmla="*/ 142 h 182"/>
                  <a:gd name="T58" fmla="*/ 107 w 179"/>
                  <a:gd name="T59" fmla="*/ 160 h 182"/>
                  <a:gd name="T60" fmla="*/ 85 w 179"/>
                  <a:gd name="T61" fmla="*/ 173 h 182"/>
                  <a:gd name="T62" fmla="*/ 62 w 179"/>
                  <a:gd name="T63" fmla="*/ 180 h 182"/>
                  <a:gd name="T64" fmla="*/ 36 w 179"/>
                  <a:gd name="T65" fmla="*/ 182 h 182"/>
                  <a:gd name="T66" fmla="*/ 33 w 179"/>
                  <a:gd name="T67" fmla="*/ 180 h 182"/>
                  <a:gd name="T68" fmla="*/ 31 w 179"/>
                  <a:gd name="T69" fmla="*/ 180 h 182"/>
                  <a:gd name="T70" fmla="*/ 27 w 179"/>
                  <a:gd name="T71" fmla="*/ 180 h 182"/>
                  <a:gd name="T72" fmla="*/ 24 w 179"/>
                  <a:gd name="T73" fmla="*/ 178 h 182"/>
                  <a:gd name="T74" fmla="*/ 13 w 179"/>
                  <a:gd name="T75" fmla="*/ 166 h 182"/>
                  <a:gd name="T76" fmla="*/ 11 w 179"/>
                  <a:gd name="T77" fmla="*/ 148 h 182"/>
                  <a:gd name="T78" fmla="*/ 17 w 179"/>
                  <a:gd name="T79" fmla="*/ 124 h 182"/>
                  <a:gd name="T80" fmla="*/ 20 w 179"/>
                  <a:gd name="T81"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9" h="182">
                    <a:moveTo>
                      <a:pt x="20" y="94"/>
                    </a:moveTo>
                    <a:lnTo>
                      <a:pt x="9" y="88"/>
                    </a:lnTo>
                    <a:lnTo>
                      <a:pt x="2" y="77"/>
                    </a:lnTo>
                    <a:lnTo>
                      <a:pt x="0" y="65"/>
                    </a:lnTo>
                    <a:lnTo>
                      <a:pt x="4" y="49"/>
                    </a:lnTo>
                    <a:lnTo>
                      <a:pt x="11" y="32"/>
                    </a:lnTo>
                    <a:lnTo>
                      <a:pt x="27" y="18"/>
                    </a:lnTo>
                    <a:lnTo>
                      <a:pt x="49" y="7"/>
                    </a:lnTo>
                    <a:lnTo>
                      <a:pt x="78" y="0"/>
                    </a:lnTo>
                    <a:lnTo>
                      <a:pt x="80" y="0"/>
                    </a:lnTo>
                    <a:lnTo>
                      <a:pt x="83" y="0"/>
                    </a:lnTo>
                    <a:lnTo>
                      <a:pt x="85" y="0"/>
                    </a:lnTo>
                    <a:lnTo>
                      <a:pt x="87" y="0"/>
                    </a:lnTo>
                    <a:lnTo>
                      <a:pt x="114" y="0"/>
                    </a:lnTo>
                    <a:lnTo>
                      <a:pt x="138" y="4"/>
                    </a:lnTo>
                    <a:lnTo>
                      <a:pt x="154" y="11"/>
                    </a:lnTo>
                    <a:lnTo>
                      <a:pt x="166" y="20"/>
                    </a:lnTo>
                    <a:lnTo>
                      <a:pt x="174" y="31"/>
                    </a:lnTo>
                    <a:lnTo>
                      <a:pt x="177" y="41"/>
                    </a:lnTo>
                    <a:lnTo>
                      <a:pt x="179" y="52"/>
                    </a:lnTo>
                    <a:lnTo>
                      <a:pt x="179" y="65"/>
                    </a:lnTo>
                    <a:lnTo>
                      <a:pt x="179" y="68"/>
                    </a:lnTo>
                    <a:lnTo>
                      <a:pt x="179" y="70"/>
                    </a:lnTo>
                    <a:lnTo>
                      <a:pt x="179" y="74"/>
                    </a:lnTo>
                    <a:lnTo>
                      <a:pt x="177" y="77"/>
                    </a:lnTo>
                    <a:lnTo>
                      <a:pt x="172" y="90"/>
                    </a:lnTo>
                    <a:lnTo>
                      <a:pt x="161" y="106"/>
                    </a:lnTo>
                    <a:lnTo>
                      <a:pt x="147" y="124"/>
                    </a:lnTo>
                    <a:lnTo>
                      <a:pt x="128" y="142"/>
                    </a:lnTo>
                    <a:lnTo>
                      <a:pt x="107" y="160"/>
                    </a:lnTo>
                    <a:lnTo>
                      <a:pt x="85" y="173"/>
                    </a:lnTo>
                    <a:lnTo>
                      <a:pt x="62" y="180"/>
                    </a:lnTo>
                    <a:lnTo>
                      <a:pt x="36" y="182"/>
                    </a:lnTo>
                    <a:lnTo>
                      <a:pt x="33" y="180"/>
                    </a:lnTo>
                    <a:lnTo>
                      <a:pt x="31" y="180"/>
                    </a:lnTo>
                    <a:lnTo>
                      <a:pt x="27" y="180"/>
                    </a:lnTo>
                    <a:lnTo>
                      <a:pt x="24" y="178"/>
                    </a:lnTo>
                    <a:lnTo>
                      <a:pt x="13" y="166"/>
                    </a:lnTo>
                    <a:lnTo>
                      <a:pt x="11" y="148"/>
                    </a:lnTo>
                    <a:lnTo>
                      <a:pt x="17" y="124"/>
                    </a:lnTo>
                    <a:lnTo>
                      <a:pt x="20" y="94"/>
                    </a:lnTo>
                    <a:close/>
                  </a:path>
                </a:pathLst>
              </a:custGeom>
              <a:solidFill>
                <a:srgbClr val="AA56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20">
                <a:extLst>
                  <a:ext uri="{FF2B5EF4-FFF2-40B4-BE49-F238E27FC236}">
                    <a16:creationId xmlns:a16="http://schemas.microsoft.com/office/drawing/2014/main" id="{D801392E-58D2-4DBA-8591-F42C20D35A95}"/>
                  </a:ext>
                </a:extLst>
              </p:cNvPr>
              <p:cNvSpPr>
                <a:spLocks/>
              </p:cNvSpPr>
              <p:nvPr/>
            </p:nvSpPr>
            <p:spPr bwMode="auto">
              <a:xfrm>
                <a:off x="6567" y="2899"/>
                <a:ext cx="95" cy="105"/>
              </a:xfrm>
              <a:custGeom>
                <a:avLst/>
                <a:gdLst>
                  <a:gd name="T0" fmla="*/ 18 w 175"/>
                  <a:gd name="T1" fmla="*/ 92 h 178"/>
                  <a:gd name="T2" fmla="*/ 7 w 175"/>
                  <a:gd name="T3" fmla="*/ 86 h 178"/>
                  <a:gd name="T4" fmla="*/ 2 w 175"/>
                  <a:gd name="T5" fmla="*/ 75 h 178"/>
                  <a:gd name="T6" fmla="*/ 0 w 175"/>
                  <a:gd name="T7" fmla="*/ 63 h 178"/>
                  <a:gd name="T8" fmla="*/ 2 w 175"/>
                  <a:gd name="T9" fmla="*/ 47 h 178"/>
                  <a:gd name="T10" fmla="*/ 11 w 175"/>
                  <a:gd name="T11" fmla="*/ 32 h 178"/>
                  <a:gd name="T12" fmla="*/ 25 w 175"/>
                  <a:gd name="T13" fmla="*/ 18 h 178"/>
                  <a:gd name="T14" fmla="*/ 47 w 175"/>
                  <a:gd name="T15" fmla="*/ 7 h 178"/>
                  <a:gd name="T16" fmla="*/ 76 w 175"/>
                  <a:gd name="T17" fmla="*/ 0 h 178"/>
                  <a:gd name="T18" fmla="*/ 78 w 175"/>
                  <a:gd name="T19" fmla="*/ 0 h 178"/>
                  <a:gd name="T20" fmla="*/ 81 w 175"/>
                  <a:gd name="T21" fmla="*/ 0 h 178"/>
                  <a:gd name="T22" fmla="*/ 83 w 175"/>
                  <a:gd name="T23" fmla="*/ 0 h 178"/>
                  <a:gd name="T24" fmla="*/ 85 w 175"/>
                  <a:gd name="T25" fmla="*/ 0 h 178"/>
                  <a:gd name="T26" fmla="*/ 112 w 175"/>
                  <a:gd name="T27" fmla="*/ 0 h 178"/>
                  <a:gd name="T28" fmla="*/ 134 w 175"/>
                  <a:gd name="T29" fmla="*/ 3 h 178"/>
                  <a:gd name="T30" fmla="*/ 150 w 175"/>
                  <a:gd name="T31" fmla="*/ 11 h 178"/>
                  <a:gd name="T32" fmla="*/ 163 w 175"/>
                  <a:gd name="T33" fmla="*/ 18 h 178"/>
                  <a:gd name="T34" fmla="*/ 170 w 175"/>
                  <a:gd name="T35" fmla="*/ 29 h 178"/>
                  <a:gd name="T36" fmla="*/ 173 w 175"/>
                  <a:gd name="T37" fmla="*/ 39 h 178"/>
                  <a:gd name="T38" fmla="*/ 175 w 175"/>
                  <a:gd name="T39" fmla="*/ 52 h 178"/>
                  <a:gd name="T40" fmla="*/ 175 w 175"/>
                  <a:gd name="T41" fmla="*/ 63 h 178"/>
                  <a:gd name="T42" fmla="*/ 175 w 175"/>
                  <a:gd name="T43" fmla="*/ 66 h 178"/>
                  <a:gd name="T44" fmla="*/ 175 w 175"/>
                  <a:gd name="T45" fmla="*/ 68 h 178"/>
                  <a:gd name="T46" fmla="*/ 175 w 175"/>
                  <a:gd name="T47" fmla="*/ 72 h 178"/>
                  <a:gd name="T48" fmla="*/ 173 w 175"/>
                  <a:gd name="T49" fmla="*/ 75 h 178"/>
                  <a:gd name="T50" fmla="*/ 168 w 175"/>
                  <a:gd name="T51" fmla="*/ 88 h 178"/>
                  <a:gd name="T52" fmla="*/ 157 w 175"/>
                  <a:gd name="T53" fmla="*/ 104 h 178"/>
                  <a:gd name="T54" fmla="*/ 143 w 175"/>
                  <a:gd name="T55" fmla="*/ 122 h 178"/>
                  <a:gd name="T56" fmla="*/ 125 w 175"/>
                  <a:gd name="T57" fmla="*/ 140 h 178"/>
                  <a:gd name="T58" fmla="*/ 105 w 175"/>
                  <a:gd name="T59" fmla="*/ 157 h 178"/>
                  <a:gd name="T60" fmla="*/ 83 w 175"/>
                  <a:gd name="T61" fmla="*/ 169 h 178"/>
                  <a:gd name="T62" fmla="*/ 60 w 175"/>
                  <a:gd name="T63" fmla="*/ 176 h 178"/>
                  <a:gd name="T64" fmla="*/ 36 w 175"/>
                  <a:gd name="T65" fmla="*/ 178 h 178"/>
                  <a:gd name="T66" fmla="*/ 33 w 175"/>
                  <a:gd name="T67" fmla="*/ 176 h 178"/>
                  <a:gd name="T68" fmla="*/ 29 w 175"/>
                  <a:gd name="T69" fmla="*/ 176 h 178"/>
                  <a:gd name="T70" fmla="*/ 27 w 175"/>
                  <a:gd name="T71" fmla="*/ 176 h 178"/>
                  <a:gd name="T72" fmla="*/ 24 w 175"/>
                  <a:gd name="T73" fmla="*/ 175 h 178"/>
                  <a:gd name="T74" fmla="*/ 13 w 175"/>
                  <a:gd name="T75" fmla="*/ 162 h 178"/>
                  <a:gd name="T76" fmla="*/ 11 w 175"/>
                  <a:gd name="T77" fmla="*/ 144 h 178"/>
                  <a:gd name="T78" fmla="*/ 15 w 175"/>
                  <a:gd name="T79" fmla="*/ 121 h 178"/>
                  <a:gd name="T80" fmla="*/ 18 w 175"/>
                  <a:gd name="T81" fmla="*/ 9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78">
                    <a:moveTo>
                      <a:pt x="18" y="92"/>
                    </a:moveTo>
                    <a:lnTo>
                      <a:pt x="7" y="86"/>
                    </a:lnTo>
                    <a:lnTo>
                      <a:pt x="2" y="75"/>
                    </a:lnTo>
                    <a:lnTo>
                      <a:pt x="0" y="63"/>
                    </a:lnTo>
                    <a:lnTo>
                      <a:pt x="2" y="47"/>
                    </a:lnTo>
                    <a:lnTo>
                      <a:pt x="11" y="32"/>
                    </a:lnTo>
                    <a:lnTo>
                      <a:pt x="25" y="18"/>
                    </a:lnTo>
                    <a:lnTo>
                      <a:pt x="47" y="7"/>
                    </a:lnTo>
                    <a:lnTo>
                      <a:pt x="76" y="0"/>
                    </a:lnTo>
                    <a:lnTo>
                      <a:pt x="78" y="0"/>
                    </a:lnTo>
                    <a:lnTo>
                      <a:pt x="81" y="0"/>
                    </a:lnTo>
                    <a:lnTo>
                      <a:pt x="83" y="0"/>
                    </a:lnTo>
                    <a:lnTo>
                      <a:pt x="85" y="0"/>
                    </a:lnTo>
                    <a:lnTo>
                      <a:pt x="112" y="0"/>
                    </a:lnTo>
                    <a:lnTo>
                      <a:pt x="134" y="3"/>
                    </a:lnTo>
                    <a:lnTo>
                      <a:pt x="150" y="11"/>
                    </a:lnTo>
                    <a:lnTo>
                      <a:pt x="163" y="18"/>
                    </a:lnTo>
                    <a:lnTo>
                      <a:pt x="170" y="29"/>
                    </a:lnTo>
                    <a:lnTo>
                      <a:pt x="173" y="39"/>
                    </a:lnTo>
                    <a:lnTo>
                      <a:pt x="175" y="52"/>
                    </a:lnTo>
                    <a:lnTo>
                      <a:pt x="175" y="63"/>
                    </a:lnTo>
                    <a:lnTo>
                      <a:pt x="175" y="66"/>
                    </a:lnTo>
                    <a:lnTo>
                      <a:pt x="175" y="68"/>
                    </a:lnTo>
                    <a:lnTo>
                      <a:pt x="175" y="72"/>
                    </a:lnTo>
                    <a:lnTo>
                      <a:pt x="173" y="75"/>
                    </a:lnTo>
                    <a:lnTo>
                      <a:pt x="168" y="88"/>
                    </a:lnTo>
                    <a:lnTo>
                      <a:pt x="157" y="104"/>
                    </a:lnTo>
                    <a:lnTo>
                      <a:pt x="143" y="122"/>
                    </a:lnTo>
                    <a:lnTo>
                      <a:pt x="125" y="140"/>
                    </a:lnTo>
                    <a:lnTo>
                      <a:pt x="105" y="157"/>
                    </a:lnTo>
                    <a:lnTo>
                      <a:pt x="83" y="169"/>
                    </a:lnTo>
                    <a:lnTo>
                      <a:pt x="60" y="176"/>
                    </a:lnTo>
                    <a:lnTo>
                      <a:pt x="36" y="178"/>
                    </a:lnTo>
                    <a:lnTo>
                      <a:pt x="33" y="176"/>
                    </a:lnTo>
                    <a:lnTo>
                      <a:pt x="29" y="176"/>
                    </a:lnTo>
                    <a:lnTo>
                      <a:pt x="27" y="176"/>
                    </a:lnTo>
                    <a:lnTo>
                      <a:pt x="24" y="175"/>
                    </a:lnTo>
                    <a:lnTo>
                      <a:pt x="13" y="162"/>
                    </a:lnTo>
                    <a:lnTo>
                      <a:pt x="11" y="144"/>
                    </a:lnTo>
                    <a:lnTo>
                      <a:pt x="15" y="121"/>
                    </a:lnTo>
                    <a:lnTo>
                      <a:pt x="18" y="92"/>
                    </a:lnTo>
                    <a:close/>
                  </a:path>
                </a:pathLst>
              </a:custGeom>
              <a:solidFill>
                <a:srgbClr val="AA56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121">
                <a:extLst>
                  <a:ext uri="{FF2B5EF4-FFF2-40B4-BE49-F238E27FC236}">
                    <a16:creationId xmlns:a16="http://schemas.microsoft.com/office/drawing/2014/main" id="{D0A72A83-50D1-415D-A621-BE6F7E9FDAA3}"/>
                  </a:ext>
                </a:extLst>
              </p:cNvPr>
              <p:cNvSpPr>
                <a:spLocks/>
              </p:cNvSpPr>
              <p:nvPr/>
            </p:nvSpPr>
            <p:spPr bwMode="auto">
              <a:xfrm>
                <a:off x="6568" y="2899"/>
                <a:ext cx="93" cy="104"/>
              </a:xfrm>
              <a:custGeom>
                <a:avLst/>
                <a:gdLst>
                  <a:gd name="T0" fmla="*/ 18 w 171"/>
                  <a:gd name="T1" fmla="*/ 90 h 176"/>
                  <a:gd name="T2" fmla="*/ 7 w 171"/>
                  <a:gd name="T3" fmla="*/ 86 h 176"/>
                  <a:gd name="T4" fmla="*/ 2 w 171"/>
                  <a:gd name="T5" fmla="*/ 75 h 176"/>
                  <a:gd name="T6" fmla="*/ 0 w 171"/>
                  <a:gd name="T7" fmla="*/ 63 h 176"/>
                  <a:gd name="T8" fmla="*/ 2 w 171"/>
                  <a:gd name="T9" fmla="*/ 48 h 176"/>
                  <a:gd name="T10" fmla="*/ 11 w 171"/>
                  <a:gd name="T11" fmla="*/ 32 h 176"/>
                  <a:gd name="T12" fmla="*/ 25 w 171"/>
                  <a:gd name="T13" fmla="*/ 18 h 176"/>
                  <a:gd name="T14" fmla="*/ 45 w 171"/>
                  <a:gd name="T15" fmla="*/ 7 h 176"/>
                  <a:gd name="T16" fmla="*/ 74 w 171"/>
                  <a:gd name="T17" fmla="*/ 2 h 176"/>
                  <a:gd name="T18" fmla="*/ 76 w 171"/>
                  <a:gd name="T19" fmla="*/ 0 h 176"/>
                  <a:gd name="T20" fmla="*/ 79 w 171"/>
                  <a:gd name="T21" fmla="*/ 0 h 176"/>
                  <a:gd name="T22" fmla="*/ 81 w 171"/>
                  <a:gd name="T23" fmla="*/ 0 h 176"/>
                  <a:gd name="T24" fmla="*/ 83 w 171"/>
                  <a:gd name="T25" fmla="*/ 0 h 176"/>
                  <a:gd name="T26" fmla="*/ 110 w 171"/>
                  <a:gd name="T27" fmla="*/ 0 h 176"/>
                  <a:gd name="T28" fmla="*/ 132 w 171"/>
                  <a:gd name="T29" fmla="*/ 3 h 176"/>
                  <a:gd name="T30" fmla="*/ 146 w 171"/>
                  <a:gd name="T31" fmla="*/ 11 h 176"/>
                  <a:gd name="T32" fmla="*/ 159 w 171"/>
                  <a:gd name="T33" fmla="*/ 20 h 176"/>
                  <a:gd name="T34" fmla="*/ 166 w 171"/>
                  <a:gd name="T35" fmla="*/ 29 h 176"/>
                  <a:gd name="T36" fmla="*/ 170 w 171"/>
                  <a:gd name="T37" fmla="*/ 39 h 176"/>
                  <a:gd name="T38" fmla="*/ 171 w 171"/>
                  <a:gd name="T39" fmla="*/ 52 h 176"/>
                  <a:gd name="T40" fmla="*/ 171 w 171"/>
                  <a:gd name="T41" fmla="*/ 63 h 176"/>
                  <a:gd name="T42" fmla="*/ 171 w 171"/>
                  <a:gd name="T43" fmla="*/ 66 h 176"/>
                  <a:gd name="T44" fmla="*/ 171 w 171"/>
                  <a:gd name="T45" fmla="*/ 68 h 176"/>
                  <a:gd name="T46" fmla="*/ 171 w 171"/>
                  <a:gd name="T47" fmla="*/ 72 h 176"/>
                  <a:gd name="T48" fmla="*/ 170 w 171"/>
                  <a:gd name="T49" fmla="*/ 75 h 176"/>
                  <a:gd name="T50" fmla="*/ 164 w 171"/>
                  <a:gd name="T51" fmla="*/ 88 h 176"/>
                  <a:gd name="T52" fmla="*/ 153 w 171"/>
                  <a:gd name="T53" fmla="*/ 104 h 176"/>
                  <a:gd name="T54" fmla="*/ 139 w 171"/>
                  <a:gd name="T55" fmla="*/ 121 h 176"/>
                  <a:gd name="T56" fmla="*/ 123 w 171"/>
                  <a:gd name="T57" fmla="*/ 139 h 176"/>
                  <a:gd name="T58" fmla="*/ 103 w 171"/>
                  <a:gd name="T59" fmla="*/ 155 h 176"/>
                  <a:gd name="T60" fmla="*/ 81 w 171"/>
                  <a:gd name="T61" fmla="*/ 167 h 176"/>
                  <a:gd name="T62" fmla="*/ 58 w 171"/>
                  <a:gd name="T63" fmla="*/ 175 h 176"/>
                  <a:gd name="T64" fmla="*/ 34 w 171"/>
                  <a:gd name="T65" fmla="*/ 176 h 176"/>
                  <a:gd name="T66" fmla="*/ 32 w 171"/>
                  <a:gd name="T67" fmla="*/ 175 h 176"/>
                  <a:gd name="T68" fmla="*/ 29 w 171"/>
                  <a:gd name="T69" fmla="*/ 175 h 176"/>
                  <a:gd name="T70" fmla="*/ 27 w 171"/>
                  <a:gd name="T71" fmla="*/ 175 h 176"/>
                  <a:gd name="T72" fmla="*/ 23 w 171"/>
                  <a:gd name="T73" fmla="*/ 173 h 176"/>
                  <a:gd name="T74" fmla="*/ 13 w 171"/>
                  <a:gd name="T75" fmla="*/ 160 h 176"/>
                  <a:gd name="T76" fmla="*/ 11 w 171"/>
                  <a:gd name="T77" fmla="*/ 142 h 176"/>
                  <a:gd name="T78" fmla="*/ 14 w 171"/>
                  <a:gd name="T79" fmla="*/ 119 h 176"/>
                  <a:gd name="T80" fmla="*/ 18 w 171"/>
                  <a:gd name="T81" fmla="*/ 9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76">
                    <a:moveTo>
                      <a:pt x="18" y="90"/>
                    </a:moveTo>
                    <a:lnTo>
                      <a:pt x="7" y="86"/>
                    </a:lnTo>
                    <a:lnTo>
                      <a:pt x="2" y="75"/>
                    </a:lnTo>
                    <a:lnTo>
                      <a:pt x="0" y="63"/>
                    </a:lnTo>
                    <a:lnTo>
                      <a:pt x="2" y="48"/>
                    </a:lnTo>
                    <a:lnTo>
                      <a:pt x="11" y="32"/>
                    </a:lnTo>
                    <a:lnTo>
                      <a:pt x="25" y="18"/>
                    </a:lnTo>
                    <a:lnTo>
                      <a:pt x="45" y="7"/>
                    </a:lnTo>
                    <a:lnTo>
                      <a:pt x="74" y="2"/>
                    </a:lnTo>
                    <a:lnTo>
                      <a:pt x="76" y="0"/>
                    </a:lnTo>
                    <a:lnTo>
                      <a:pt x="79" y="0"/>
                    </a:lnTo>
                    <a:lnTo>
                      <a:pt x="81" y="0"/>
                    </a:lnTo>
                    <a:lnTo>
                      <a:pt x="83" y="0"/>
                    </a:lnTo>
                    <a:lnTo>
                      <a:pt x="110" y="0"/>
                    </a:lnTo>
                    <a:lnTo>
                      <a:pt x="132" y="3"/>
                    </a:lnTo>
                    <a:lnTo>
                      <a:pt x="146" y="11"/>
                    </a:lnTo>
                    <a:lnTo>
                      <a:pt x="159" y="20"/>
                    </a:lnTo>
                    <a:lnTo>
                      <a:pt x="166" y="29"/>
                    </a:lnTo>
                    <a:lnTo>
                      <a:pt x="170" y="39"/>
                    </a:lnTo>
                    <a:lnTo>
                      <a:pt x="171" y="52"/>
                    </a:lnTo>
                    <a:lnTo>
                      <a:pt x="171" y="63"/>
                    </a:lnTo>
                    <a:lnTo>
                      <a:pt x="171" y="66"/>
                    </a:lnTo>
                    <a:lnTo>
                      <a:pt x="171" y="68"/>
                    </a:lnTo>
                    <a:lnTo>
                      <a:pt x="171" y="72"/>
                    </a:lnTo>
                    <a:lnTo>
                      <a:pt x="170" y="75"/>
                    </a:lnTo>
                    <a:lnTo>
                      <a:pt x="164" y="88"/>
                    </a:lnTo>
                    <a:lnTo>
                      <a:pt x="153" y="104"/>
                    </a:lnTo>
                    <a:lnTo>
                      <a:pt x="139" y="121"/>
                    </a:lnTo>
                    <a:lnTo>
                      <a:pt x="123" y="139"/>
                    </a:lnTo>
                    <a:lnTo>
                      <a:pt x="103" y="155"/>
                    </a:lnTo>
                    <a:lnTo>
                      <a:pt x="81" y="167"/>
                    </a:lnTo>
                    <a:lnTo>
                      <a:pt x="58" y="175"/>
                    </a:lnTo>
                    <a:lnTo>
                      <a:pt x="34" y="176"/>
                    </a:lnTo>
                    <a:lnTo>
                      <a:pt x="32" y="175"/>
                    </a:lnTo>
                    <a:lnTo>
                      <a:pt x="29" y="175"/>
                    </a:lnTo>
                    <a:lnTo>
                      <a:pt x="27" y="175"/>
                    </a:lnTo>
                    <a:lnTo>
                      <a:pt x="23" y="173"/>
                    </a:lnTo>
                    <a:lnTo>
                      <a:pt x="13" y="160"/>
                    </a:lnTo>
                    <a:lnTo>
                      <a:pt x="11" y="142"/>
                    </a:lnTo>
                    <a:lnTo>
                      <a:pt x="14" y="119"/>
                    </a:lnTo>
                    <a:lnTo>
                      <a:pt x="18" y="90"/>
                    </a:lnTo>
                    <a:close/>
                  </a:path>
                </a:pathLst>
              </a:custGeom>
              <a:solidFill>
                <a:srgbClr val="AD5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122">
                <a:extLst>
                  <a:ext uri="{FF2B5EF4-FFF2-40B4-BE49-F238E27FC236}">
                    <a16:creationId xmlns:a16="http://schemas.microsoft.com/office/drawing/2014/main" id="{1EC78F32-58D3-4AD0-818C-B6674ADE5405}"/>
                  </a:ext>
                </a:extLst>
              </p:cNvPr>
              <p:cNvSpPr>
                <a:spLocks/>
              </p:cNvSpPr>
              <p:nvPr/>
            </p:nvSpPr>
            <p:spPr bwMode="auto">
              <a:xfrm>
                <a:off x="6568" y="2900"/>
                <a:ext cx="91" cy="102"/>
              </a:xfrm>
              <a:custGeom>
                <a:avLst/>
                <a:gdLst>
                  <a:gd name="T0" fmla="*/ 18 w 170"/>
                  <a:gd name="T1" fmla="*/ 88 h 173"/>
                  <a:gd name="T2" fmla="*/ 7 w 170"/>
                  <a:gd name="T3" fmla="*/ 83 h 173"/>
                  <a:gd name="T4" fmla="*/ 2 w 170"/>
                  <a:gd name="T5" fmla="*/ 73 h 173"/>
                  <a:gd name="T6" fmla="*/ 0 w 170"/>
                  <a:gd name="T7" fmla="*/ 59 h 173"/>
                  <a:gd name="T8" fmla="*/ 4 w 170"/>
                  <a:gd name="T9" fmla="*/ 45 h 173"/>
                  <a:gd name="T10" fmla="*/ 11 w 170"/>
                  <a:gd name="T11" fmla="*/ 30 h 173"/>
                  <a:gd name="T12" fmla="*/ 25 w 170"/>
                  <a:gd name="T13" fmla="*/ 16 h 173"/>
                  <a:gd name="T14" fmla="*/ 47 w 170"/>
                  <a:gd name="T15" fmla="*/ 5 h 173"/>
                  <a:gd name="T16" fmla="*/ 74 w 170"/>
                  <a:gd name="T17" fmla="*/ 0 h 173"/>
                  <a:gd name="T18" fmla="*/ 76 w 170"/>
                  <a:gd name="T19" fmla="*/ 0 h 173"/>
                  <a:gd name="T20" fmla="*/ 79 w 170"/>
                  <a:gd name="T21" fmla="*/ 0 h 173"/>
                  <a:gd name="T22" fmla="*/ 81 w 170"/>
                  <a:gd name="T23" fmla="*/ 0 h 173"/>
                  <a:gd name="T24" fmla="*/ 83 w 170"/>
                  <a:gd name="T25" fmla="*/ 0 h 173"/>
                  <a:gd name="T26" fmla="*/ 108 w 170"/>
                  <a:gd name="T27" fmla="*/ 0 h 173"/>
                  <a:gd name="T28" fmla="*/ 130 w 170"/>
                  <a:gd name="T29" fmla="*/ 3 h 173"/>
                  <a:gd name="T30" fmla="*/ 146 w 170"/>
                  <a:gd name="T31" fmla="*/ 10 h 173"/>
                  <a:gd name="T32" fmla="*/ 157 w 170"/>
                  <a:gd name="T33" fmla="*/ 19 h 173"/>
                  <a:gd name="T34" fmla="*/ 164 w 170"/>
                  <a:gd name="T35" fmla="*/ 28 h 173"/>
                  <a:gd name="T36" fmla="*/ 168 w 170"/>
                  <a:gd name="T37" fmla="*/ 39 h 173"/>
                  <a:gd name="T38" fmla="*/ 170 w 170"/>
                  <a:gd name="T39" fmla="*/ 50 h 173"/>
                  <a:gd name="T40" fmla="*/ 170 w 170"/>
                  <a:gd name="T41" fmla="*/ 61 h 173"/>
                  <a:gd name="T42" fmla="*/ 170 w 170"/>
                  <a:gd name="T43" fmla="*/ 64 h 173"/>
                  <a:gd name="T44" fmla="*/ 170 w 170"/>
                  <a:gd name="T45" fmla="*/ 68 h 173"/>
                  <a:gd name="T46" fmla="*/ 170 w 170"/>
                  <a:gd name="T47" fmla="*/ 70 h 173"/>
                  <a:gd name="T48" fmla="*/ 168 w 170"/>
                  <a:gd name="T49" fmla="*/ 73 h 173"/>
                  <a:gd name="T50" fmla="*/ 162 w 170"/>
                  <a:gd name="T51" fmla="*/ 86 h 173"/>
                  <a:gd name="T52" fmla="*/ 153 w 170"/>
                  <a:gd name="T53" fmla="*/ 101 h 173"/>
                  <a:gd name="T54" fmla="*/ 139 w 170"/>
                  <a:gd name="T55" fmla="*/ 119 h 173"/>
                  <a:gd name="T56" fmla="*/ 121 w 170"/>
                  <a:gd name="T57" fmla="*/ 137 h 173"/>
                  <a:gd name="T58" fmla="*/ 101 w 170"/>
                  <a:gd name="T59" fmla="*/ 151 h 173"/>
                  <a:gd name="T60" fmla="*/ 79 w 170"/>
                  <a:gd name="T61" fmla="*/ 164 h 173"/>
                  <a:gd name="T62" fmla="*/ 58 w 170"/>
                  <a:gd name="T63" fmla="*/ 171 h 173"/>
                  <a:gd name="T64" fmla="*/ 34 w 170"/>
                  <a:gd name="T65" fmla="*/ 173 h 173"/>
                  <a:gd name="T66" fmla="*/ 32 w 170"/>
                  <a:gd name="T67" fmla="*/ 171 h 173"/>
                  <a:gd name="T68" fmla="*/ 29 w 170"/>
                  <a:gd name="T69" fmla="*/ 171 h 173"/>
                  <a:gd name="T70" fmla="*/ 27 w 170"/>
                  <a:gd name="T71" fmla="*/ 171 h 173"/>
                  <a:gd name="T72" fmla="*/ 23 w 170"/>
                  <a:gd name="T73" fmla="*/ 169 h 173"/>
                  <a:gd name="T74" fmla="*/ 13 w 170"/>
                  <a:gd name="T75" fmla="*/ 156 h 173"/>
                  <a:gd name="T76" fmla="*/ 13 w 170"/>
                  <a:gd name="T77" fmla="*/ 138 h 173"/>
                  <a:gd name="T78" fmla="*/ 14 w 170"/>
                  <a:gd name="T79" fmla="*/ 117 h 173"/>
                  <a:gd name="T80" fmla="*/ 18 w 170"/>
                  <a:gd name="T81" fmla="*/ 8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73">
                    <a:moveTo>
                      <a:pt x="18" y="88"/>
                    </a:moveTo>
                    <a:lnTo>
                      <a:pt x="7" y="83"/>
                    </a:lnTo>
                    <a:lnTo>
                      <a:pt x="2" y="73"/>
                    </a:lnTo>
                    <a:lnTo>
                      <a:pt x="0" y="59"/>
                    </a:lnTo>
                    <a:lnTo>
                      <a:pt x="4" y="45"/>
                    </a:lnTo>
                    <a:lnTo>
                      <a:pt x="11" y="30"/>
                    </a:lnTo>
                    <a:lnTo>
                      <a:pt x="25" y="16"/>
                    </a:lnTo>
                    <a:lnTo>
                      <a:pt x="47" y="5"/>
                    </a:lnTo>
                    <a:lnTo>
                      <a:pt x="74" y="0"/>
                    </a:lnTo>
                    <a:lnTo>
                      <a:pt x="76" y="0"/>
                    </a:lnTo>
                    <a:lnTo>
                      <a:pt x="79" y="0"/>
                    </a:lnTo>
                    <a:lnTo>
                      <a:pt x="81" y="0"/>
                    </a:lnTo>
                    <a:lnTo>
                      <a:pt x="83" y="0"/>
                    </a:lnTo>
                    <a:lnTo>
                      <a:pt x="108" y="0"/>
                    </a:lnTo>
                    <a:lnTo>
                      <a:pt x="130" y="3"/>
                    </a:lnTo>
                    <a:lnTo>
                      <a:pt x="146" y="10"/>
                    </a:lnTo>
                    <a:lnTo>
                      <a:pt x="157" y="19"/>
                    </a:lnTo>
                    <a:lnTo>
                      <a:pt x="164" y="28"/>
                    </a:lnTo>
                    <a:lnTo>
                      <a:pt x="168" y="39"/>
                    </a:lnTo>
                    <a:lnTo>
                      <a:pt x="170" y="50"/>
                    </a:lnTo>
                    <a:lnTo>
                      <a:pt x="170" y="61"/>
                    </a:lnTo>
                    <a:lnTo>
                      <a:pt x="170" y="64"/>
                    </a:lnTo>
                    <a:lnTo>
                      <a:pt x="170" y="68"/>
                    </a:lnTo>
                    <a:lnTo>
                      <a:pt x="170" y="70"/>
                    </a:lnTo>
                    <a:lnTo>
                      <a:pt x="168" y="73"/>
                    </a:lnTo>
                    <a:lnTo>
                      <a:pt x="162" y="86"/>
                    </a:lnTo>
                    <a:lnTo>
                      <a:pt x="153" y="101"/>
                    </a:lnTo>
                    <a:lnTo>
                      <a:pt x="139" y="119"/>
                    </a:lnTo>
                    <a:lnTo>
                      <a:pt x="121" y="137"/>
                    </a:lnTo>
                    <a:lnTo>
                      <a:pt x="101" y="151"/>
                    </a:lnTo>
                    <a:lnTo>
                      <a:pt x="79" y="164"/>
                    </a:lnTo>
                    <a:lnTo>
                      <a:pt x="58" y="171"/>
                    </a:lnTo>
                    <a:lnTo>
                      <a:pt x="34" y="173"/>
                    </a:lnTo>
                    <a:lnTo>
                      <a:pt x="32" y="171"/>
                    </a:lnTo>
                    <a:lnTo>
                      <a:pt x="29" y="171"/>
                    </a:lnTo>
                    <a:lnTo>
                      <a:pt x="27" y="171"/>
                    </a:lnTo>
                    <a:lnTo>
                      <a:pt x="23" y="169"/>
                    </a:lnTo>
                    <a:lnTo>
                      <a:pt x="13" y="156"/>
                    </a:lnTo>
                    <a:lnTo>
                      <a:pt x="13" y="138"/>
                    </a:lnTo>
                    <a:lnTo>
                      <a:pt x="14" y="117"/>
                    </a:lnTo>
                    <a:lnTo>
                      <a:pt x="18" y="88"/>
                    </a:lnTo>
                    <a:close/>
                  </a:path>
                </a:pathLst>
              </a:custGeom>
              <a:solidFill>
                <a:srgbClr val="AF60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23">
                <a:extLst>
                  <a:ext uri="{FF2B5EF4-FFF2-40B4-BE49-F238E27FC236}">
                    <a16:creationId xmlns:a16="http://schemas.microsoft.com/office/drawing/2014/main" id="{4BF1107D-189A-442C-923F-2D8C5EEED05C}"/>
                  </a:ext>
                </a:extLst>
              </p:cNvPr>
              <p:cNvSpPr>
                <a:spLocks/>
              </p:cNvSpPr>
              <p:nvPr/>
            </p:nvSpPr>
            <p:spPr bwMode="auto">
              <a:xfrm>
                <a:off x="6569" y="2900"/>
                <a:ext cx="89" cy="100"/>
              </a:xfrm>
              <a:custGeom>
                <a:avLst/>
                <a:gdLst>
                  <a:gd name="T0" fmla="*/ 18 w 166"/>
                  <a:gd name="T1" fmla="*/ 88 h 171"/>
                  <a:gd name="T2" fmla="*/ 7 w 166"/>
                  <a:gd name="T3" fmla="*/ 83 h 171"/>
                  <a:gd name="T4" fmla="*/ 2 w 166"/>
                  <a:gd name="T5" fmla="*/ 73 h 171"/>
                  <a:gd name="T6" fmla="*/ 0 w 166"/>
                  <a:gd name="T7" fmla="*/ 61 h 171"/>
                  <a:gd name="T8" fmla="*/ 2 w 166"/>
                  <a:gd name="T9" fmla="*/ 45 h 171"/>
                  <a:gd name="T10" fmla="*/ 11 w 166"/>
                  <a:gd name="T11" fmla="*/ 30 h 171"/>
                  <a:gd name="T12" fmla="*/ 25 w 166"/>
                  <a:gd name="T13" fmla="*/ 18 h 171"/>
                  <a:gd name="T14" fmla="*/ 45 w 166"/>
                  <a:gd name="T15" fmla="*/ 7 h 171"/>
                  <a:gd name="T16" fmla="*/ 74 w 166"/>
                  <a:gd name="T17" fmla="*/ 1 h 171"/>
                  <a:gd name="T18" fmla="*/ 76 w 166"/>
                  <a:gd name="T19" fmla="*/ 1 h 171"/>
                  <a:gd name="T20" fmla="*/ 77 w 166"/>
                  <a:gd name="T21" fmla="*/ 0 h 171"/>
                  <a:gd name="T22" fmla="*/ 79 w 166"/>
                  <a:gd name="T23" fmla="*/ 0 h 171"/>
                  <a:gd name="T24" fmla="*/ 81 w 166"/>
                  <a:gd name="T25" fmla="*/ 0 h 171"/>
                  <a:gd name="T26" fmla="*/ 106 w 166"/>
                  <a:gd name="T27" fmla="*/ 0 h 171"/>
                  <a:gd name="T28" fmla="*/ 128 w 166"/>
                  <a:gd name="T29" fmla="*/ 3 h 171"/>
                  <a:gd name="T30" fmla="*/ 142 w 166"/>
                  <a:gd name="T31" fmla="*/ 10 h 171"/>
                  <a:gd name="T32" fmla="*/ 153 w 166"/>
                  <a:gd name="T33" fmla="*/ 19 h 171"/>
                  <a:gd name="T34" fmla="*/ 160 w 166"/>
                  <a:gd name="T35" fmla="*/ 28 h 171"/>
                  <a:gd name="T36" fmla="*/ 166 w 166"/>
                  <a:gd name="T37" fmla="*/ 39 h 171"/>
                  <a:gd name="T38" fmla="*/ 166 w 166"/>
                  <a:gd name="T39" fmla="*/ 50 h 171"/>
                  <a:gd name="T40" fmla="*/ 166 w 166"/>
                  <a:gd name="T41" fmla="*/ 61 h 171"/>
                  <a:gd name="T42" fmla="*/ 166 w 166"/>
                  <a:gd name="T43" fmla="*/ 64 h 171"/>
                  <a:gd name="T44" fmla="*/ 166 w 166"/>
                  <a:gd name="T45" fmla="*/ 68 h 171"/>
                  <a:gd name="T46" fmla="*/ 166 w 166"/>
                  <a:gd name="T47" fmla="*/ 70 h 171"/>
                  <a:gd name="T48" fmla="*/ 164 w 166"/>
                  <a:gd name="T49" fmla="*/ 73 h 171"/>
                  <a:gd name="T50" fmla="*/ 159 w 166"/>
                  <a:gd name="T51" fmla="*/ 86 h 171"/>
                  <a:gd name="T52" fmla="*/ 148 w 166"/>
                  <a:gd name="T53" fmla="*/ 101 h 171"/>
                  <a:gd name="T54" fmla="*/ 133 w 166"/>
                  <a:gd name="T55" fmla="*/ 119 h 171"/>
                  <a:gd name="T56" fmla="*/ 117 w 166"/>
                  <a:gd name="T57" fmla="*/ 135 h 171"/>
                  <a:gd name="T58" fmla="*/ 99 w 166"/>
                  <a:gd name="T59" fmla="*/ 151 h 171"/>
                  <a:gd name="T60" fmla="*/ 77 w 166"/>
                  <a:gd name="T61" fmla="*/ 162 h 171"/>
                  <a:gd name="T62" fmla="*/ 56 w 166"/>
                  <a:gd name="T63" fmla="*/ 169 h 171"/>
                  <a:gd name="T64" fmla="*/ 34 w 166"/>
                  <a:gd name="T65" fmla="*/ 171 h 171"/>
                  <a:gd name="T66" fmla="*/ 32 w 166"/>
                  <a:gd name="T67" fmla="*/ 169 h 171"/>
                  <a:gd name="T68" fmla="*/ 29 w 166"/>
                  <a:gd name="T69" fmla="*/ 169 h 171"/>
                  <a:gd name="T70" fmla="*/ 27 w 166"/>
                  <a:gd name="T71" fmla="*/ 169 h 171"/>
                  <a:gd name="T72" fmla="*/ 23 w 166"/>
                  <a:gd name="T73" fmla="*/ 167 h 171"/>
                  <a:gd name="T74" fmla="*/ 12 w 166"/>
                  <a:gd name="T75" fmla="*/ 155 h 171"/>
                  <a:gd name="T76" fmla="*/ 11 w 166"/>
                  <a:gd name="T77" fmla="*/ 138 h 171"/>
                  <a:gd name="T78" fmla="*/ 14 w 166"/>
                  <a:gd name="T79" fmla="*/ 115 h 171"/>
                  <a:gd name="T80" fmla="*/ 18 w 166"/>
                  <a:gd name="T81" fmla="*/ 8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71">
                    <a:moveTo>
                      <a:pt x="18" y="88"/>
                    </a:moveTo>
                    <a:lnTo>
                      <a:pt x="7" y="83"/>
                    </a:lnTo>
                    <a:lnTo>
                      <a:pt x="2" y="73"/>
                    </a:lnTo>
                    <a:lnTo>
                      <a:pt x="0" y="61"/>
                    </a:lnTo>
                    <a:lnTo>
                      <a:pt x="2" y="45"/>
                    </a:lnTo>
                    <a:lnTo>
                      <a:pt x="11" y="30"/>
                    </a:lnTo>
                    <a:lnTo>
                      <a:pt x="25" y="18"/>
                    </a:lnTo>
                    <a:lnTo>
                      <a:pt x="45" y="7"/>
                    </a:lnTo>
                    <a:lnTo>
                      <a:pt x="74" y="1"/>
                    </a:lnTo>
                    <a:lnTo>
                      <a:pt x="76" y="1"/>
                    </a:lnTo>
                    <a:lnTo>
                      <a:pt x="77" y="0"/>
                    </a:lnTo>
                    <a:lnTo>
                      <a:pt x="79" y="0"/>
                    </a:lnTo>
                    <a:lnTo>
                      <a:pt x="81" y="0"/>
                    </a:lnTo>
                    <a:lnTo>
                      <a:pt x="106" y="0"/>
                    </a:lnTo>
                    <a:lnTo>
                      <a:pt x="128" y="3"/>
                    </a:lnTo>
                    <a:lnTo>
                      <a:pt x="142" y="10"/>
                    </a:lnTo>
                    <a:lnTo>
                      <a:pt x="153" y="19"/>
                    </a:lnTo>
                    <a:lnTo>
                      <a:pt x="160" y="28"/>
                    </a:lnTo>
                    <a:lnTo>
                      <a:pt x="166" y="39"/>
                    </a:lnTo>
                    <a:lnTo>
                      <a:pt x="166" y="50"/>
                    </a:lnTo>
                    <a:lnTo>
                      <a:pt x="166" y="61"/>
                    </a:lnTo>
                    <a:lnTo>
                      <a:pt x="166" y="64"/>
                    </a:lnTo>
                    <a:lnTo>
                      <a:pt x="166" y="68"/>
                    </a:lnTo>
                    <a:lnTo>
                      <a:pt x="166" y="70"/>
                    </a:lnTo>
                    <a:lnTo>
                      <a:pt x="164" y="73"/>
                    </a:lnTo>
                    <a:lnTo>
                      <a:pt x="159" y="86"/>
                    </a:lnTo>
                    <a:lnTo>
                      <a:pt x="148" y="101"/>
                    </a:lnTo>
                    <a:lnTo>
                      <a:pt x="133" y="119"/>
                    </a:lnTo>
                    <a:lnTo>
                      <a:pt x="117" y="135"/>
                    </a:lnTo>
                    <a:lnTo>
                      <a:pt x="99" y="151"/>
                    </a:lnTo>
                    <a:lnTo>
                      <a:pt x="77" y="162"/>
                    </a:lnTo>
                    <a:lnTo>
                      <a:pt x="56" y="169"/>
                    </a:lnTo>
                    <a:lnTo>
                      <a:pt x="34" y="171"/>
                    </a:lnTo>
                    <a:lnTo>
                      <a:pt x="32" y="169"/>
                    </a:lnTo>
                    <a:lnTo>
                      <a:pt x="29" y="169"/>
                    </a:lnTo>
                    <a:lnTo>
                      <a:pt x="27" y="169"/>
                    </a:lnTo>
                    <a:lnTo>
                      <a:pt x="23" y="167"/>
                    </a:lnTo>
                    <a:lnTo>
                      <a:pt x="12" y="155"/>
                    </a:lnTo>
                    <a:lnTo>
                      <a:pt x="11" y="138"/>
                    </a:lnTo>
                    <a:lnTo>
                      <a:pt x="14" y="115"/>
                    </a:lnTo>
                    <a:lnTo>
                      <a:pt x="18" y="88"/>
                    </a:lnTo>
                    <a:close/>
                  </a:path>
                </a:pathLst>
              </a:custGeom>
              <a:solidFill>
                <a:srgbClr val="B26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24">
                <a:extLst>
                  <a:ext uri="{FF2B5EF4-FFF2-40B4-BE49-F238E27FC236}">
                    <a16:creationId xmlns:a16="http://schemas.microsoft.com/office/drawing/2014/main" id="{00FA09C9-024D-4C19-8D9A-3353B5F75765}"/>
                  </a:ext>
                </a:extLst>
              </p:cNvPr>
              <p:cNvSpPr>
                <a:spLocks/>
              </p:cNvSpPr>
              <p:nvPr/>
            </p:nvSpPr>
            <p:spPr bwMode="auto">
              <a:xfrm>
                <a:off x="6569" y="2901"/>
                <a:ext cx="88" cy="98"/>
              </a:xfrm>
              <a:custGeom>
                <a:avLst/>
                <a:gdLst>
                  <a:gd name="T0" fmla="*/ 18 w 164"/>
                  <a:gd name="T1" fmla="*/ 85 h 168"/>
                  <a:gd name="T2" fmla="*/ 9 w 164"/>
                  <a:gd name="T3" fmla="*/ 82 h 168"/>
                  <a:gd name="T4" fmla="*/ 2 w 164"/>
                  <a:gd name="T5" fmla="*/ 72 h 168"/>
                  <a:gd name="T6" fmla="*/ 0 w 164"/>
                  <a:gd name="T7" fmla="*/ 60 h 168"/>
                  <a:gd name="T8" fmla="*/ 3 w 164"/>
                  <a:gd name="T9" fmla="*/ 45 h 168"/>
                  <a:gd name="T10" fmla="*/ 11 w 164"/>
                  <a:gd name="T11" fmla="*/ 31 h 168"/>
                  <a:gd name="T12" fmla="*/ 25 w 164"/>
                  <a:gd name="T13" fmla="*/ 17 h 168"/>
                  <a:gd name="T14" fmla="*/ 47 w 164"/>
                  <a:gd name="T15" fmla="*/ 6 h 168"/>
                  <a:gd name="T16" fmla="*/ 74 w 164"/>
                  <a:gd name="T17" fmla="*/ 0 h 168"/>
                  <a:gd name="T18" fmla="*/ 76 w 164"/>
                  <a:gd name="T19" fmla="*/ 0 h 168"/>
                  <a:gd name="T20" fmla="*/ 77 w 164"/>
                  <a:gd name="T21" fmla="*/ 0 h 168"/>
                  <a:gd name="T22" fmla="*/ 79 w 164"/>
                  <a:gd name="T23" fmla="*/ 0 h 168"/>
                  <a:gd name="T24" fmla="*/ 81 w 164"/>
                  <a:gd name="T25" fmla="*/ 0 h 168"/>
                  <a:gd name="T26" fmla="*/ 106 w 164"/>
                  <a:gd name="T27" fmla="*/ 0 h 168"/>
                  <a:gd name="T28" fmla="*/ 126 w 164"/>
                  <a:gd name="T29" fmla="*/ 4 h 168"/>
                  <a:gd name="T30" fmla="*/ 142 w 164"/>
                  <a:gd name="T31" fmla="*/ 11 h 168"/>
                  <a:gd name="T32" fmla="*/ 153 w 164"/>
                  <a:gd name="T33" fmla="*/ 18 h 168"/>
                  <a:gd name="T34" fmla="*/ 159 w 164"/>
                  <a:gd name="T35" fmla="*/ 27 h 168"/>
                  <a:gd name="T36" fmla="*/ 164 w 164"/>
                  <a:gd name="T37" fmla="*/ 38 h 168"/>
                  <a:gd name="T38" fmla="*/ 164 w 164"/>
                  <a:gd name="T39" fmla="*/ 49 h 168"/>
                  <a:gd name="T40" fmla="*/ 164 w 164"/>
                  <a:gd name="T41" fmla="*/ 60 h 168"/>
                  <a:gd name="T42" fmla="*/ 164 w 164"/>
                  <a:gd name="T43" fmla="*/ 63 h 168"/>
                  <a:gd name="T44" fmla="*/ 164 w 164"/>
                  <a:gd name="T45" fmla="*/ 67 h 168"/>
                  <a:gd name="T46" fmla="*/ 162 w 164"/>
                  <a:gd name="T47" fmla="*/ 69 h 168"/>
                  <a:gd name="T48" fmla="*/ 162 w 164"/>
                  <a:gd name="T49" fmla="*/ 72 h 168"/>
                  <a:gd name="T50" fmla="*/ 157 w 164"/>
                  <a:gd name="T51" fmla="*/ 85 h 168"/>
                  <a:gd name="T52" fmla="*/ 146 w 164"/>
                  <a:gd name="T53" fmla="*/ 100 h 168"/>
                  <a:gd name="T54" fmla="*/ 133 w 164"/>
                  <a:gd name="T55" fmla="*/ 118 h 168"/>
                  <a:gd name="T56" fmla="*/ 117 w 164"/>
                  <a:gd name="T57" fmla="*/ 134 h 168"/>
                  <a:gd name="T58" fmla="*/ 97 w 164"/>
                  <a:gd name="T59" fmla="*/ 148 h 168"/>
                  <a:gd name="T60" fmla="*/ 77 w 164"/>
                  <a:gd name="T61" fmla="*/ 161 h 168"/>
                  <a:gd name="T62" fmla="*/ 56 w 164"/>
                  <a:gd name="T63" fmla="*/ 168 h 168"/>
                  <a:gd name="T64" fmla="*/ 34 w 164"/>
                  <a:gd name="T65" fmla="*/ 168 h 168"/>
                  <a:gd name="T66" fmla="*/ 32 w 164"/>
                  <a:gd name="T67" fmla="*/ 166 h 168"/>
                  <a:gd name="T68" fmla="*/ 29 w 164"/>
                  <a:gd name="T69" fmla="*/ 166 h 168"/>
                  <a:gd name="T70" fmla="*/ 27 w 164"/>
                  <a:gd name="T71" fmla="*/ 166 h 168"/>
                  <a:gd name="T72" fmla="*/ 23 w 164"/>
                  <a:gd name="T73" fmla="*/ 164 h 168"/>
                  <a:gd name="T74" fmla="*/ 14 w 164"/>
                  <a:gd name="T75" fmla="*/ 152 h 168"/>
                  <a:gd name="T76" fmla="*/ 12 w 164"/>
                  <a:gd name="T77" fmla="*/ 136 h 168"/>
                  <a:gd name="T78" fmla="*/ 16 w 164"/>
                  <a:gd name="T79" fmla="*/ 112 h 168"/>
                  <a:gd name="T80" fmla="*/ 18 w 164"/>
                  <a:gd name="T81"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168">
                    <a:moveTo>
                      <a:pt x="18" y="85"/>
                    </a:moveTo>
                    <a:lnTo>
                      <a:pt x="9" y="82"/>
                    </a:lnTo>
                    <a:lnTo>
                      <a:pt x="2" y="72"/>
                    </a:lnTo>
                    <a:lnTo>
                      <a:pt x="0" y="60"/>
                    </a:lnTo>
                    <a:lnTo>
                      <a:pt x="3" y="45"/>
                    </a:lnTo>
                    <a:lnTo>
                      <a:pt x="11" y="31"/>
                    </a:lnTo>
                    <a:lnTo>
                      <a:pt x="25" y="17"/>
                    </a:lnTo>
                    <a:lnTo>
                      <a:pt x="47" y="6"/>
                    </a:lnTo>
                    <a:lnTo>
                      <a:pt x="74" y="0"/>
                    </a:lnTo>
                    <a:lnTo>
                      <a:pt x="76" y="0"/>
                    </a:lnTo>
                    <a:lnTo>
                      <a:pt x="77" y="0"/>
                    </a:lnTo>
                    <a:lnTo>
                      <a:pt x="79" y="0"/>
                    </a:lnTo>
                    <a:lnTo>
                      <a:pt x="81" y="0"/>
                    </a:lnTo>
                    <a:lnTo>
                      <a:pt x="106" y="0"/>
                    </a:lnTo>
                    <a:lnTo>
                      <a:pt x="126" y="4"/>
                    </a:lnTo>
                    <a:lnTo>
                      <a:pt x="142" y="11"/>
                    </a:lnTo>
                    <a:lnTo>
                      <a:pt x="153" y="18"/>
                    </a:lnTo>
                    <a:lnTo>
                      <a:pt x="159" y="27"/>
                    </a:lnTo>
                    <a:lnTo>
                      <a:pt x="164" y="38"/>
                    </a:lnTo>
                    <a:lnTo>
                      <a:pt x="164" y="49"/>
                    </a:lnTo>
                    <a:lnTo>
                      <a:pt x="164" y="60"/>
                    </a:lnTo>
                    <a:lnTo>
                      <a:pt x="164" y="63"/>
                    </a:lnTo>
                    <a:lnTo>
                      <a:pt x="164" y="67"/>
                    </a:lnTo>
                    <a:lnTo>
                      <a:pt x="162" y="69"/>
                    </a:lnTo>
                    <a:lnTo>
                      <a:pt x="162" y="72"/>
                    </a:lnTo>
                    <a:lnTo>
                      <a:pt x="157" y="85"/>
                    </a:lnTo>
                    <a:lnTo>
                      <a:pt x="146" y="100"/>
                    </a:lnTo>
                    <a:lnTo>
                      <a:pt x="133" y="118"/>
                    </a:lnTo>
                    <a:lnTo>
                      <a:pt x="117" y="134"/>
                    </a:lnTo>
                    <a:lnTo>
                      <a:pt x="97" y="148"/>
                    </a:lnTo>
                    <a:lnTo>
                      <a:pt x="77" y="161"/>
                    </a:lnTo>
                    <a:lnTo>
                      <a:pt x="56" y="168"/>
                    </a:lnTo>
                    <a:lnTo>
                      <a:pt x="34" y="168"/>
                    </a:lnTo>
                    <a:lnTo>
                      <a:pt x="32" y="166"/>
                    </a:lnTo>
                    <a:lnTo>
                      <a:pt x="29" y="166"/>
                    </a:lnTo>
                    <a:lnTo>
                      <a:pt x="27" y="166"/>
                    </a:lnTo>
                    <a:lnTo>
                      <a:pt x="23" y="164"/>
                    </a:lnTo>
                    <a:lnTo>
                      <a:pt x="14" y="152"/>
                    </a:lnTo>
                    <a:lnTo>
                      <a:pt x="12" y="136"/>
                    </a:lnTo>
                    <a:lnTo>
                      <a:pt x="16" y="112"/>
                    </a:lnTo>
                    <a:lnTo>
                      <a:pt x="18" y="85"/>
                    </a:lnTo>
                    <a:close/>
                  </a:path>
                </a:pathLst>
              </a:custGeom>
              <a:solidFill>
                <a:srgbClr val="B26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25">
                <a:extLst>
                  <a:ext uri="{FF2B5EF4-FFF2-40B4-BE49-F238E27FC236}">
                    <a16:creationId xmlns:a16="http://schemas.microsoft.com/office/drawing/2014/main" id="{DE23154D-6B90-4A3B-B1BB-DE92CFBCEF7C}"/>
                  </a:ext>
                </a:extLst>
              </p:cNvPr>
              <p:cNvSpPr>
                <a:spLocks/>
              </p:cNvSpPr>
              <p:nvPr/>
            </p:nvSpPr>
            <p:spPr bwMode="auto">
              <a:xfrm>
                <a:off x="6570" y="2903"/>
                <a:ext cx="86" cy="95"/>
              </a:xfrm>
              <a:custGeom>
                <a:avLst/>
                <a:gdLst>
                  <a:gd name="T0" fmla="*/ 18 w 160"/>
                  <a:gd name="T1" fmla="*/ 83 h 164"/>
                  <a:gd name="T2" fmla="*/ 9 w 160"/>
                  <a:gd name="T3" fmla="*/ 78 h 164"/>
                  <a:gd name="T4" fmla="*/ 1 w 160"/>
                  <a:gd name="T5" fmla="*/ 69 h 164"/>
                  <a:gd name="T6" fmla="*/ 0 w 160"/>
                  <a:gd name="T7" fmla="*/ 56 h 164"/>
                  <a:gd name="T8" fmla="*/ 3 w 160"/>
                  <a:gd name="T9" fmla="*/ 42 h 164"/>
                  <a:gd name="T10" fmla="*/ 10 w 160"/>
                  <a:gd name="T11" fmla="*/ 29 h 164"/>
                  <a:gd name="T12" fmla="*/ 25 w 160"/>
                  <a:gd name="T13" fmla="*/ 15 h 164"/>
                  <a:gd name="T14" fmla="*/ 45 w 160"/>
                  <a:gd name="T15" fmla="*/ 6 h 164"/>
                  <a:gd name="T16" fmla="*/ 72 w 160"/>
                  <a:gd name="T17" fmla="*/ 0 h 164"/>
                  <a:gd name="T18" fmla="*/ 74 w 160"/>
                  <a:gd name="T19" fmla="*/ 0 h 164"/>
                  <a:gd name="T20" fmla="*/ 75 w 160"/>
                  <a:gd name="T21" fmla="*/ 0 h 164"/>
                  <a:gd name="T22" fmla="*/ 77 w 160"/>
                  <a:gd name="T23" fmla="*/ 0 h 164"/>
                  <a:gd name="T24" fmla="*/ 79 w 160"/>
                  <a:gd name="T25" fmla="*/ 0 h 164"/>
                  <a:gd name="T26" fmla="*/ 104 w 160"/>
                  <a:gd name="T27" fmla="*/ 0 h 164"/>
                  <a:gd name="T28" fmla="*/ 124 w 160"/>
                  <a:gd name="T29" fmla="*/ 4 h 164"/>
                  <a:gd name="T30" fmla="*/ 139 w 160"/>
                  <a:gd name="T31" fmla="*/ 11 h 164"/>
                  <a:gd name="T32" fmla="*/ 149 w 160"/>
                  <a:gd name="T33" fmla="*/ 18 h 164"/>
                  <a:gd name="T34" fmla="*/ 155 w 160"/>
                  <a:gd name="T35" fmla="*/ 27 h 164"/>
                  <a:gd name="T36" fmla="*/ 160 w 160"/>
                  <a:gd name="T37" fmla="*/ 38 h 164"/>
                  <a:gd name="T38" fmla="*/ 160 w 160"/>
                  <a:gd name="T39" fmla="*/ 49 h 164"/>
                  <a:gd name="T40" fmla="*/ 160 w 160"/>
                  <a:gd name="T41" fmla="*/ 58 h 164"/>
                  <a:gd name="T42" fmla="*/ 160 w 160"/>
                  <a:gd name="T43" fmla="*/ 61 h 164"/>
                  <a:gd name="T44" fmla="*/ 160 w 160"/>
                  <a:gd name="T45" fmla="*/ 65 h 164"/>
                  <a:gd name="T46" fmla="*/ 158 w 160"/>
                  <a:gd name="T47" fmla="*/ 67 h 164"/>
                  <a:gd name="T48" fmla="*/ 158 w 160"/>
                  <a:gd name="T49" fmla="*/ 70 h 164"/>
                  <a:gd name="T50" fmla="*/ 153 w 160"/>
                  <a:gd name="T51" fmla="*/ 83 h 164"/>
                  <a:gd name="T52" fmla="*/ 142 w 160"/>
                  <a:gd name="T53" fmla="*/ 98 h 164"/>
                  <a:gd name="T54" fmla="*/ 130 w 160"/>
                  <a:gd name="T55" fmla="*/ 114 h 164"/>
                  <a:gd name="T56" fmla="*/ 113 w 160"/>
                  <a:gd name="T57" fmla="*/ 130 h 164"/>
                  <a:gd name="T58" fmla="*/ 95 w 160"/>
                  <a:gd name="T59" fmla="*/ 146 h 164"/>
                  <a:gd name="T60" fmla="*/ 75 w 160"/>
                  <a:gd name="T61" fmla="*/ 157 h 164"/>
                  <a:gd name="T62" fmla="*/ 54 w 160"/>
                  <a:gd name="T63" fmla="*/ 164 h 164"/>
                  <a:gd name="T64" fmla="*/ 32 w 160"/>
                  <a:gd name="T65" fmla="*/ 164 h 164"/>
                  <a:gd name="T66" fmla="*/ 30 w 160"/>
                  <a:gd name="T67" fmla="*/ 162 h 164"/>
                  <a:gd name="T68" fmla="*/ 28 w 160"/>
                  <a:gd name="T69" fmla="*/ 162 h 164"/>
                  <a:gd name="T70" fmla="*/ 25 w 160"/>
                  <a:gd name="T71" fmla="*/ 162 h 164"/>
                  <a:gd name="T72" fmla="*/ 23 w 160"/>
                  <a:gd name="T73" fmla="*/ 161 h 164"/>
                  <a:gd name="T74" fmla="*/ 14 w 160"/>
                  <a:gd name="T75" fmla="*/ 148 h 164"/>
                  <a:gd name="T76" fmla="*/ 12 w 160"/>
                  <a:gd name="T77" fmla="*/ 132 h 164"/>
                  <a:gd name="T78" fmla="*/ 16 w 160"/>
                  <a:gd name="T79" fmla="*/ 110 h 164"/>
                  <a:gd name="T80" fmla="*/ 18 w 160"/>
                  <a:gd name="T81"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64">
                    <a:moveTo>
                      <a:pt x="18" y="83"/>
                    </a:moveTo>
                    <a:lnTo>
                      <a:pt x="9" y="78"/>
                    </a:lnTo>
                    <a:lnTo>
                      <a:pt x="1" y="69"/>
                    </a:lnTo>
                    <a:lnTo>
                      <a:pt x="0" y="56"/>
                    </a:lnTo>
                    <a:lnTo>
                      <a:pt x="3" y="42"/>
                    </a:lnTo>
                    <a:lnTo>
                      <a:pt x="10" y="29"/>
                    </a:lnTo>
                    <a:lnTo>
                      <a:pt x="25" y="15"/>
                    </a:lnTo>
                    <a:lnTo>
                      <a:pt x="45" y="6"/>
                    </a:lnTo>
                    <a:lnTo>
                      <a:pt x="72" y="0"/>
                    </a:lnTo>
                    <a:lnTo>
                      <a:pt x="74" y="0"/>
                    </a:lnTo>
                    <a:lnTo>
                      <a:pt x="75" y="0"/>
                    </a:lnTo>
                    <a:lnTo>
                      <a:pt x="77" y="0"/>
                    </a:lnTo>
                    <a:lnTo>
                      <a:pt x="79" y="0"/>
                    </a:lnTo>
                    <a:lnTo>
                      <a:pt x="104" y="0"/>
                    </a:lnTo>
                    <a:lnTo>
                      <a:pt x="124" y="4"/>
                    </a:lnTo>
                    <a:lnTo>
                      <a:pt x="139" y="11"/>
                    </a:lnTo>
                    <a:lnTo>
                      <a:pt x="149" y="18"/>
                    </a:lnTo>
                    <a:lnTo>
                      <a:pt x="155" y="27"/>
                    </a:lnTo>
                    <a:lnTo>
                      <a:pt x="160" y="38"/>
                    </a:lnTo>
                    <a:lnTo>
                      <a:pt x="160" y="49"/>
                    </a:lnTo>
                    <a:lnTo>
                      <a:pt x="160" y="58"/>
                    </a:lnTo>
                    <a:lnTo>
                      <a:pt x="160" y="61"/>
                    </a:lnTo>
                    <a:lnTo>
                      <a:pt x="160" y="65"/>
                    </a:lnTo>
                    <a:lnTo>
                      <a:pt x="158" y="67"/>
                    </a:lnTo>
                    <a:lnTo>
                      <a:pt x="158" y="70"/>
                    </a:lnTo>
                    <a:lnTo>
                      <a:pt x="153" y="83"/>
                    </a:lnTo>
                    <a:lnTo>
                      <a:pt x="142" y="98"/>
                    </a:lnTo>
                    <a:lnTo>
                      <a:pt x="130" y="114"/>
                    </a:lnTo>
                    <a:lnTo>
                      <a:pt x="113" y="130"/>
                    </a:lnTo>
                    <a:lnTo>
                      <a:pt x="95" y="146"/>
                    </a:lnTo>
                    <a:lnTo>
                      <a:pt x="75" y="157"/>
                    </a:lnTo>
                    <a:lnTo>
                      <a:pt x="54" y="164"/>
                    </a:lnTo>
                    <a:lnTo>
                      <a:pt x="32" y="164"/>
                    </a:lnTo>
                    <a:lnTo>
                      <a:pt x="30" y="162"/>
                    </a:lnTo>
                    <a:lnTo>
                      <a:pt x="28" y="162"/>
                    </a:lnTo>
                    <a:lnTo>
                      <a:pt x="25" y="162"/>
                    </a:lnTo>
                    <a:lnTo>
                      <a:pt x="23" y="161"/>
                    </a:lnTo>
                    <a:lnTo>
                      <a:pt x="14" y="148"/>
                    </a:lnTo>
                    <a:lnTo>
                      <a:pt x="12" y="132"/>
                    </a:lnTo>
                    <a:lnTo>
                      <a:pt x="16" y="110"/>
                    </a:lnTo>
                    <a:lnTo>
                      <a:pt x="18" y="83"/>
                    </a:lnTo>
                    <a:close/>
                  </a:path>
                </a:pathLst>
              </a:custGeom>
              <a:solidFill>
                <a:srgbClr val="F1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26">
                <a:extLst>
                  <a:ext uri="{FF2B5EF4-FFF2-40B4-BE49-F238E27FC236}">
                    <a16:creationId xmlns:a16="http://schemas.microsoft.com/office/drawing/2014/main" id="{0400BB8E-610D-46F9-876E-99F794994AC4}"/>
                  </a:ext>
                </a:extLst>
              </p:cNvPr>
              <p:cNvSpPr>
                <a:spLocks/>
              </p:cNvSpPr>
              <p:nvPr/>
            </p:nvSpPr>
            <p:spPr bwMode="auto">
              <a:xfrm>
                <a:off x="6571" y="2903"/>
                <a:ext cx="84" cy="94"/>
              </a:xfrm>
              <a:custGeom>
                <a:avLst/>
                <a:gdLst>
                  <a:gd name="T0" fmla="*/ 17 w 157"/>
                  <a:gd name="T1" fmla="*/ 83 h 162"/>
                  <a:gd name="T2" fmla="*/ 8 w 157"/>
                  <a:gd name="T3" fmla="*/ 78 h 162"/>
                  <a:gd name="T4" fmla="*/ 2 w 157"/>
                  <a:gd name="T5" fmla="*/ 69 h 162"/>
                  <a:gd name="T6" fmla="*/ 0 w 157"/>
                  <a:gd name="T7" fmla="*/ 56 h 162"/>
                  <a:gd name="T8" fmla="*/ 4 w 157"/>
                  <a:gd name="T9" fmla="*/ 43 h 162"/>
                  <a:gd name="T10" fmla="*/ 11 w 157"/>
                  <a:gd name="T11" fmla="*/ 29 h 162"/>
                  <a:gd name="T12" fmla="*/ 26 w 157"/>
                  <a:gd name="T13" fmla="*/ 16 h 162"/>
                  <a:gd name="T14" fmla="*/ 44 w 157"/>
                  <a:gd name="T15" fmla="*/ 6 h 162"/>
                  <a:gd name="T16" fmla="*/ 71 w 157"/>
                  <a:gd name="T17" fmla="*/ 0 h 162"/>
                  <a:gd name="T18" fmla="*/ 73 w 157"/>
                  <a:gd name="T19" fmla="*/ 0 h 162"/>
                  <a:gd name="T20" fmla="*/ 74 w 157"/>
                  <a:gd name="T21" fmla="*/ 0 h 162"/>
                  <a:gd name="T22" fmla="*/ 76 w 157"/>
                  <a:gd name="T23" fmla="*/ 0 h 162"/>
                  <a:gd name="T24" fmla="*/ 78 w 157"/>
                  <a:gd name="T25" fmla="*/ 0 h 162"/>
                  <a:gd name="T26" fmla="*/ 101 w 157"/>
                  <a:gd name="T27" fmla="*/ 0 h 162"/>
                  <a:gd name="T28" fmla="*/ 121 w 157"/>
                  <a:gd name="T29" fmla="*/ 4 h 162"/>
                  <a:gd name="T30" fmla="*/ 136 w 157"/>
                  <a:gd name="T31" fmla="*/ 11 h 162"/>
                  <a:gd name="T32" fmla="*/ 147 w 157"/>
                  <a:gd name="T33" fmla="*/ 18 h 162"/>
                  <a:gd name="T34" fmla="*/ 154 w 157"/>
                  <a:gd name="T35" fmla="*/ 27 h 162"/>
                  <a:gd name="T36" fmla="*/ 157 w 157"/>
                  <a:gd name="T37" fmla="*/ 38 h 162"/>
                  <a:gd name="T38" fmla="*/ 157 w 157"/>
                  <a:gd name="T39" fmla="*/ 49 h 162"/>
                  <a:gd name="T40" fmla="*/ 157 w 157"/>
                  <a:gd name="T41" fmla="*/ 60 h 162"/>
                  <a:gd name="T42" fmla="*/ 157 w 157"/>
                  <a:gd name="T43" fmla="*/ 61 h 162"/>
                  <a:gd name="T44" fmla="*/ 157 w 157"/>
                  <a:gd name="T45" fmla="*/ 65 h 162"/>
                  <a:gd name="T46" fmla="*/ 156 w 157"/>
                  <a:gd name="T47" fmla="*/ 67 h 162"/>
                  <a:gd name="T48" fmla="*/ 156 w 157"/>
                  <a:gd name="T49" fmla="*/ 70 h 162"/>
                  <a:gd name="T50" fmla="*/ 150 w 157"/>
                  <a:gd name="T51" fmla="*/ 81 h 162"/>
                  <a:gd name="T52" fmla="*/ 141 w 157"/>
                  <a:gd name="T53" fmla="*/ 98 h 162"/>
                  <a:gd name="T54" fmla="*/ 127 w 157"/>
                  <a:gd name="T55" fmla="*/ 114 h 162"/>
                  <a:gd name="T56" fmla="*/ 112 w 157"/>
                  <a:gd name="T57" fmla="*/ 130 h 162"/>
                  <a:gd name="T58" fmla="*/ 94 w 157"/>
                  <a:gd name="T59" fmla="*/ 144 h 162"/>
                  <a:gd name="T60" fmla="*/ 74 w 157"/>
                  <a:gd name="T61" fmla="*/ 155 h 162"/>
                  <a:gd name="T62" fmla="*/ 55 w 157"/>
                  <a:gd name="T63" fmla="*/ 162 h 162"/>
                  <a:gd name="T64" fmla="*/ 33 w 157"/>
                  <a:gd name="T65" fmla="*/ 162 h 162"/>
                  <a:gd name="T66" fmla="*/ 31 w 157"/>
                  <a:gd name="T67" fmla="*/ 161 h 162"/>
                  <a:gd name="T68" fmla="*/ 27 w 157"/>
                  <a:gd name="T69" fmla="*/ 161 h 162"/>
                  <a:gd name="T70" fmla="*/ 26 w 157"/>
                  <a:gd name="T71" fmla="*/ 161 h 162"/>
                  <a:gd name="T72" fmla="*/ 22 w 157"/>
                  <a:gd name="T73" fmla="*/ 159 h 162"/>
                  <a:gd name="T74" fmla="*/ 13 w 157"/>
                  <a:gd name="T75" fmla="*/ 146 h 162"/>
                  <a:gd name="T76" fmla="*/ 11 w 157"/>
                  <a:gd name="T77" fmla="*/ 130 h 162"/>
                  <a:gd name="T78" fmla="*/ 15 w 157"/>
                  <a:gd name="T79" fmla="*/ 108 h 162"/>
                  <a:gd name="T80" fmla="*/ 17 w 157"/>
                  <a:gd name="T81" fmla="*/ 8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62">
                    <a:moveTo>
                      <a:pt x="17" y="83"/>
                    </a:moveTo>
                    <a:lnTo>
                      <a:pt x="8" y="78"/>
                    </a:lnTo>
                    <a:lnTo>
                      <a:pt x="2" y="69"/>
                    </a:lnTo>
                    <a:lnTo>
                      <a:pt x="0" y="56"/>
                    </a:lnTo>
                    <a:lnTo>
                      <a:pt x="4" y="43"/>
                    </a:lnTo>
                    <a:lnTo>
                      <a:pt x="11" y="29"/>
                    </a:lnTo>
                    <a:lnTo>
                      <a:pt x="26" y="16"/>
                    </a:lnTo>
                    <a:lnTo>
                      <a:pt x="44" y="6"/>
                    </a:lnTo>
                    <a:lnTo>
                      <a:pt x="71" y="0"/>
                    </a:lnTo>
                    <a:lnTo>
                      <a:pt x="73" y="0"/>
                    </a:lnTo>
                    <a:lnTo>
                      <a:pt x="74" y="0"/>
                    </a:lnTo>
                    <a:lnTo>
                      <a:pt x="76" y="0"/>
                    </a:lnTo>
                    <a:lnTo>
                      <a:pt x="78" y="0"/>
                    </a:lnTo>
                    <a:lnTo>
                      <a:pt x="101" y="0"/>
                    </a:lnTo>
                    <a:lnTo>
                      <a:pt x="121" y="4"/>
                    </a:lnTo>
                    <a:lnTo>
                      <a:pt x="136" y="11"/>
                    </a:lnTo>
                    <a:lnTo>
                      <a:pt x="147" y="18"/>
                    </a:lnTo>
                    <a:lnTo>
                      <a:pt x="154" y="27"/>
                    </a:lnTo>
                    <a:lnTo>
                      <a:pt x="157" y="38"/>
                    </a:lnTo>
                    <a:lnTo>
                      <a:pt x="157" y="49"/>
                    </a:lnTo>
                    <a:lnTo>
                      <a:pt x="157" y="60"/>
                    </a:lnTo>
                    <a:lnTo>
                      <a:pt x="157" y="61"/>
                    </a:lnTo>
                    <a:lnTo>
                      <a:pt x="157" y="65"/>
                    </a:lnTo>
                    <a:lnTo>
                      <a:pt x="156" y="67"/>
                    </a:lnTo>
                    <a:lnTo>
                      <a:pt x="156" y="70"/>
                    </a:lnTo>
                    <a:lnTo>
                      <a:pt x="150" y="81"/>
                    </a:lnTo>
                    <a:lnTo>
                      <a:pt x="141" y="98"/>
                    </a:lnTo>
                    <a:lnTo>
                      <a:pt x="127" y="114"/>
                    </a:lnTo>
                    <a:lnTo>
                      <a:pt x="112" y="130"/>
                    </a:lnTo>
                    <a:lnTo>
                      <a:pt x="94" y="144"/>
                    </a:lnTo>
                    <a:lnTo>
                      <a:pt x="74" y="155"/>
                    </a:lnTo>
                    <a:lnTo>
                      <a:pt x="55" y="162"/>
                    </a:lnTo>
                    <a:lnTo>
                      <a:pt x="33" y="162"/>
                    </a:lnTo>
                    <a:lnTo>
                      <a:pt x="31" y="161"/>
                    </a:lnTo>
                    <a:lnTo>
                      <a:pt x="27" y="161"/>
                    </a:lnTo>
                    <a:lnTo>
                      <a:pt x="26" y="161"/>
                    </a:lnTo>
                    <a:lnTo>
                      <a:pt x="22" y="159"/>
                    </a:lnTo>
                    <a:lnTo>
                      <a:pt x="13" y="146"/>
                    </a:lnTo>
                    <a:lnTo>
                      <a:pt x="11" y="130"/>
                    </a:lnTo>
                    <a:lnTo>
                      <a:pt x="15" y="108"/>
                    </a:lnTo>
                    <a:lnTo>
                      <a:pt x="17" y="83"/>
                    </a:lnTo>
                    <a:close/>
                  </a:path>
                </a:pathLst>
              </a:custGeom>
              <a:solidFill>
                <a:srgbClr val="F1C7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27">
                <a:extLst>
                  <a:ext uri="{FF2B5EF4-FFF2-40B4-BE49-F238E27FC236}">
                    <a16:creationId xmlns:a16="http://schemas.microsoft.com/office/drawing/2014/main" id="{F4DAEBDB-C34A-4232-89BB-8E7D25839D56}"/>
                  </a:ext>
                </a:extLst>
              </p:cNvPr>
              <p:cNvSpPr>
                <a:spLocks/>
              </p:cNvSpPr>
              <p:nvPr/>
            </p:nvSpPr>
            <p:spPr bwMode="auto">
              <a:xfrm>
                <a:off x="6572" y="2904"/>
                <a:ext cx="82" cy="92"/>
              </a:xfrm>
              <a:custGeom>
                <a:avLst/>
                <a:gdLst>
                  <a:gd name="T0" fmla="*/ 16 w 154"/>
                  <a:gd name="T1" fmla="*/ 79 h 159"/>
                  <a:gd name="T2" fmla="*/ 7 w 154"/>
                  <a:gd name="T3" fmla="*/ 76 h 159"/>
                  <a:gd name="T4" fmla="*/ 2 w 154"/>
                  <a:gd name="T5" fmla="*/ 67 h 159"/>
                  <a:gd name="T6" fmla="*/ 0 w 154"/>
                  <a:gd name="T7" fmla="*/ 54 h 159"/>
                  <a:gd name="T8" fmla="*/ 2 w 154"/>
                  <a:gd name="T9" fmla="*/ 41 h 159"/>
                  <a:gd name="T10" fmla="*/ 11 w 154"/>
                  <a:gd name="T11" fmla="*/ 27 h 159"/>
                  <a:gd name="T12" fmla="*/ 24 w 154"/>
                  <a:gd name="T13" fmla="*/ 14 h 159"/>
                  <a:gd name="T14" fmla="*/ 44 w 154"/>
                  <a:gd name="T15" fmla="*/ 5 h 159"/>
                  <a:gd name="T16" fmla="*/ 69 w 154"/>
                  <a:gd name="T17" fmla="*/ 0 h 159"/>
                  <a:gd name="T18" fmla="*/ 71 w 154"/>
                  <a:gd name="T19" fmla="*/ 0 h 159"/>
                  <a:gd name="T20" fmla="*/ 72 w 154"/>
                  <a:gd name="T21" fmla="*/ 0 h 159"/>
                  <a:gd name="T22" fmla="*/ 74 w 154"/>
                  <a:gd name="T23" fmla="*/ 0 h 159"/>
                  <a:gd name="T24" fmla="*/ 76 w 154"/>
                  <a:gd name="T25" fmla="*/ 0 h 159"/>
                  <a:gd name="T26" fmla="*/ 99 w 154"/>
                  <a:gd name="T27" fmla="*/ 0 h 159"/>
                  <a:gd name="T28" fmla="*/ 119 w 154"/>
                  <a:gd name="T29" fmla="*/ 4 h 159"/>
                  <a:gd name="T30" fmla="*/ 134 w 154"/>
                  <a:gd name="T31" fmla="*/ 11 h 159"/>
                  <a:gd name="T32" fmla="*/ 143 w 154"/>
                  <a:gd name="T33" fmla="*/ 18 h 159"/>
                  <a:gd name="T34" fmla="*/ 150 w 154"/>
                  <a:gd name="T35" fmla="*/ 27 h 159"/>
                  <a:gd name="T36" fmla="*/ 154 w 154"/>
                  <a:gd name="T37" fmla="*/ 38 h 159"/>
                  <a:gd name="T38" fmla="*/ 154 w 154"/>
                  <a:gd name="T39" fmla="*/ 49 h 159"/>
                  <a:gd name="T40" fmla="*/ 154 w 154"/>
                  <a:gd name="T41" fmla="*/ 58 h 159"/>
                  <a:gd name="T42" fmla="*/ 154 w 154"/>
                  <a:gd name="T43" fmla="*/ 59 h 159"/>
                  <a:gd name="T44" fmla="*/ 154 w 154"/>
                  <a:gd name="T45" fmla="*/ 63 h 159"/>
                  <a:gd name="T46" fmla="*/ 152 w 154"/>
                  <a:gd name="T47" fmla="*/ 65 h 159"/>
                  <a:gd name="T48" fmla="*/ 152 w 154"/>
                  <a:gd name="T49" fmla="*/ 68 h 159"/>
                  <a:gd name="T50" fmla="*/ 146 w 154"/>
                  <a:gd name="T51" fmla="*/ 79 h 159"/>
                  <a:gd name="T52" fmla="*/ 137 w 154"/>
                  <a:gd name="T53" fmla="*/ 94 h 159"/>
                  <a:gd name="T54" fmla="*/ 125 w 154"/>
                  <a:gd name="T55" fmla="*/ 110 h 159"/>
                  <a:gd name="T56" fmla="*/ 108 w 154"/>
                  <a:gd name="T57" fmla="*/ 126 h 159"/>
                  <a:gd name="T58" fmla="*/ 90 w 154"/>
                  <a:gd name="T59" fmla="*/ 141 h 159"/>
                  <a:gd name="T60" fmla="*/ 71 w 154"/>
                  <a:gd name="T61" fmla="*/ 151 h 159"/>
                  <a:gd name="T62" fmla="*/ 51 w 154"/>
                  <a:gd name="T63" fmla="*/ 159 h 159"/>
                  <a:gd name="T64" fmla="*/ 31 w 154"/>
                  <a:gd name="T65" fmla="*/ 159 h 159"/>
                  <a:gd name="T66" fmla="*/ 29 w 154"/>
                  <a:gd name="T67" fmla="*/ 157 h 159"/>
                  <a:gd name="T68" fmla="*/ 27 w 154"/>
                  <a:gd name="T69" fmla="*/ 157 h 159"/>
                  <a:gd name="T70" fmla="*/ 24 w 154"/>
                  <a:gd name="T71" fmla="*/ 157 h 159"/>
                  <a:gd name="T72" fmla="*/ 22 w 154"/>
                  <a:gd name="T73" fmla="*/ 155 h 159"/>
                  <a:gd name="T74" fmla="*/ 13 w 154"/>
                  <a:gd name="T75" fmla="*/ 142 h 159"/>
                  <a:gd name="T76" fmla="*/ 11 w 154"/>
                  <a:gd name="T77" fmla="*/ 126 h 159"/>
                  <a:gd name="T78" fmla="*/ 15 w 154"/>
                  <a:gd name="T79" fmla="*/ 105 h 159"/>
                  <a:gd name="T80" fmla="*/ 16 w 154"/>
                  <a:gd name="T81"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9">
                    <a:moveTo>
                      <a:pt x="16" y="79"/>
                    </a:moveTo>
                    <a:lnTo>
                      <a:pt x="7" y="76"/>
                    </a:lnTo>
                    <a:lnTo>
                      <a:pt x="2" y="67"/>
                    </a:lnTo>
                    <a:lnTo>
                      <a:pt x="0" y="54"/>
                    </a:lnTo>
                    <a:lnTo>
                      <a:pt x="2" y="41"/>
                    </a:lnTo>
                    <a:lnTo>
                      <a:pt x="11" y="27"/>
                    </a:lnTo>
                    <a:lnTo>
                      <a:pt x="24" y="14"/>
                    </a:lnTo>
                    <a:lnTo>
                      <a:pt x="44" y="5"/>
                    </a:lnTo>
                    <a:lnTo>
                      <a:pt x="69" y="0"/>
                    </a:lnTo>
                    <a:lnTo>
                      <a:pt x="71" y="0"/>
                    </a:lnTo>
                    <a:lnTo>
                      <a:pt x="72" y="0"/>
                    </a:lnTo>
                    <a:lnTo>
                      <a:pt x="74" y="0"/>
                    </a:lnTo>
                    <a:lnTo>
                      <a:pt x="76" y="0"/>
                    </a:lnTo>
                    <a:lnTo>
                      <a:pt x="99" y="0"/>
                    </a:lnTo>
                    <a:lnTo>
                      <a:pt x="119" y="4"/>
                    </a:lnTo>
                    <a:lnTo>
                      <a:pt x="134" y="11"/>
                    </a:lnTo>
                    <a:lnTo>
                      <a:pt x="143" y="18"/>
                    </a:lnTo>
                    <a:lnTo>
                      <a:pt x="150" y="27"/>
                    </a:lnTo>
                    <a:lnTo>
                      <a:pt x="154" y="38"/>
                    </a:lnTo>
                    <a:lnTo>
                      <a:pt x="154" y="49"/>
                    </a:lnTo>
                    <a:lnTo>
                      <a:pt x="154" y="58"/>
                    </a:lnTo>
                    <a:lnTo>
                      <a:pt x="154" y="59"/>
                    </a:lnTo>
                    <a:lnTo>
                      <a:pt x="154" y="63"/>
                    </a:lnTo>
                    <a:lnTo>
                      <a:pt x="152" y="65"/>
                    </a:lnTo>
                    <a:lnTo>
                      <a:pt x="152" y="68"/>
                    </a:lnTo>
                    <a:lnTo>
                      <a:pt x="146" y="79"/>
                    </a:lnTo>
                    <a:lnTo>
                      <a:pt x="137" y="94"/>
                    </a:lnTo>
                    <a:lnTo>
                      <a:pt x="125" y="110"/>
                    </a:lnTo>
                    <a:lnTo>
                      <a:pt x="108" y="126"/>
                    </a:lnTo>
                    <a:lnTo>
                      <a:pt x="90" y="141"/>
                    </a:lnTo>
                    <a:lnTo>
                      <a:pt x="71" y="151"/>
                    </a:lnTo>
                    <a:lnTo>
                      <a:pt x="51" y="159"/>
                    </a:lnTo>
                    <a:lnTo>
                      <a:pt x="31" y="159"/>
                    </a:lnTo>
                    <a:lnTo>
                      <a:pt x="29" y="157"/>
                    </a:lnTo>
                    <a:lnTo>
                      <a:pt x="27" y="157"/>
                    </a:lnTo>
                    <a:lnTo>
                      <a:pt x="24" y="157"/>
                    </a:lnTo>
                    <a:lnTo>
                      <a:pt x="22" y="155"/>
                    </a:lnTo>
                    <a:lnTo>
                      <a:pt x="13" y="142"/>
                    </a:lnTo>
                    <a:lnTo>
                      <a:pt x="11" y="126"/>
                    </a:lnTo>
                    <a:lnTo>
                      <a:pt x="15" y="105"/>
                    </a:lnTo>
                    <a:lnTo>
                      <a:pt x="16" y="79"/>
                    </a:lnTo>
                    <a:close/>
                  </a:path>
                </a:pathLst>
              </a:custGeom>
              <a:solidFill>
                <a:srgbClr val="BA75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28">
                <a:extLst>
                  <a:ext uri="{FF2B5EF4-FFF2-40B4-BE49-F238E27FC236}">
                    <a16:creationId xmlns:a16="http://schemas.microsoft.com/office/drawing/2014/main" id="{675C155B-4610-4121-B19B-51C04AC4FC7F}"/>
                  </a:ext>
                </a:extLst>
              </p:cNvPr>
              <p:cNvSpPr>
                <a:spLocks/>
              </p:cNvSpPr>
              <p:nvPr/>
            </p:nvSpPr>
            <p:spPr bwMode="auto">
              <a:xfrm>
                <a:off x="6572" y="2904"/>
                <a:ext cx="81" cy="91"/>
              </a:xfrm>
              <a:custGeom>
                <a:avLst/>
                <a:gdLst>
                  <a:gd name="T0" fmla="*/ 16 w 152"/>
                  <a:gd name="T1" fmla="*/ 79 h 157"/>
                  <a:gd name="T2" fmla="*/ 7 w 152"/>
                  <a:gd name="T3" fmla="*/ 76 h 157"/>
                  <a:gd name="T4" fmla="*/ 2 w 152"/>
                  <a:gd name="T5" fmla="*/ 67 h 157"/>
                  <a:gd name="T6" fmla="*/ 0 w 152"/>
                  <a:gd name="T7" fmla="*/ 54 h 157"/>
                  <a:gd name="T8" fmla="*/ 4 w 152"/>
                  <a:gd name="T9" fmla="*/ 41 h 157"/>
                  <a:gd name="T10" fmla="*/ 11 w 152"/>
                  <a:gd name="T11" fmla="*/ 27 h 157"/>
                  <a:gd name="T12" fmla="*/ 25 w 152"/>
                  <a:gd name="T13" fmla="*/ 16 h 157"/>
                  <a:gd name="T14" fmla="*/ 44 w 152"/>
                  <a:gd name="T15" fmla="*/ 7 h 157"/>
                  <a:gd name="T16" fmla="*/ 69 w 152"/>
                  <a:gd name="T17" fmla="*/ 2 h 157"/>
                  <a:gd name="T18" fmla="*/ 71 w 152"/>
                  <a:gd name="T19" fmla="*/ 0 h 157"/>
                  <a:gd name="T20" fmla="*/ 72 w 152"/>
                  <a:gd name="T21" fmla="*/ 0 h 157"/>
                  <a:gd name="T22" fmla="*/ 74 w 152"/>
                  <a:gd name="T23" fmla="*/ 0 h 157"/>
                  <a:gd name="T24" fmla="*/ 76 w 152"/>
                  <a:gd name="T25" fmla="*/ 0 h 157"/>
                  <a:gd name="T26" fmla="*/ 99 w 152"/>
                  <a:gd name="T27" fmla="*/ 2 h 157"/>
                  <a:gd name="T28" fmla="*/ 117 w 152"/>
                  <a:gd name="T29" fmla="*/ 5 h 157"/>
                  <a:gd name="T30" fmla="*/ 132 w 152"/>
                  <a:gd name="T31" fmla="*/ 11 h 157"/>
                  <a:gd name="T32" fmla="*/ 141 w 152"/>
                  <a:gd name="T33" fmla="*/ 18 h 157"/>
                  <a:gd name="T34" fmla="*/ 148 w 152"/>
                  <a:gd name="T35" fmla="*/ 27 h 157"/>
                  <a:gd name="T36" fmla="*/ 152 w 152"/>
                  <a:gd name="T37" fmla="*/ 38 h 157"/>
                  <a:gd name="T38" fmla="*/ 152 w 152"/>
                  <a:gd name="T39" fmla="*/ 49 h 157"/>
                  <a:gd name="T40" fmla="*/ 152 w 152"/>
                  <a:gd name="T41" fmla="*/ 58 h 157"/>
                  <a:gd name="T42" fmla="*/ 152 w 152"/>
                  <a:gd name="T43" fmla="*/ 59 h 157"/>
                  <a:gd name="T44" fmla="*/ 152 w 152"/>
                  <a:gd name="T45" fmla="*/ 63 h 157"/>
                  <a:gd name="T46" fmla="*/ 150 w 152"/>
                  <a:gd name="T47" fmla="*/ 65 h 157"/>
                  <a:gd name="T48" fmla="*/ 150 w 152"/>
                  <a:gd name="T49" fmla="*/ 68 h 157"/>
                  <a:gd name="T50" fmla="*/ 145 w 152"/>
                  <a:gd name="T51" fmla="*/ 79 h 157"/>
                  <a:gd name="T52" fmla="*/ 136 w 152"/>
                  <a:gd name="T53" fmla="*/ 94 h 157"/>
                  <a:gd name="T54" fmla="*/ 123 w 152"/>
                  <a:gd name="T55" fmla="*/ 110 h 157"/>
                  <a:gd name="T56" fmla="*/ 108 w 152"/>
                  <a:gd name="T57" fmla="*/ 126 h 157"/>
                  <a:gd name="T58" fmla="*/ 90 w 152"/>
                  <a:gd name="T59" fmla="*/ 139 h 157"/>
                  <a:gd name="T60" fmla="*/ 72 w 152"/>
                  <a:gd name="T61" fmla="*/ 150 h 157"/>
                  <a:gd name="T62" fmla="*/ 53 w 152"/>
                  <a:gd name="T63" fmla="*/ 157 h 157"/>
                  <a:gd name="T64" fmla="*/ 33 w 152"/>
                  <a:gd name="T65" fmla="*/ 157 h 157"/>
                  <a:gd name="T66" fmla="*/ 31 w 152"/>
                  <a:gd name="T67" fmla="*/ 155 h 157"/>
                  <a:gd name="T68" fmla="*/ 27 w 152"/>
                  <a:gd name="T69" fmla="*/ 155 h 157"/>
                  <a:gd name="T70" fmla="*/ 25 w 152"/>
                  <a:gd name="T71" fmla="*/ 155 h 157"/>
                  <a:gd name="T72" fmla="*/ 22 w 152"/>
                  <a:gd name="T73" fmla="*/ 153 h 157"/>
                  <a:gd name="T74" fmla="*/ 15 w 152"/>
                  <a:gd name="T75" fmla="*/ 141 h 157"/>
                  <a:gd name="T76" fmla="*/ 13 w 152"/>
                  <a:gd name="T77" fmla="*/ 124 h 157"/>
                  <a:gd name="T78" fmla="*/ 15 w 152"/>
                  <a:gd name="T79" fmla="*/ 105 h 157"/>
                  <a:gd name="T80" fmla="*/ 16 w 152"/>
                  <a:gd name="T8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57">
                    <a:moveTo>
                      <a:pt x="16" y="79"/>
                    </a:moveTo>
                    <a:lnTo>
                      <a:pt x="7" y="76"/>
                    </a:lnTo>
                    <a:lnTo>
                      <a:pt x="2" y="67"/>
                    </a:lnTo>
                    <a:lnTo>
                      <a:pt x="0" y="54"/>
                    </a:lnTo>
                    <a:lnTo>
                      <a:pt x="4" y="41"/>
                    </a:lnTo>
                    <a:lnTo>
                      <a:pt x="11" y="27"/>
                    </a:lnTo>
                    <a:lnTo>
                      <a:pt x="25" y="16"/>
                    </a:lnTo>
                    <a:lnTo>
                      <a:pt x="44" y="7"/>
                    </a:lnTo>
                    <a:lnTo>
                      <a:pt x="69" y="2"/>
                    </a:lnTo>
                    <a:lnTo>
                      <a:pt x="71" y="0"/>
                    </a:lnTo>
                    <a:lnTo>
                      <a:pt x="72" y="0"/>
                    </a:lnTo>
                    <a:lnTo>
                      <a:pt x="74" y="0"/>
                    </a:lnTo>
                    <a:lnTo>
                      <a:pt x="76" y="0"/>
                    </a:lnTo>
                    <a:lnTo>
                      <a:pt x="99" y="2"/>
                    </a:lnTo>
                    <a:lnTo>
                      <a:pt x="117" y="5"/>
                    </a:lnTo>
                    <a:lnTo>
                      <a:pt x="132" y="11"/>
                    </a:lnTo>
                    <a:lnTo>
                      <a:pt x="141" y="18"/>
                    </a:lnTo>
                    <a:lnTo>
                      <a:pt x="148" y="27"/>
                    </a:lnTo>
                    <a:lnTo>
                      <a:pt x="152" y="38"/>
                    </a:lnTo>
                    <a:lnTo>
                      <a:pt x="152" y="49"/>
                    </a:lnTo>
                    <a:lnTo>
                      <a:pt x="152" y="58"/>
                    </a:lnTo>
                    <a:lnTo>
                      <a:pt x="152" y="59"/>
                    </a:lnTo>
                    <a:lnTo>
                      <a:pt x="152" y="63"/>
                    </a:lnTo>
                    <a:lnTo>
                      <a:pt x="150" y="65"/>
                    </a:lnTo>
                    <a:lnTo>
                      <a:pt x="150" y="68"/>
                    </a:lnTo>
                    <a:lnTo>
                      <a:pt x="145" y="79"/>
                    </a:lnTo>
                    <a:lnTo>
                      <a:pt x="136" y="94"/>
                    </a:lnTo>
                    <a:lnTo>
                      <a:pt x="123" y="110"/>
                    </a:lnTo>
                    <a:lnTo>
                      <a:pt x="108" y="126"/>
                    </a:lnTo>
                    <a:lnTo>
                      <a:pt x="90" y="139"/>
                    </a:lnTo>
                    <a:lnTo>
                      <a:pt x="72" y="150"/>
                    </a:lnTo>
                    <a:lnTo>
                      <a:pt x="53" y="157"/>
                    </a:lnTo>
                    <a:lnTo>
                      <a:pt x="33" y="157"/>
                    </a:lnTo>
                    <a:lnTo>
                      <a:pt x="31" y="155"/>
                    </a:lnTo>
                    <a:lnTo>
                      <a:pt x="27" y="155"/>
                    </a:lnTo>
                    <a:lnTo>
                      <a:pt x="25" y="155"/>
                    </a:lnTo>
                    <a:lnTo>
                      <a:pt x="22" y="153"/>
                    </a:lnTo>
                    <a:lnTo>
                      <a:pt x="15" y="141"/>
                    </a:lnTo>
                    <a:lnTo>
                      <a:pt x="13" y="124"/>
                    </a:lnTo>
                    <a:lnTo>
                      <a:pt x="15" y="105"/>
                    </a:lnTo>
                    <a:lnTo>
                      <a:pt x="16" y="79"/>
                    </a:lnTo>
                    <a:close/>
                  </a:path>
                </a:pathLst>
              </a:custGeom>
              <a:solidFill>
                <a:srgbClr val="BA75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29">
                <a:extLst>
                  <a:ext uri="{FF2B5EF4-FFF2-40B4-BE49-F238E27FC236}">
                    <a16:creationId xmlns:a16="http://schemas.microsoft.com/office/drawing/2014/main" id="{60ED91FA-7257-420F-A774-2D243C64DA64}"/>
                  </a:ext>
                </a:extLst>
              </p:cNvPr>
              <p:cNvSpPr>
                <a:spLocks/>
              </p:cNvSpPr>
              <p:nvPr/>
            </p:nvSpPr>
            <p:spPr bwMode="auto">
              <a:xfrm>
                <a:off x="6573" y="2905"/>
                <a:ext cx="79" cy="90"/>
              </a:xfrm>
              <a:custGeom>
                <a:avLst/>
                <a:gdLst>
                  <a:gd name="T0" fmla="*/ 16 w 148"/>
                  <a:gd name="T1" fmla="*/ 77 h 153"/>
                  <a:gd name="T2" fmla="*/ 7 w 148"/>
                  <a:gd name="T3" fmla="*/ 72 h 153"/>
                  <a:gd name="T4" fmla="*/ 2 w 148"/>
                  <a:gd name="T5" fmla="*/ 65 h 153"/>
                  <a:gd name="T6" fmla="*/ 0 w 148"/>
                  <a:gd name="T7" fmla="*/ 52 h 153"/>
                  <a:gd name="T8" fmla="*/ 2 w 148"/>
                  <a:gd name="T9" fmla="*/ 39 h 153"/>
                  <a:gd name="T10" fmla="*/ 9 w 148"/>
                  <a:gd name="T11" fmla="*/ 27 h 153"/>
                  <a:gd name="T12" fmla="*/ 23 w 148"/>
                  <a:gd name="T13" fmla="*/ 14 h 153"/>
                  <a:gd name="T14" fmla="*/ 42 w 148"/>
                  <a:gd name="T15" fmla="*/ 5 h 153"/>
                  <a:gd name="T16" fmla="*/ 67 w 148"/>
                  <a:gd name="T17" fmla="*/ 0 h 153"/>
                  <a:gd name="T18" fmla="*/ 69 w 148"/>
                  <a:gd name="T19" fmla="*/ 0 h 153"/>
                  <a:gd name="T20" fmla="*/ 70 w 148"/>
                  <a:gd name="T21" fmla="*/ 0 h 153"/>
                  <a:gd name="T22" fmla="*/ 72 w 148"/>
                  <a:gd name="T23" fmla="*/ 0 h 153"/>
                  <a:gd name="T24" fmla="*/ 74 w 148"/>
                  <a:gd name="T25" fmla="*/ 0 h 153"/>
                  <a:gd name="T26" fmla="*/ 97 w 148"/>
                  <a:gd name="T27" fmla="*/ 0 h 153"/>
                  <a:gd name="T28" fmla="*/ 115 w 148"/>
                  <a:gd name="T29" fmla="*/ 3 h 153"/>
                  <a:gd name="T30" fmla="*/ 128 w 148"/>
                  <a:gd name="T31" fmla="*/ 11 h 153"/>
                  <a:gd name="T32" fmla="*/ 139 w 148"/>
                  <a:gd name="T33" fmla="*/ 18 h 153"/>
                  <a:gd name="T34" fmla="*/ 144 w 148"/>
                  <a:gd name="T35" fmla="*/ 27 h 153"/>
                  <a:gd name="T36" fmla="*/ 148 w 148"/>
                  <a:gd name="T37" fmla="*/ 36 h 153"/>
                  <a:gd name="T38" fmla="*/ 148 w 148"/>
                  <a:gd name="T39" fmla="*/ 47 h 153"/>
                  <a:gd name="T40" fmla="*/ 148 w 148"/>
                  <a:gd name="T41" fmla="*/ 56 h 153"/>
                  <a:gd name="T42" fmla="*/ 148 w 148"/>
                  <a:gd name="T43" fmla="*/ 57 h 153"/>
                  <a:gd name="T44" fmla="*/ 148 w 148"/>
                  <a:gd name="T45" fmla="*/ 61 h 153"/>
                  <a:gd name="T46" fmla="*/ 146 w 148"/>
                  <a:gd name="T47" fmla="*/ 63 h 153"/>
                  <a:gd name="T48" fmla="*/ 146 w 148"/>
                  <a:gd name="T49" fmla="*/ 66 h 153"/>
                  <a:gd name="T50" fmla="*/ 141 w 148"/>
                  <a:gd name="T51" fmla="*/ 77 h 153"/>
                  <a:gd name="T52" fmla="*/ 132 w 148"/>
                  <a:gd name="T53" fmla="*/ 92 h 153"/>
                  <a:gd name="T54" fmla="*/ 119 w 148"/>
                  <a:gd name="T55" fmla="*/ 108 h 153"/>
                  <a:gd name="T56" fmla="*/ 105 w 148"/>
                  <a:gd name="T57" fmla="*/ 122 h 153"/>
                  <a:gd name="T58" fmla="*/ 88 w 148"/>
                  <a:gd name="T59" fmla="*/ 137 h 153"/>
                  <a:gd name="T60" fmla="*/ 70 w 148"/>
                  <a:gd name="T61" fmla="*/ 148 h 153"/>
                  <a:gd name="T62" fmla="*/ 51 w 148"/>
                  <a:gd name="T63" fmla="*/ 153 h 153"/>
                  <a:gd name="T64" fmla="*/ 31 w 148"/>
                  <a:gd name="T65" fmla="*/ 153 h 153"/>
                  <a:gd name="T66" fmla="*/ 29 w 148"/>
                  <a:gd name="T67" fmla="*/ 151 h 153"/>
                  <a:gd name="T68" fmla="*/ 27 w 148"/>
                  <a:gd name="T69" fmla="*/ 151 h 153"/>
                  <a:gd name="T70" fmla="*/ 23 w 148"/>
                  <a:gd name="T71" fmla="*/ 151 h 153"/>
                  <a:gd name="T72" fmla="*/ 22 w 148"/>
                  <a:gd name="T73" fmla="*/ 149 h 153"/>
                  <a:gd name="T74" fmla="*/ 14 w 148"/>
                  <a:gd name="T75" fmla="*/ 139 h 153"/>
                  <a:gd name="T76" fmla="*/ 13 w 148"/>
                  <a:gd name="T77" fmla="*/ 122 h 153"/>
                  <a:gd name="T78" fmla="*/ 14 w 148"/>
                  <a:gd name="T79" fmla="*/ 103 h 153"/>
                  <a:gd name="T80" fmla="*/ 16 w 148"/>
                  <a:gd name="T81"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153">
                    <a:moveTo>
                      <a:pt x="16" y="77"/>
                    </a:moveTo>
                    <a:lnTo>
                      <a:pt x="7" y="72"/>
                    </a:lnTo>
                    <a:lnTo>
                      <a:pt x="2" y="65"/>
                    </a:lnTo>
                    <a:lnTo>
                      <a:pt x="0" y="52"/>
                    </a:lnTo>
                    <a:lnTo>
                      <a:pt x="2" y="39"/>
                    </a:lnTo>
                    <a:lnTo>
                      <a:pt x="9" y="27"/>
                    </a:lnTo>
                    <a:lnTo>
                      <a:pt x="23" y="14"/>
                    </a:lnTo>
                    <a:lnTo>
                      <a:pt x="42" y="5"/>
                    </a:lnTo>
                    <a:lnTo>
                      <a:pt x="67" y="0"/>
                    </a:lnTo>
                    <a:lnTo>
                      <a:pt x="69" y="0"/>
                    </a:lnTo>
                    <a:lnTo>
                      <a:pt x="70" y="0"/>
                    </a:lnTo>
                    <a:lnTo>
                      <a:pt x="72" y="0"/>
                    </a:lnTo>
                    <a:lnTo>
                      <a:pt x="74" y="0"/>
                    </a:lnTo>
                    <a:lnTo>
                      <a:pt x="97" y="0"/>
                    </a:lnTo>
                    <a:lnTo>
                      <a:pt x="115" y="3"/>
                    </a:lnTo>
                    <a:lnTo>
                      <a:pt x="128" y="11"/>
                    </a:lnTo>
                    <a:lnTo>
                      <a:pt x="139" y="18"/>
                    </a:lnTo>
                    <a:lnTo>
                      <a:pt x="144" y="27"/>
                    </a:lnTo>
                    <a:lnTo>
                      <a:pt x="148" y="36"/>
                    </a:lnTo>
                    <a:lnTo>
                      <a:pt x="148" y="47"/>
                    </a:lnTo>
                    <a:lnTo>
                      <a:pt x="148" y="56"/>
                    </a:lnTo>
                    <a:lnTo>
                      <a:pt x="148" y="57"/>
                    </a:lnTo>
                    <a:lnTo>
                      <a:pt x="148" y="61"/>
                    </a:lnTo>
                    <a:lnTo>
                      <a:pt x="146" y="63"/>
                    </a:lnTo>
                    <a:lnTo>
                      <a:pt x="146" y="66"/>
                    </a:lnTo>
                    <a:lnTo>
                      <a:pt x="141" y="77"/>
                    </a:lnTo>
                    <a:lnTo>
                      <a:pt x="132" y="92"/>
                    </a:lnTo>
                    <a:lnTo>
                      <a:pt x="119" y="108"/>
                    </a:lnTo>
                    <a:lnTo>
                      <a:pt x="105" y="122"/>
                    </a:lnTo>
                    <a:lnTo>
                      <a:pt x="88" y="137"/>
                    </a:lnTo>
                    <a:lnTo>
                      <a:pt x="70" y="148"/>
                    </a:lnTo>
                    <a:lnTo>
                      <a:pt x="51" y="153"/>
                    </a:lnTo>
                    <a:lnTo>
                      <a:pt x="31" y="153"/>
                    </a:lnTo>
                    <a:lnTo>
                      <a:pt x="29" y="151"/>
                    </a:lnTo>
                    <a:lnTo>
                      <a:pt x="27" y="151"/>
                    </a:lnTo>
                    <a:lnTo>
                      <a:pt x="23" y="151"/>
                    </a:lnTo>
                    <a:lnTo>
                      <a:pt x="22" y="149"/>
                    </a:lnTo>
                    <a:lnTo>
                      <a:pt x="14" y="139"/>
                    </a:lnTo>
                    <a:lnTo>
                      <a:pt x="13" y="122"/>
                    </a:lnTo>
                    <a:lnTo>
                      <a:pt x="14" y="103"/>
                    </a:lnTo>
                    <a:lnTo>
                      <a:pt x="16" y="77"/>
                    </a:lnTo>
                    <a:close/>
                  </a:path>
                </a:pathLst>
              </a:custGeom>
              <a:solidFill>
                <a:srgbClr val="BC7A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30">
                <a:extLst>
                  <a:ext uri="{FF2B5EF4-FFF2-40B4-BE49-F238E27FC236}">
                    <a16:creationId xmlns:a16="http://schemas.microsoft.com/office/drawing/2014/main" id="{9A45CF95-757F-4A31-A6A7-0F2B988185C0}"/>
                  </a:ext>
                </a:extLst>
              </p:cNvPr>
              <p:cNvSpPr>
                <a:spLocks/>
              </p:cNvSpPr>
              <p:nvPr/>
            </p:nvSpPr>
            <p:spPr bwMode="auto">
              <a:xfrm>
                <a:off x="6573" y="2905"/>
                <a:ext cx="79" cy="88"/>
              </a:xfrm>
              <a:custGeom>
                <a:avLst/>
                <a:gdLst>
                  <a:gd name="T0" fmla="*/ 16 w 146"/>
                  <a:gd name="T1" fmla="*/ 76 h 151"/>
                  <a:gd name="T2" fmla="*/ 7 w 146"/>
                  <a:gd name="T3" fmla="*/ 72 h 151"/>
                  <a:gd name="T4" fmla="*/ 2 w 146"/>
                  <a:gd name="T5" fmla="*/ 63 h 151"/>
                  <a:gd name="T6" fmla="*/ 0 w 146"/>
                  <a:gd name="T7" fmla="*/ 52 h 151"/>
                  <a:gd name="T8" fmla="*/ 4 w 146"/>
                  <a:gd name="T9" fmla="*/ 39 h 151"/>
                  <a:gd name="T10" fmla="*/ 11 w 146"/>
                  <a:gd name="T11" fmla="*/ 27 h 151"/>
                  <a:gd name="T12" fmla="*/ 23 w 146"/>
                  <a:gd name="T13" fmla="*/ 14 h 151"/>
                  <a:gd name="T14" fmla="*/ 42 w 146"/>
                  <a:gd name="T15" fmla="*/ 7 h 151"/>
                  <a:gd name="T16" fmla="*/ 67 w 146"/>
                  <a:gd name="T17" fmla="*/ 2 h 151"/>
                  <a:gd name="T18" fmla="*/ 69 w 146"/>
                  <a:gd name="T19" fmla="*/ 2 h 151"/>
                  <a:gd name="T20" fmla="*/ 70 w 146"/>
                  <a:gd name="T21" fmla="*/ 0 h 151"/>
                  <a:gd name="T22" fmla="*/ 72 w 146"/>
                  <a:gd name="T23" fmla="*/ 0 h 151"/>
                  <a:gd name="T24" fmla="*/ 74 w 146"/>
                  <a:gd name="T25" fmla="*/ 0 h 151"/>
                  <a:gd name="T26" fmla="*/ 96 w 146"/>
                  <a:gd name="T27" fmla="*/ 2 h 151"/>
                  <a:gd name="T28" fmla="*/ 114 w 146"/>
                  <a:gd name="T29" fmla="*/ 5 h 151"/>
                  <a:gd name="T30" fmla="*/ 126 w 146"/>
                  <a:gd name="T31" fmla="*/ 11 h 151"/>
                  <a:gd name="T32" fmla="*/ 137 w 146"/>
                  <a:gd name="T33" fmla="*/ 18 h 151"/>
                  <a:gd name="T34" fmla="*/ 143 w 146"/>
                  <a:gd name="T35" fmla="*/ 27 h 151"/>
                  <a:gd name="T36" fmla="*/ 146 w 146"/>
                  <a:gd name="T37" fmla="*/ 38 h 151"/>
                  <a:gd name="T38" fmla="*/ 146 w 146"/>
                  <a:gd name="T39" fmla="*/ 47 h 151"/>
                  <a:gd name="T40" fmla="*/ 146 w 146"/>
                  <a:gd name="T41" fmla="*/ 56 h 151"/>
                  <a:gd name="T42" fmla="*/ 146 w 146"/>
                  <a:gd name="T43" fmla="*/ 57 h 151"/>
                  <a:gd name="T44" fmla="*/ 146 w 146"/>
                  <a:gd name="T45" fmla="*/ 61 h 151"/>
                  <a:gd name="T46" fmla="*/ 144 w 146"/>
                  <a:gd name="T47" fmla="*/ 63 h 151"/>
                  <a:gd name="T48" fmla="*/ 144 w 146"/>
                  <a:gd name="T49" fmla="*/ 66 h 151"/>
                  <a:gd name="T50" fmla="*/ 139 w 146"/>
                  <a:gd name="T51" fmla="*/ 77 h 151"/>
                  <a:gd name="T52" fmla="*/ 130 w 146"/>
                  <a:gd name="T53" fmla="*/ 92 h 151"/>
                  <a:gd name="T54" fmla="*/ 119 w 146"/>
                  <a:gd name="T55" fmla="*/ 106 h 151"/>
                  <a:gd name="T56" fmla="*/ 105 w 146"/>
                  <a:gd name="T57" fmla="*/ 121 h 151"/>
                  <a:gd name="T58" fmla="*/ 87 w 146"/>
                  <a:gd name="T59" fmla="*/ 135 h 151"/>
                  <a:gd name="T60" fmla="*/ 69 w 146"/>
                  <a:gd name="T61" fmla="*/ 146 h 151"/>
                  <a:gd name="T62" fmla="*/ 51 w 146"/>
                  <a:gd name="T63" fmla="*/ 151 h 151"/>
                  <a:gd name="T64" fmla="*/ 31 w 146"/>
                  <a:gd name="T65" fmla="*/ 151 h 151"/>
                  <a:gd name="T66" fmla="*/ 29 w 146"/>
                  <a:gd name="T67" fmla="*/ 149 h 151"/>
                  <a:gd name="T68" fmla="*/ 27 w 146"/>
                  <a:gd name="T69" fmla="*/ 149 h 151"/>
                  <a:gd name="T70" fmla="*/ 25 w 146"/>
                  <a:gd name="T71" fmla="*/ 149 h 151"/>
                  <a:gd name="T72" fmla="*/ 23 w 146"/>
                  <a:gd name="T73" fmla="*/ 148 h 151"/>
                  <a:gd name="T74" fmla="*/ 14 w 146"/>
                  <a:gd name="T75" fmla="*/ 137 h 151"/>
                  <a:gd name="T76" fmla="*/ 13 w 146"/>
                  <a:gd name="T77" fmla="*/ 121 h 151"/>
                  <a:gd name="T78" fmla="*/ 14 w 146"/>
                  <a:gd name="T79" fmla="*/ 101 h 151"/>
                  <a:gd name="T80" fmla="*/ 16 w 146"/>
                  <a:gd name="T81"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6" h="151">
                    <a:moveTo>
                      <a:pt x="16" y="76"/>
                    </a:moveTo>
                    <a:lnTo>
                      <a:pt x="7" y="72"/>
                    </a:lnTo>
                    <a:lnTo>
                      <a:pt x="2" y="63"/>
                    </a:lnTo>
                    <a:lnTo>
                      <a:pt x="0" y="52"/>
                    </a:lnTo>
                    <a:lnTo>
                      <a:pt x="4" y="39"/>
                    </a:lnTo>
                    <a:lnTo>
                      <a:pt x="11" y="27"/>
                    </a:lnTo>
                    <a:lnTo>
                      <a:pt x="23" y="14"/>
                    </a:lnTo>
                    <a:lnTo>
                      <a:pt x="42" y="7"/>
                    </a:lnTo>
                    <a:lnTo>
                      <a:pt x="67" y="2"/>
                    </a:lnTo>
                    <a:lnTo>
                      <a:pt x="69" y="2"/>
                    </a:lnTo>
                    <a:lnTo>
                      <a:pt x="70" y="0"/>
                    </a:lnTo>
                    <a:lnTo>
                      <a:pt x="72" y="0"/>
                    </a:lnTo>
                    <a:lnTo>
                      <a:pt x="74" y="0"/>
                    </a:lnTo>
                    <a:lnTo>
                      <a:pt x="96" y="2"/>
                    </a:lnTo>
                    <a:lnTo>
                      <a:pt x="114" y="5"/>
                    </a:lnTo>
                    <a:lnTo>
                      <a:pt x="126" y="11"/>
                    </a:lnTo>
                    <a:lnTo>
                      <a:pt x="137" y="18"/>
                    </a:lnTo>
                    <a:lnTo>
                      <a:pt x="143" y="27"/>
                    </a:lnTo>
                    <a:lnTo>
                      <a:pt x="146" y="38"/>
                    </a:lnTo>
                    <a:lnTo>
                      <a:pt x="146" y="47"/>
                    </a:lnTo>
                    <a:lnTo>
                      <a:pt x="146" y="56"/>
                    </a:lnTo>
                    <a:lnTo>
                      <a:pt x="146" y="57"/>
                    </a:lnTo>
                    <a:lnTo>
                      <a:pt x="146" y="61"/>
                    </a:lnTo>
                    <a:lnTo>
                      <a:pt x="144" y="63"/>
                    </a:lnTo>
                    <a:lnTo>
                      <a:pt x="144" y="66"/>
                    </a:lnTo>
                    <a:lnTo>
                      <a:pt x="139" y="77"/>
                    </a:lnTo>
                    <a:lnTo>
                      <a:pt x="130" y="92"/>
                    </a:lnTo>
                    <a:lnTo>
                      <a:pt x="119" y="106"/>
                    </a:lnTo>
                    <a:lnTo>
                      <a:pt x="105" y="121"/>
                    </a:lnTo>
                    <a:lnTo>
                      <a:pt x="87" y="135"/>
                    </a:lnTo>
                    <a:lnTo>
                      <a:pt x="69" y="146"/>
                    </a:lnTo>
                    <a:lnTo>
                      <a:pt x="51" y="151"/>
                    </a:lnTo>
                    <a:lnTo>
                      <a:pt x="31" y="151"/>
                    </a:lnTo>
                    <a:lnTo>
                      <a:pt x="29" y="149"/>
                    </a:lnTo>
                    <a:lnTo>
                      <a:pt x="27" y="149"/>
                    </a:lnTo>
                    <a:lnTo>
                      <a:pt x="25" y="149"/>
                    </a:lnTo>
                    <a:lnTo>
                      <a:pt x="23" y="148"/>
                    </a:lnTo>
                    <a:lnTo>
                      <a:pt x="14" y="137"/>
                    </a:lnTo>
                    <a:lnTo>
                      <a:pt x="13" y="121"/>
                    </a:lnTo>
                    <a:lnTo>
                      <a:pt x="14" y="101"/>
                    </a:lnTo>
                    <a:lnTo>
                      <a:pt x="16" y="76"/>
                    </a:lnTo>
                    <a:close/>
                  </a:path>
                </a:pathLst>
              </a:custGeom>
              <a:solidFill>
                <a:srgbClr val="BF7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31">
                <a:extLst>
                  <a:ext uri="{FF2B5EF4-FFF2-40B4-BE49-F238E27FC236}">
                    <a16:creationId xmlns:a16="http://schemas.microsoft.com/office/drawing/2014/main" id="{85A4F5CC-7B58-4470-9D1B-5B5C020DE6B6}"/>
                  </a:ext>
                </a:extLst>
              </p:cNvPr>
              <p:cNvSpPr>
                <a:spLocks/>
              </p:cNvSpPr>
              <p:nvPr/>
            </p:nvSpPr>
            <p:spPr bwMode="auto">
              <a:xfrm>
                <a:off x="6573" y="2906"/>
                <a:ext cx="78" cy="86"/>
              </a:xfrm>
              <a:custGeom>
                <a:avLst/>
                <a:gdLst>
                  <a:gd name="T0" fmla="*/ 16 w 142"/>
                  <a:gd name="T1" fmla="*/ 74 h 147"/>
                  <a:gd name="T2" fmla="*/ 7 w 142"/>
                  <a:gd name="T3" fmla="*/ 70 h 147"/>
                  <a:gd name="T4" fmla="*/ 2 w 142"/>
                  <a:gd name="T5" fmla="*/ 61 h 147"/>
                  <a:gd name="T6" fmla="*/ 0 w 142"/>
                  <a:gd name="T7" fmla="*/ 50 h 147"/>
                  <a:gd name="T8" fmla="*/ 3 w 142"/>
                  <a:gd name="T9" fmla="*/ 37 h 147"/>
                  <a:gd name="T10" fmla="*/ 11 w 142"/>
                  <a:gd name="T11" fmla="*/ 25 h 147"/>
                  <a:gd name="T12" fmla="*/ 23 w 142"/>
                  <a:gd name="T13" fmla="*/ 14 h 147"/>
                  <a:gd name="T14" fmla="*/ 41 w 142"/>
                  <a:gd name="T15" fmla="*/ 5 h 147"/>
                  <a:gd name="T16" fmla="*/ 65 w 142"/>
                  <a:gd name="T17" fmla="*/ 0 h 147"/>
                  <a:gd name="T18" fmla="*/ 67 w 142"/>
                  <a:gd name="T19" fmla="*/ 0 h 147"/>
                  <a:gd name="T20" fmla="*/ 68 w 142"/>
                  <a:gd name="T21" fmla="*/ 0 h 147"/>
                  <a:gd name="T22" fmla="*/ 70 w 142"/>
                  <a:gd name="T23" fmla="*/ 0 h 147"/>
                  <a:gd name="T24" fmla="*/ 72 w 142"/>
                  <a:gd name="T25" fmla="*/ 0 h 147"/>
                  <a:gd name="T26" fmla="*/ 94 w 142"/>
                  <a:gd name="T27" fmla="*/ 1 h 147"/>
                  <a:gd name="T28" fmla="*/ 112 w 142"/>
                  <a:gd name="T29" fmla="*/ 5 h 147"/>
                  <a:gd name="T30" fmla="*/ 124 w 142"/>
                  <a:gd name="T31" fmla="*/ 10 h 147"/>
                  <a:gd name="T32" fmla="*/ 133 w 142"/>
                  <a:gd name="T33" fmla="*/ 18 h 147"/>
                  <a:gd name="T34" fmla="*/ 139 w 142"/>
                  <a:gd name="T35" fmla="*/ 27 h 147"/>
                  <a:gd name="T36" fmla="*/ 142 w 142"/>
                  <a:gd name="T37" fmla="*/ 36 h 147"/>
                  <a:gd name="T38" fmla="*/ 142 w 142"/>
                  <a:gd name="T39" fmla="*/ 45 h 147"/>
                  <a:gd name="T40" fmla="*/ 142 w 142"/>
                  <a:gd name="T41" fmla="*/ 54 h 147"/>
                  <a:gd name="T42" fmla="*/ 141 w 142"/>
                  <a:gd name="T43" fmla="*/ 55 h 147"/>
                  <a:gd name="T44" fmla="*/ 141 w 142"/>
                  <a:gd name="T45" fmla="*/ 59 h 147"/>
                  <a:gd name="T46" fmla="*/ 141 w 142"/>
                  <a:gd name="T47" fmla="*/ 61 h 147"/>
                  <a:gd name="T48" fmla="*/ 141 w 142"/>
                  <a:gd name="T49" fmla="*/ 63 h 147"/>
                  <a:gd name="T50" fmla="*/ 135 w 142"/>
                  <a:gd name="T51" fmla="*/ 74 h 147"/>
                  <a:gd name="T52" fmla="*/ 126 w 142"/>
                  <a:gd name="T53" fmla="*/ 88 h 147"/>
                  <a:gd name="T54" fmla="*/ 115 w 142"/>
                  <a:gd name="T55" fmla="*/ 102 h 147"/>
                  <a:gd name="T56" fmla="*/ 101 w 142"/>
                  <a:gd name="T57" fmla="*/ 119 h 147"/>
                  <a:gd name="T58" fmla="*/ 85 w 142"/>
                  <a:gd name="T59" fmla="*/ 131 h 147"/>
                  <a:gd name="T60" fmla="*/ 67 w 142"/>
                  <a:gd name="T61" fmla="*/ 142 h 147"/>
                  <a:gd name="T62" fmla="*/ 49 w 142"/>
                  <a:gd name="T63" fmla="*/ 147 h 147"/>
                  <a:gd name="T64" fmla="*/ 30 w 142"/>
                  <a:gd name="T65" fmla="*/ 147 h 147"/>
                  <a:gd name="T66" fmla="*/ 29 w 142"/>
                  <a:gd name="T67" fmla="*/ 146 h 147"/>
                  <a:gd name="T68" fmla="*/ 27 w 142"/>
                  <a:gd name="T69" fmla="*/ 146 h 147"/>
                  <a:gd name="T70" fmla="*/ 23 w 142"/>
                  <a:gd name="T71" fmla="*/ 146 h 147"/>
                  <a:gd name="T72" fmla="*/ 21 w 142"/>
                  <a:gd name="T73" fmla="*/ 144 h 147"/>
                  <a:gd name="T74" fmla="*/ 14 w 142"/>
                  <a:gd name="T75" fmla="*/ 133 h 147"/>
                  <a:gd name="T76" fmla="*/ 12 w 142"/>
                  <a:gd name="T77" fmla="*/ 117 h 147"/>
                  <a:gd name="T78" fmla="*/ 14 w 142"/>
                  <a:gd name="T79" fmla="*/ 97 h 147"/>
                  <a:gd name="T80" fmla="*/ 16 w 142"/>
                  <a:gd name="T81"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47">
                    <a:moveTo>
                      <a:pt x="16" y="74"/>
                    </a:moveTo>
                    <a:lnTo>
                      <a:pt x="7" y="70"/>
                    </a:lnTo>
                    <a:lnTo>
                      <a:pt x="2" y="61"/>
                    </a:lnTo>
                    <a:lnTo>
                      <a:pt x="0" y="50"/>
                    </a:lnTo>
                    <a:lnTo>
                      <a:pt x="3" y="37"/>
                    </a:lnTo>
                    <a:lnTo>
                      <a:pt x="11" y="25"/>
                    </a:lnTo>
                    <a:lnTo>
                      <a:pt x="23" y="14"/>
                    </a:lnTo>
                    <a:lnTo>
                      <a:pt x="41" y="5"/>
                    </a:lnTo>
                    <a:lnTo>
                      <a:pt x="65" y="0"/>
                    </a:lnTo>
                    <a:lnTo>
                      <a:pt x="67" y="0"/>
                    </a:lnTo>
                    <a:lnTo>
                      <a:pt x="68" y="0"/>
                    </a:lnTo>
                    <a:lnTo>
                      <a:pt x="70" y="0"/>
                    </a:lnTo>
                    <a:lnTo>
                      <a:pt x="72" y="0"/>
                    </a:lnTo>
                    <a:lnTo>
                      <a:pt x="94" y="1"/>
                    </a:lnTo>
                    <a:lnTo>
                      <a:pt x="112" y="5"/>
                    </a:lnTo>
                    <a:lnTo>
                      <a:pt x="124" y="10"/>
                    </a:lnTo>
                    <a:lnTo>
                      <a:pt x="133" y="18"/>
                    </a:lnTo>
                    <a:lnTo>
                      <a:pt x="139" y="27"/>
                    </a:lnTo>
                    <a:lnTo>
                      <a:pt x="142" y="36"/>
                    </a:lnTo>
                    <a:lnTo>
                      <a:pt x="142" y="45"/>
                    </a:lnTo>
                    <a:lnTo>
                      <a:pt x="142" y="54"/>
                    </a:lnTo>
                    <a:lnTo>
                      <a:pt x="141" y="55"/>
                    </a:lnTo>
                    <a:lnTo>
                      <a:pt x="141" y="59"/>
                    </a:lnTo>
                    <a:lnTo>
                      <a:pt x="141" y="61"/>
                    </a:lnTo>
                    <a:lnTo>
                      <a:pt x="141" y="63"/>
                    </a:lnTo>
                    <a:lnTo>
                      <a:pt x="135" y="74"/>
                    </a:lnTo>
                    <a:lnTo>
                      <a:pt x="126" y="88"/>
                    </a:lnTo>
                    <a:lnTo>
                      <a:pt x="115" y="102"/>
                    </a:lnTo>
                    <a:lnTo>
                      <a:pt x="101" y="119"/>
                    </a:lnTo>
                    <a:lnTo>
                      <a:pt x="85" y="131"/>
                    </a:lnTo>
                    <a:lnTo>
                      <a:pt x="67" y="142"/>
                    </a:lnTo>
                    <a:lnTo>
                      <a:pt x="49" y="147"/>
                    </a:lnTo>
                    <a:lnTo>
                      <a:pt x="30" y="147"/>
                    </a:lnTo>
                    <a:lnTo>
                      <a:pt x="29" y="146"/>
                    </a:lnTo>
                    <a:lnTo>
                      <a:pt x="27" y="146"/>
                    </a:lnTo>
                    <a:lnTo>
                      <a:pt x="23" y="146"/>
                    </a:lnTo>
                    <a:lnTo>
                      <a:pt x="21" y="144"/>
                    </a:lnTo>
                    <a:lnTo>
                      <a:pt x="14" y="133"/>
                    </a:lnTo>
                    <a:lnTo>
                      <a:pt x="12" y="117"/>
                    </a:lnTo>
                    <a:lnTo>
                      <a:pt x="14" y="97"/>
                    </a:lnTo>
                    <a:lnTo>
                      <a:pt x="16" y="74"/>
                    </a:lnTo>
                    <a:close/>
                  </a:path>
                </a:pathLst>
              </a:custGeom>
              <a:solidFill>
                <a:srgbClr val="C184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32">
                <a:extLst>
                  <a:ext uri="{FF2B5EF4-FFF2-40B4-BE49-F238E27FC236}">
                    <a16:creationId xmlns:a16="http://schemas.microsoft.com/office/drawing/2014/main" id="{140396DA-45DF-4FDC-A83A-71FB922658DC}"/>
                  </a:ext>
                </a:extLst>
              </p:cNvPr>
              <p:cNvSpPr>
                <a:spLocks/>
              </p:cNvSpPr>
              <p:nvPr/>
            </p:nvSpPr>
            <p:spPr bwMode="auto">
              <a:xfrm>
                <a:off x="6574" y="2907"/>
                <a:ext cx="76" cy="84"/>
              </a:xfrm>
              <a:custGeom>
                <a:avLst/>
                <a:gdLst>
                  <a:gd name="T0" fmla="*/ 14 w 139"/>
                  <a:gd name="T1" fmla="*/ 73 h 145"/>
                  <a:gd name="T2" fmla="*/ 7 w 139"/>
                  <a:gd name="T3" fmla="*/ 69 h 145"/>
                  <a:gd name="T4" fmla="*/ 1 w 139"/>
                  <a:gd name="T5" fmla="*/ 60 h 145"/>
                  <a:gd name="T6" fmla="*/ 0 w 139"/>
                  <a:gd name="T7" fmla="*/ 49 h 145"/>
                  <a:gd name="T8" fmla="*/ 3 w 139"/>
                  <a:gd name="T9" fmla="*/ 36 h 145"/>
                  <a:gd name="T10" fmla="*/ 10 w 139"/>
                  <a:gd name="T11" fmla="*/ 24 h 145"/>
                  <a:gd name="T12" fmla="*/ 21 w 139"/>
                  <a:gd name="T13" fmla="*/ 13 h 145"/>
                  <a:gd name="T14" fmla="*/ 39 w 139"/>
                  <a:gd name="T15" fmla="*/ 4 h 145"/>
                  <a:gd name="T16" fmla="*/ 63 w 139"/>
                  <a:gd name="T17" fmla="*/ 0 h 145"/>
                  <a:gd name="T18" fmla="*/ 65 w 139"/>
                  <a:gd name="T19" fmla="*/ 0 h 145"/>
                  <a:gd name="T20" fmla="*/ 68 w 139"/>
                  <a:gd name="T21" fmla="*/ 0 h 145"/>
                  <a:gd name="T22" fmla="*/ 70 w 139"/>
                  <a:gd name="T23" fmla="*/ 0 h 145"/>
                  <a:gd name="T24" fmla="*/ 72 w 139"/>
                  <a:gd name="T25" fmla="*/ 0 h 145"/>
                  <a:gd name="T26" fmla="*/ 93 w 139"/>
                  <a:gd name="T27" fmla="*/ 0 h 145"/>
                  <a:gd name="T28" fmla="*/ 110 w 139"/>
                  <a:gd name="T29" fmla="*/ 4 h 145"/>
                  <a:gd name="T30" fmla="*/ 122 w 139"/>
                  <a:gd name="T31" fmla="*/ 9 h 145"/>
                  <a:gd name="T32" fmla="*/ 130 w 139"/>
                  <a:gd name="T33" fmla="*/ 17 h 145"/>
                  <a:gd name="T34" fmla="*/ 135 w 139"/>
                  <a:gd name="T35" fmla="*/ 26 h 145"/>
                  <a:gd name="T36" fmla="*/ 139 w 139"/>
                  <a:gd name="T37" fmla="*/ 35 h 145"/>
                  <a:gd name="T38" fmla="*/ 139 w 139"/>
                  <a:gd name="T39" fmla="*/ 44 h 145"/>
                  <a:gd name="T40" fmla="*/ 139 w 139"/>
                  <a:gd name="T41" fmla="*/ 53 h 145"/>
                  <a:gd name="T42" fmla="*/ 137 w 139"/>
                  <a:gd name="T43" fmla="*/ 54 h 145"/>
                  <a:gd name="T44" fmla="*/ 137 w 139"/>
                  <a:gd name="T45" fmla="*/ 58 h 145"/>
                  <a:gd name="T46" fmla="*/ 137 w 139"/>
                  <a:gd name="T47" fmla="*/ 60 h 145"/>
                  <a:gd name="T48" fmla="*/ 137 w 139"/>
                  <a:gd name="T49" fmla="*/ 62 h 145"/>
                  <a:gd name="T50" fmla="*/ 131 w 139"/>
                  <a:gd name="T51" fmla="*/ 73 h 145"/>
                  <a:gd name="T52" fmla="*/ 122 w 139"/>
                  <a:gd name="T53" fmla="*/ 87 h 145"/>
                  <a:gd name="T54" fmla="*/ 111 w 139"/>
                  <a:gd name="T55" fmla="*/ 101 h 145"/>
                  <a:gd name="T56" fmla="*/ 97 w 139"/>
                  <a:gd name="T57" fmla="*/ 116 h 145"/>
                  <a:gd name="T58" fmla="*/ 83 w 139"/>
                  <a:gd name="T59" fmla="*/ 128 h 145"/>
                  <a:gd name="T60" fmla="*/ 65 w 139"/>
                  <a:gd name="T61" fmla="*/ 139 h 145"/>
                  <a:gd name="T62" fmla="*/ 47 w 139"/>
                  <a:gd name="T63" fmla="*/ 145 h 145"/>
                  <a:gd name="T64" fmla="*/ 28 w 139"/>
                  <a:gd name="T65" fmla="*/ 145 h 145"/>
                  <a:gd name="T66" fmla="*/ 27 w 139"/>
                  <a:gd name="T67" fmla="*/ 143 h 145"/>
                  <a:gd name="T68" fmla="*/ 25 w 139"/>
                  <a:gd name="T69" fmla="*/ 143 h 145"/>
                  <a:gd name="T70" fmla="*/ 23 w 139"/>
                  <a:gd name="T71" fmla="*/ 143 h 145"/>
                  <a:gd name="T72" fmla="*/ 21 w 139"/>
                  <a:gd name="T73" fmla="*/ 141 h 145"/>
                  <a:gd name="T74" fmla="*/ 12 w 139"/>
                  <a:gd name="T75" fmla="*/ 130 h 145"/>
                  <a:gd name="T76" fmla="*/ 10 w 139"/>
                  <a:gd name="T77" fmla="*/ 114 h 145"/>
                  <a:gd name="T78" fmla="*/ 12 w 139"/>
                  <a:gd name="T79" fmla="*/ 96 h 145"/>
                  <a:gd name="T80" fmla="*/ 14 w 139"/>
                  <a:gd name="T81"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45">
                    <a:moveTo>
                      <a:pt x="14" y="73"/>
                    </a:moveTo>
                    <a:lnTo>
                      <a:pt x="7" y="69"/>
                    </a:lnTo>
                    <a:lnTo>
                      <a:pt x="1" y="60"/>
                    </a:lnTo>
                    <a:lnTo>
                      <a:pt x="0" y="49"/>
                    </a:lnTo>
                    <a:lnTo>
                      <a:pt x="3" y="36"/>
                    </a:lnTo>
                    <a:lnTo>
                      <a:pt x="10" y="24"/>
                    </a:lnTo>
                    <a:lnTo>
                      <a:pt x="21" y="13"/>
                    </a:lnTo>
                    <a:lnTo>
                      <a:pt x="39" y="4"/>
                    </a:lnTo>
                    <a:lnTo>
                      <a:pt x="63" y="0"/>
                    </a:lnTo>
                    <a:lnTo>
                      <a:pt x="65" y="0"/>
                    </a:lnTo>
                    <a:lnTo>
                      <a:pt x="68" y="0"/>
                    </a:lnTo>
                    <a:lnTo>
                      <a:pt x="70" y="0"/>
                    </a:lnTo>
                    <a:lnTo>
                      <a:pt x="72" y="0"/>
                    </a:lnTo>
                    <a:lnTo>
                      <a:pt x="93" y="0"/>
                    </a:lnTo>
                    <a:lnTo>
                      <a:pt x="110" y="4"/>
                    </a:lnTo>
                    <a:lnTo>
                      <a:pt x="122" y="9"/>
                    </a:lnTo>
                    <a:lnTo>
                      <a:pt x="130" y="17"/>
                    </a:lnTo>
                    <a:lnTo>
                      <a:pt x="135" y="26"/>
                    </a:lnTo>
                    <a:lnTo>
                      <a:pt x="139" y="35"/>
                    </a:lnTo>
                    <a:lnTo>
                      <a:pt x="139" y="44"/>
                    </a:lnTo>
                    <a:lnTo>
                      <a:pt x="139" y="53"/>
                    </a:lnTo>
                    <a:lnTo>
                      <a:pt x="137" y="54"/>
                    </a:lnTo>
                    <a:lnTo>
                      <a:pt x="137" y="58"/>
                    </a:lnTo>
                    <a:lnTo>
                      <a:pt x="137" y="60"/>
                    </a:lnTo>
                    <a:lnTo>
                      <a:pt x="137" y="62"/>
                    </a:lnTo>
                    <a:lnTo>
                      <a:pt x="131" y="73"/>
                    </a:lnTo>
                    <a:lnTo>
                      <a:pt x="122" y="87"/>
                    </a:lnTo>
                    <a:lnTo>
                      <a:pt x="111" y="101"/>
                    </a:lnTo>
                    <a:lnTo>
                      <a:pt x="97" y="116"/>
                    </a:lnTo>
                    <a:lnTo>
                      <a:pt x="83" y="128"/>
                    </a:lnTo>
                    <a:lnTo>
                      <a:pt x="65" y="139"/>
                    </a:lnTo>
                    <a:lnTo>
                      <a:pt x="47" y="145"/>
                    </a:lnTo>
                    <a:lnTo>
                      <a:pt x="28" y="145"/>
                    </a:lnTo>
                    <a:lnTo>
                      <a:pt x="27" y="143"/>
                    </a:lnTo>
                    <a:lnTo>
                      <a:pt x="25" y="143"/>
                    </a:lnTo>
                    <a:lnTo>
                      <a:pt x="23" y="143"/>
                    </a:lnTo>
                    <a:lnTo>
                      <a:pt x="21" y="141"/>
                    </a:lnTo>
                    <a:lnTo>
                      <a:pt x="12" y="130"/>
                    </a:lnTo>
                    <a:lnTo>
                      <a:pt x="10" y="114"/>
                    </a:lnTo>
                    <a:lnTo>
                      <a:pt x="12" y="96"/>
                    </a:lnTo>
                    <a:lnTo>
                      <a:pt x="14" y="73"/>
                    </a:lnTo>
                    <a:close/>
                  </a:path>
                </a:pathLst>
              </a:custGeom>
              <a:solidFill>
                <a:srgbClr val="C184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33">
                <a:extLst>
                  <a:ext uri="{FF2B5EF4-FFF2-40B4-BE49-F238E27FC236}">
                    <a16:creationId xmlns:a16="http://schemas.microsoft.com/office/drawing/2014/main" id="{5006DEDB-3BA4-40FD-AC11-C69CCF455D31}"/>
                  </a:ext>
                </a:extLst>
              </p:cNvPr>
              <p:cNvSpPr>
                <a:spLocks/>
              </p:cNvSpPr>
              <p:nvPr/>
            </p:nvSpPr>
            <p:spPr bwMode="auto">
              <a:xfrm>
                <a:off x="6575" y="2907"/>
                <a:ext cx="74" cy="83"/>
              </a:xfrm>
              <a:custGeom>
                <a:avLst/>
                <a:gdLst>
                  <a:gd name="T0" fmla="*/ 15 w 136"/>
                  <a:gd name="T1" fmla="*/ 71 h 143"/>
                  <a:gd name="T2" fmla="*/ 8 w 136"/>
                  <a:gd name="T3" fmla="*/ 67 h 143"/>
                  <a:gd name="T4" fmla="*/ 2 w 136"/>
                  <a:gd name="T5" fmla="*/ 58 h 143"/>
                  <a:gd name="T6" fmla="*/ 0 w 136"/>
                  <a:gd name="T7" fmla="*/ 49 h 143"/>
                  <a:gd name="T8" fmla="*/ 4 w 136"/>
                  <a:gd name="T9" fmla="*/ 36 h 143"/>
                  <a:gd name="T10" fmla="*/ 9 w 136"/>
                  <a:gd name="T11" fmla="*/ 24 h 143"/>
                  <a:gd name="T12" fmla="*/ 22 w 136"/>
                  <a:gd name="T13" fmla="*/ 13 h 143"/>
                  <a:gd name="T14" fmla="*/ 38 w 136"/>
                  <a:gd name="T15" fmla="*/ 4 h 143"/>
                  <a:gd name="T16" fmla="*/ 62 w 136"/>
                  <a:gd name="T17" fmla="*/ 0 h 143"/>
                  <a:gd name="T18" fmla="*/ 64 w 136"/>
                  <a:gd name="T19" fmla="*/ 0 h 143"/>
                  <a:gd name="T20" fmla="*/ 67 w 136"/>
                  <a:gd name="T21" fmla="*/ 0 h 143"/>
                  <a:gd name="T22" fmla="*/ 69 w 136"/>
                  <a:gd name="T23" fmla="*/ 0 h 143"/>
                  <a:gd name="T24" fmla="*/ 71 w 136"/>
                  <a:gd name="T25" fmla="*/ 0 h 143"/>
                  <a:gd name="T26" fmla="*/ 91 w 136"/>
                  <a:gd name="T27" fmla="*/ 0 h 143"/>
                  <a:gd name="T28" fmla="*/ 107 w 136"/>
                  <a:gd name="T29" fmla="*/ 4 h 143"/>
                  <a:gd name="T30" fmla="*/ 120 w 136"/>
                  <a:gd name="T31" fmla="*/ 11 h 143"/>
                  <a:gd name="T32" fmla="*/ 129 w 136"/>
                  <a:gd name="T33" fmla="*/ 18 h 143"/>
                  <a:gd name="T34" fmla="*/ 132 w 136"/>
                  <a:gd name="T35" fmla="*/ 27 h 143"/>
                  <a:gd name="T36" fmla="*/ 136 w 136"/>
                  <a:gd name="T37" fmla="*/ 36 h 143"/>
                  <a:gd name="T38" fmla="*/ 136 w 136"/>
                  <a:gd name="T39" fmla="*/ 45 h 143"/>
                  <a:gd name="T40" fmla="*/ 136 w 136"/>
                  <a:gd name="T41" fmla="*/ 54 h 143"/>
                  <a:gd name="T42" fmla="*/ 134 w 136"/>
                  <a:gd name="T43" fmla="*/ 56 h 143"/>
                  <a:gd name="T44" fmla="*/ 134 w 136"/>
                  <a:gd name="T45" fmla="*/ 58 h 143"/>
                  <a:gd name="T46" fmla="*/ 134 w 136"/>
                  <a:gd name="T47" fmla="*/ 60 h 143"/>
                  <a:gd name="T48" fmla="*/ 132 w 136"/>
                  <a:gd name="T49" fmla="*/ 62 h 143"/>
                  <a:gd name="T50" fmla="*/ 127 w 136"/>
                  <a:gd name="T51" fmla="*/ 73 h 143"/>
                  <a:gd name="T52" fmla="*/ 120 w 136"/>
                  <a:gd name="T53" fmla="*/ 87 h 143"/>
                  <a:gd name="T54" fmla="*/ 109 w 136"/>
                  <a:gd name="T55" fmla="*/ 101 h 143"/>
                  <a:gd name="T56" fmla="*/ 96 w 136"/>
                  <a:gd name="T57" fmla="*/ 116 h 143"/>
                  <a:gd name="T58" fmla="*/ 80 w 136"/>
                  <a:gd name="T59" fmla="*/ 128 h 143"/>
                  <a:gd name="T60" fmla="*/ 64 w 136"/>
                  <a:gd name="T61" fmla="*/ 137 h 143"/>
                  <a:gd name="T62" fmla="*/ 46 w 136"/>
                  <a:gd name="T63" fmla="*/ 143 h 143"/>
                  <a:gd name="T64" fmla="*/ 27 w 136"/>
                  <a:gd name="T65" fmla="*/ 143 h 143"/>
                  <a:gd name="T66" fmla="*/ 26 w 136"/>
                  <a:gd name="T67" fmla="*/ 141 h 143"/>
                  <a:gd name="T68" fmla="*/ 24 w 136"/>
                  <a:gd name="T69" fmla="*/ 141 h 143"/>
                  <a:gd name="T70" fmla="*/ 22 w 136"/>
                  <a:gd name="T71" fmla="*/ 141 h 143"/>
                  <a:gd name="T72" fmla="*/ 20 w 136"/>
                  <a:gd name="T73" fmla="*/ 139 h 143"/>
                  <a:gd name="T74" fmla="*/ 13 w 136"/>
                  <a:gd name="T75" fmla="*/ 128 h 143"/>
                  <a:gd name="T76" fmla="*/ 11 w 136"/>
                  <a:gd name="T77" fmla="*/ 112 h 143"/>
                  <a:gd name="T78" fmla="*/ 13 w 136"/>
                  <a:gd name="T79" fmla="*/ 94 h 143"/>
                  <a:gd name="T80" fmla="*/ 15 w 136"/>
                  <a:gd name="T81"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43">
                    <a:moveTo>
                      <a:pt x="15" y="71"/>
                    </a:moveTo>
                    <a:lnTo>
                      <a:pt x="8" y="67"/>
                    </a:lnTo>
                    <a:lnTo>
                      <a:pt x="2" y="58"/>
                    </a:lnTo>
                    <a:lnTo>
                      <a:pt x="0" y="49"/>
                    </a:lnTo>
                    <a:lnTo>
                      <a:pt x="4" y="36"/>
                    </a:lnTo>
                    <a:lnTo>
                      <a:pt x="9" y="24"/>
                    </a:lnTo>
                    <a:lnTo>
                      <a:pt x="22" y="13"/>
                    </a:lnTo>
                    <a:lnTo>
                      <a:pt x="38" y="4"/>
                    </a:lnTo>
                    <a:lnTo>
                      <a:pt x="62" y="0"/>
                    </a:lnTo>
                    <a:lnTo>
                      <a:pt x="64" y="0"/>
                    </a:lnTo>
                    <a:lnTo>
                      <a:pt x="67" y="0"/>
                    </a:lnTo>
                    <a:lnTo>
                      <a:pt x="69" y="0"/>
                    </a:lnTo>
                    <a:lnTo>
                      <a:pt x="71" y="0"/>
                    </a:lnTo>
                    <a:lnTo>
                      <a:pt x="91" y="0"/>
                    </a:lnTo>
                    <a:lnTo>
                      <a:pt x="107" y="4"/>
                    </a:lnTo>
                    <a:lnTo>
                      <a:pt x="120" y="11"/>
                    </a:lnTo>
                    <a:lnTo>
                      <a:pt x="129" y="18"/>
                    </a:lnTo>
                    <a:lnTo>
                      <a:pt x="132" y="27"/>
                    </a:lnTo>
                    <a:lnTo>
                      <a:pt x="136" y="36"/>
                    </a:lnTo>
                    <a:lnTo>
                      <a:pt x="136" y="45"/>
                    </a:lnTo>
                    <a:lnTo>
                      <a:pt x="136" y="54"/>
                    </a:lnTo>
                    <a:lnTo>
                      <a:pt x="134" y="56"/>
                    </a:lnTo>
                    <a:lnTo>
                      <a:pt x="134" y="58"/>
                    </a:lnTo>
                    <a:lnTo>
                      <a:pt x="134" y="60"/>
                    </a:lnTo>
                    <a:lnTo>
                      <a:pt x="132" y="62"/>
                    </a:lnTo>
                    <a:lnTo>
                      <a:pt x="127" y="73"/>
                    </a:lnTo>
                    <a:lnTo>
                      <a:pt x="120" y="87"/>
                    </a:lnTo>
                    <a:lnTo>
                      <a:pt x="109" y="101"/>
                    </a:lnTo>
                    <a:lnTo>
                      <a:pt x="96" y="116"/>
                    </a:lnTo>
                    <a:lnTo>
                      <a:pt x="80" y="128"/>
                    </a:lnTo>
                    <a:lnTo>
                      <a:pt x="64" y="137"/>
                    </a:lnTo>
                    <a:lnTo>
                      <a:pt x="46" y="143"/>
                    </a:lnTo>
                    <a:lnTo>
                      <a:pt x="27" y="143"/>
                    </a:lnTo>
                    <a:lnTo>
                      <a:pt x="26" y="141"/>
                    </a:lnTo>
                    <a:lnTo>
                      <a:pt x="24" y="141"/>
                    </a:lnTo>
                    <a:lnTo>
                      <a:pt x="22" y="141"/>
                    </a:lnTo>
                    <a:lnTo>
                      <a:pt x="20" y="139"/>
                    </a:lnTo>
                    <a:lnTo>
                      <a:pt x="13" y="128"/>
                    </a:lnTo>
                    <a:lnTo>
                      <a:pt x="11" y="112"/>
                    </a:lnTo>
                    <a:lnTo>
                      <a:pt x="13" y="94"/>
                    </a:lnTo>
                    <a:lnTo>
                      <a:pt x="15" y="71"/>
                    </a:lnTo>
                    <a:close/>
                  </a:path>
                </a:pathLst>
              </a:custGeom>
              <a:solidFill>
                <a:srgbClr val="C48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34">
                <a:extLst>
                  <a:ext uri="{FF2B5EF4-FFF2-40B4-BE49-F238E27FC236}">
                    <a16:creationId xmlns:a16="http://schemas.microsoft.com/office/drawing/2014/main" id="{26E09288-77FA-46BC-877D-536A4AE472B4}"/>
                  </a:ext>
                </a:extLst>
              </p:cNvPr>
              <p:cNvSpPr>
                <a:spLocks/>
              </p:cNvSpPr>
              <p:nvPr/>
            </p:nvSpPr>
            <p:spPr bwMode="auto">
              <a:xfrm>
                <a:off x="6575" y="2908"/>
                <a:ext cx="73" cy="81"/>
              </a:xfrm>
              <a:custGeom>
                <a:avLst/>
                <a:gdLst>
                  <a:gd name="T0" fmla="*/ 15 w 134"/>
                  <a:gd name="T1" fmla="*/ 69 h 139"/>
                  <a:gd name="T2" fmla="*/ 8 w 134"/>
                  <a:gd name="T3" fmla="*/ 65 h 139"/>
                  <a:gd name="T4" fmla="*/ 2 w 134"/>
                  <a:gd name="T5" fmla="*/ 58 h 139"/>
                  <a:gd name="T6" fmla="*/ 0 w 134"/>
                  <a:gd name="T7" fmla="*/ 47 h 139"/>
                  <a:gd name="T8" fmla="*/ 4 w 134"/>
                  <a:gd name="T9" fmla="*/ 34 h 139"/>
                  <a:gd name="T10" fmla="*/ 9 w 134"/>
                  <a:gd name="T11" fmla="*/ 24 h 139"/>
                  <a:gd name="T12" fmla="*/ 22 w 134"/>
                  <a:gd name="T13" fmla="*/ 13 h 139"/>
                  <a:gd name="T14" fmla="*/ 38 w 134"/>
                  <a:gd name="T15" fmla="*/ 4 h 139"/>
                  <a:gd name="T16" fmla="*/ 62 w 134"/>
                  <a:gd name="T17" fmla="*/ 0 h 139"/>
                  <a:gd name="T18" fmla="*/ 64 w 134"/>
                  <a:gd name="T19" fmla="*/ 0 h 139"/>
                  <a:gd name="T20" fmla="*/ 67 w 134"/>
                  <a:gd name="T21" fmla="*/ 0 h 139"/>
                  <a:gd name="T22" fmla="*/ 69 w 134"/>
                  <a:gd name="T23" fmla="*/ 0 h 139"/>
                  <a:gd name="T24" fmla="*/ 71 w 134"/>
                  <a:gd name="T25" fmla="*/ 0 h 139"/>
                  <a:gd name="T26" fmla="*/ 91 w 134"/>
                  <a:gd name="T27" fmla="*/ 0 h 139"/>
                  <a:gd name="T28" fmla="*/ 107 w 134"/>
                  <a:gd name="T29" fmla="*/ 4 h 139"/>
                  <a:gd name="T30" fmla="*/ 118 w 134"/>
                  <a:gd name="T31" fmla="*/ 11 h 139"/>
                  <a:gd name="T32" fmla="*/ 127 w 134"/>
                  <a:gd name="T33" fmla="*/ 18 h 139"/>
                  <a:gd name="T34" fmla="*/ 132 w 134"/>
                  <a:gd name="T35" fmla="*/ 25 h 139"/>
                  <a:gd name="T36" fmla="*/ 134 w 134"/>
                  <a:gd name="T37" fmla="*/ 34 h 139"/>
                  <a:gd name="T38" fmla="*/ 134 w 134"/>
                  <a:gd name="T39" fmla="*/ 43 h 139"/>
                  <a:gd name="T40" fmla="*/ 134 w 134"/>
                  <a:gd name="T41" fmla="*/ 52 h 139"/>
                  <a:gd name="T42" fmla="*/ 132 w 134"/>
                  <a:gd name="T43" fmla="*/ 54 h 139"/>
                  <a:gd name="T44" fmla="*/ 132 w 134"/>
                  <a:gd name="T45" fmla="*/ 56 h 139"/>
                  <a:gd name="T46" fmla="*/ 132 w 134"/>
                  <a:gd name="T47" fmla="*/ 58 h 139"/>
                  <a:gd name="T48" fmla="*/ 130 w 134"/>
                  <a:gd name="T49" fmla="*/ 60 h 139"/>
                  <a:gd name="T50" fmla="*/ 125 w 134"/>
                  <a:gd name="T51" fmla="*/ 71 h 139"/>
                  <a:gd name="T52" fmla="*/ 118 w 134"/>
                  <a:gd name="T53" fmla="*/ 83 h 139"/>
                  <a:gd name="T54" fmla="*/ 107 w 134"/>
                  <a:gd name="T55" fmla="*/ 98 h 139"/>
                  <a:gd name="T56" fmla="*/ 94 w 134"/>
                  <a:gd name="T57" fmla="*/ 112 h 139"/>
                  <a:gd name="T58" fmla="*/ 80 w 134"/>
                  <a:gd name="T59" fmla="*/ 125 h 139"/>
                  <a:gd name="T60" fmla="*/ 64 w 134"/>
                  <a:gd name="T61" fmla="*/ 134 h 139"/>
                  <a:gd name="T62" fmla="*/ 46 w 134"/>
                  <a:gd name="T63" fmla="*/ 139 h 139"/>
                  <a:gd name="T64" fmla="*/ 29 w 134"/>
                  <a:gd name="T65" fmla="*/ 139 h 139"/>
                  <a:gd name="T66" fmla="*/ 27 w 134"/>
                  <a:gd name="T67" fmla="*/ 137 h 139"/>
                  <a:gd name="T68" fmla="*/ 26 w 134"/>
                  <a:gd name="T69" fmla="*/ 137 h 139"/>
                  <a:gd name="T70" fmla="*/ 24 w 134"/>
                  <a:gd name="T71" fmla="*/ 137 h 139"/>
                  <a:gd name="T72" fmla="*/ 22 w 134"/>
                  <a:gd name="T73" fmla="*/ 135 h 139"/>
                  <a:gd name="T74" fmla="*/ 15 w 134"/>
                  <a:gd name="T75" fmla="*/ 125 h 139"/>
                  <a:gd name="T76" fmla="*/ 13 w 134"/>
                  <a:gd name="T77" fmla="*/ 108 h 139"/>
                  <a:gd name="T78" fmla="*/ 13 w 134"/>
                  <a:gd name="T79" fmla="*/ 90 h 139"/>
                  <a:gd name="T80" fmla="*/ 15 w 134"/>
                  <a:gd name="T8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39">
                    <a:moveTo>
                      <a:pt x="15" y="69"/>
                    </a:moveTo>
                    <a:lnTo>
                      <a:pt x="8" y="65"/>
                    </a:lnTo>
                    <a:lnTo>
                      <a:pt x="2" y="58"/>
                    </a:lnTo>
                    <a:lnTo>
                      <a:pt x="0" y="47"/>
                    </a:lnTo>
                    <a:lnTo>
                      <a:pt x="4" y="34"/>
                    </a:lnTo>
                    <a:lnTo>
                      <a:pt x="9" y="24"/>
                    </a:lnTo>
                    <a:lnTo>
                      <a:pt x="22" y="13"/>
                    </a:lnTo>
                    <a:lnTo>
                      <a:pt x="38" y="4"/>
                    </a:lnTo>
                    <a:lnTo>
                      <a:pt x="62" y="0"/>
                    </a:lnTo>
                    <a:lnTo>
                      <a:pt x="64" y="0"/>
                    </a:lnTo>
                    <a:lnTo>
                      <a:pt x="67" y="0"/>
                    </a:lnTo>
                    <a:lnTo>
                      <a:pt x="69" y="0"/>
                    </a:lnTo>
                    <a:lnTo>
                      <a:pt x="71" y="0"/>
                    </a:lnTo>
                    <a:lnTo>
                      <a:pt x="91" y="0"/>
                    </a:lnTo>
                    <a:lnTo>
                      <a:pt x="107" y="4"/>
                    </a:lnTo>
                    <a:lnTo>
                      <a:pt x="118" y="11"/>
                    </a:lnTo>
                    <a:lnTo>
                      <a:pt x="127" y="18"/>
                    </a:lnTo>
                    <a:lnTo>
                      <a:pt x="132" y="25"/>
                    </a:lnTo>
                    <a:lnTo>
                      <a:pt x="134" y="34"/>
                    </a:lnTo>
                    <a:lnTo>
                      <a:pt x="134" y="43"/>
                    </a:lnTo>
                    <a:lnTo>
                      <a:pt x="134" y="52"/>
                    </a:lnTo>
                    <a:lnTo>
                      <a:pt x="132" y="54"/>
                    </a:lnTo>
                    <a:lnTo>
                      <a:pt x="132" y="56"/>
                    </a:lnTo>
                    <a:lnTo>
                      <a:pt x="132" y="58"/>
                    </a:lnTo>
                    <a:lnTo>
                      <a:pt x="130" y="60"/>
                    </a:lnTo>
                    <a:lnTo>
                      <a:pt x="125" y="71"/>
                    </a:lnTo>
                    <a:lnTo>
                      <a:pt x="118" y="83"/>
                    </a:lnTo>
                    <a:lnTo>
                      <a:pt x="107" y="98"/>
                    </a:lnTo>
                    <a:lnTo>
                      <a:pt x="94" y="112"/>
                    </a:lnTo>
                    <a:lnTo>
                      <a:pt x="80" y="125"/>
                    </a:lnTo>
                    <a:lnTo>
                      <a:pt x="64" y="134"/>
                    </a:lnTo>
                    <a:lnTo>
                      <a:pt x="46" y="139"/>
                    </a:lnTo>
                    <a:lnTo>
                      <a:pt x="29" y="139"/>
                    </a:lnTo>
                    <a:lnTo>
                      <a:pt x="27" y="137"/>
                    </a:lnTo>
                    <a:lnTo>
                      <a:pt x="26" y="137"/>
                    </a:lnTo>
                    <a:lnTo>
                      <a:pt x="24" y="137"/>
                    </a:lnTo>
                    <a:lnTo>
                      <a:pt x="22" y="135"/>
                    </a:lnTo>
                    <a:lnTo>
                      <a:pt x="15" y="125"/>
                    </a:lnTo>
                    <a:lnTo>
                      <a:pt x="13" y="108"/>
                    </a:lnTo>
                    <a:lnTo>
                      <a:pt x="13" y="90"/>
                    </a:lnTo>
                    <a:lnTo>
                      <a:pt x="15" y="69"/>
                    </a:lnTo>
                    <a:close/>
                  </a:path>
                </a:pathLst>
              </a:custGeom>
              <a:solidFill>
                <a:srgbClr val="C68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35">
                <a:extLst>
                  <a:ext uri="{FF2B5EF4-FFF2-40B4-BE49-F238E27FC236}">
                    <a16:creationId xmlns:a16="http://schemas.microsoft.com/office/drawing/2014/main" id="{BAF6F7CE-81A1-4787-B918-344BF986A4CA}"/>
                  </a:ext>
                </a:extLst>
              </p:cNvPr>
              <p:cNvSpPr>
                <a:spLocks/>
              </p:cNvSpPr>
              <p:nvPr/>
            </p:nvSpPr>
            <p:spPr bwMode="auto">
              <a:xfrm>
                <a:off x="6576" y="2908"/>
                <a:ext cx="71" cy="80"/>
              </a:xfrm>
              <a:custGeom>
                <a:avLst/>
                <a:gdLst>
                  <a:gd name="T0" fmla="*/ 15 w 130"/>
                  <a:gd name="T1" fmla="*/ 69 h 137"/>
                  <a:gd name="T2" fmla="*/ 7 w 130"/>
                  <a:gd name="T3" fmla="*/ 65 h 137"/>
                  <a:gd name="T4" fmla="*/ 2 w 130"/>
                  <a:gd name="T5" fmla="*/ 58 h 137"/>
                  <a:gd name="T6" fmla="*/ 0 w 130"/>
                  <a:gd name="T7" fmla="*/ 47 h 137"/>
                  <a:gd name="T8" fmla="*/ 2 w 130"/>
                  <a:gd name="T9" fmla="*/ 34 h 137"/>
                  <a:gd name="T10" fmla="*/ 9 w 130"/>
                  <a:gd name="T11" fmla="*/ 24 h 137"/>
                  <a:gd name="T12" fmla="*/ 22 w 130"/>
                  <a:gd name="T13" fmla="*/ 13 h 137"/>
                  <a:gd name="T14" fmla="*/ 38 w 130"/>
                  <a:gd name="T15" fmla="*/ 4 h 137"/>
                  <a:gd name="T16" fmla="*/ 60 w 130"/>
                  <a:gd name="T17" fmla="*/ 0 h 137"/>
                  <a:gd name="T18" fmla="*/ 62 w 130"/>
                  <a:gd name="T19" fmla="*/ 0 h 137"/>
                  <a:gd name="T20" fmla="*/ 65 w 130"/>
                  <a:gd name="T21" fmla="*/ 0 h 137"/>
                  <a:gd name="T22" fmla="*/ 67 w 130"/>
                  <a:gd name="T23" fmla="*/ 0 h 137"/>
                  <a:gd name="T24" fmla="*/ 69 w 130"/>
                  <a:gd name="T25" fmla="*/ 0 h 137"/>
                  <a:gd name="T26" fmla="*/ 89 w 130"/>
                  <a:gd name="T27" fmla="*/ 0 h 137"/>
                  <a:gd name="T28" fmla="*/ 105 w 130"/>
                  <a:gd name="T29" fmla="*/ 4 h 137"/>
                  <a:gd name="T30" fmla="*/ 116 w 130"/>
                  <a:gd name="T31" fmla="*/ 11 h 137"/>
                  <a:gd name="T32" fmla="*/ 123 w 130"/>
                  <a:gd name="T33" fmla="*/ 18 h 137"/>
                  <a:gd name="T34" fmla="*/ 128 w 130"/>
                  <a:gd name="T35" fmla="*/ 25 h 137"/>
                  <a:gd name="T36" fmla="*/ 130 w 130"/>
                  <a:gd name="T37" fmla="*/ 34 h 137"/>
                  <a:gd name="T38" fmla="*/ 130 w 130"/>
                  <a:gd name="T39" fmla="*/ 43 h 137"/>
                  <a:gd name="T40" fmla="*/ 128 w 130"/>
                  <a:gd name="T41" fmla="*/ 52 h 137"/>
                  <a:gd name="T42" fmla="*/ 128 w 130"/>
                  <a:gd name="T43" fmla="*/ 54 h 137"/>
                  <a:gd name="T44" fmla="*/ 128 w 130"/>
                  <a:gd name="T45" fmla="*/ 56 h 137"/>
                  <a:gd name="T46" fmla="*/ 128 w 130"/>
                  <a:gd name="T47" fmla="*/ 58 h 137"/>
                  <a:gd name="T48" fmla="*/ 127 w 130"/>
                  <a:gd name="T49" fmla="*/ 60 h 137"/>
                  <a:gd name="T50" fmla="*/ 123 w 130"/>
                  <a:gd name="T51" fmla="*/ 71 h 137"/>
                  <a:gd name="T52" fmla="*/ 114 w 130"/>
                  <a:gd name="T53" fmla="*/ 83 h 137"/>
                  <a:gd name="T54" fmla="*/ 103 w 130"/>
                  <a:gd name="T55" fmla="*/ 98 h 137"/>
                  <a:gd name="T56" fmla="*/ 90 w 130"/>
                  <a:gd name="T57" fmla="*/ 110 h 137"/>
                  <a:gd name="T58" fmla="*/ 76 w 130"/>
                  <a:gd name="T59" fmla="*/ 123 h 137"/>
                  <a:gd name="T60" fmla="*/ 62 w 130"/>
                  <a:gd name="T61" fmla="*/ 132 h 137"/>
                  <a:gd name="T62" fmla="*/ 44 w 130"/>
                  <a:gd name="T63" fmla="*/ 137 h 137"/>
                  <a:gd name="T64" fmla="*/ 27 w 130"/>
                  <a:gd name="T65" fmla="*/ 137 h 137"/>
                  <a:gd name="T66" fmla="*/ 25 w 130"/>
                  <a:gd name="T67" fmla="*/ 135 h 137"/>
                  <a:gd name="T68" fmla="*/ 24 w 130"/>
                  <a:gd name="T69" fmla="*/ 135 h 137"/>
                  <a:gd name="T70" fmla="*/ 22 w 130"/>
                  <a:gd name="T71" fmla="*/ 135 h 137"/>
                  <a:gd name="T72" fmla="*/ 20 w 130"/>
                  <a:gd name="T73" fmla="*/ 134 h 137"/>
                  <a:gd name="T74" fmla="*/ 13 w 130"/>
                  <a:gd name="T75" fmla="*/ 123 h 137"/>
                  <a:gd name="T76" fmla="*/ 13 w 130"/>
                  <a:gd name="T77" fmla="*/ 108 h 137"/>
                  <a:gd name="T78" fmla="*/ 13 w 130"/>
                  <a:gd name="T79" fmla="*/ 90 h 137"/>
                  <a:gd name="T80" fmla="*/ 15 w 130"/>
                  <a:gd name="T8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37">
                    <a:moveTo>
                      <a:pt x="15" y="69"/>
                    </a:moveTo>
                    <a:lnTo>
                      <a:pt x="7" y="65"/>
                    </a:lnTo>
                    <a:lnTo>
                      <a:pt x="2" y="58"/>
                    </a:lnTo>
                    <a:lnTo>
                      <a:pt x="0" y="47"/>
                    </a:lnTo>
                    <a:lnTo>
                      <a:pt x="2" y="34"/>
                    </a:lnTo>
                    <a:lnTo>
                      <a:pt x="9" y="24"/>
                    </a:lnTo>
                    <a:lnTo>
                      <a:pt x="22" y="13"/>
                    </a:lnTo>
                    <a:lnTo>
                      <a:pt x="38" y="4"/>
                    </a:lnTo>
                    <a:lnTo>
                      <a:pt x="60" y="0"/>
                    </a:lnTo>
                    <a:lnTo>
                      <a:pt x="62" y="0"/>
                    </a:lnTo>
                    <a:lnTo>
                      <a:pt x="65" y="0"/>
                    </a:lnTo>
                    <a:lnTo>
                      <a:pt x="67" y="0"/>
                    </a:lnTo>
                    <a:lnTo>
                      <a:pt x="69" y="0"/>
                    </a:lnTo>
                    <a:lnTo>
                      <a:pt x="89" y="0"/>
                    </a:lnTo>
                    <a:lnTo>
                      <a:pt x="105" y="4"/>
                    </a:lnTo>
                    <a:lnTo>
                      <a:pt x="116" y="11"/>
                    </a:lnTo>
                    <a:lnTo>
                      <a:pt x="123" y="18"/>
                    </a:lnTo>
                    <a:lnTo>
                      <a:pt x="128" y="25"/>
                    </a:lnTo>
                    <a:lnTo>
                      <a:pt x="130" y="34"/>
                    </a:lnTo>
                    <a:lnTo>
                      <a:pt x="130" y="43"/>
                    </a:lnTo>
                    <a:lnTo>
                      <a:pt x="128" y="52"/>
                    </a:lnTo>
                    <a:lnTo>
                      <a:pt x="128" y="54"/>
                    </a:lnTo>
                    <a:lnTo>
                      <a:pt x="128" y="56"/>
                    </a:lnTo>
                    <a:lnTo>
                      <a:pt x="128" y="58"/>
                    </a:lnTo>
                    <a:lnTo>
                      <a:pt x="127" y="60"/>
                    </a:lnTo>
                    <a:lnTo>
                      <a:pt x="123" y="71"/>
                    </a:lnTo>
                    <a:lnTo>
                      <a:pt x="114" y="83"/>
                    </a:lnTo>
                    <a:lnTo>
                      <a:pt x="103" y="98"/>
                    </a:lnTo>
                    <a:lnTo>
                      <a:pt x="90" y="110"/>
                    </a:lnTo>
                    <a:lnTo>
                      <a:pt x="76" y="123"/>
                    </a:lnTo>
                    <a:lnTo>
                      <a:pt x="62" y="132"/>
                    </a:lnTo>
                    <a:lnTo>
                      <a:pt x="44" y="137"/>
                    </a:lnTo>
                    <a:lnTo>
                      <a:pt x="27" y="137"/>
                    </a:lnTo>
                    <a:lnTo>
                      <a:pt x="25" y="135"/>
                    </a:lnTo>
                    <a:lnTo>
                      <a:pt x="24" y="135"/>
                    </a:lnTo>
                    <a:lnTo>
                      <a:pt x="22" y="135"/>
                    </a:lnTo>
                    <a:lnTo>
                      <a:pt x="20" y="134"/>
                    </a:lnTo>
                    <a:lnTo>
                      <a:pt x="13" y="123"/>
                    </a:lnTo>
                    <a:lnTo>
                      <a:pt x="13" y="108"/>
                    </a:lnTo>
                    <a:lnTo>
                      <a:pt x="13" y="90"/>
                    </a:lnTo>
                    <a:lnTo>
                      <a:pt x="15" y="69"/>
                    </a:lnTo>
                    <a:close/>
                  </a:path>
                </a:pathLst>
              </a:custGeom>
              <a:solidFill>
                <a:srgbClr val="C993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36">
                <a:extLst>
                  <a:ext uri="{FF2B5EF4-FFF2-40B4-BE49-F238E27FC236}">
                    <a16:creationId xmlns:a16="http://schemas.microsoft.com/office/drawing/2014/main" id="{449FA87F-E48C-4DD9-8F2E-5C768F630712}"/>
                  </a:ext>
                </a:extLst>
              </p:cNvPr>
              <p:cNvSpPr>
                <a:spLocks/>
              </p:cNvSpPr>
              <p:nvPr/>
            </p:nvSpPr>
            <p:spPr bwMode="auto">
              <a:xfrm>
                <a:off x="6577" y="2908"/>
                <a:ext cx="68" cy="78"/>
              </a:xfrm>
              <a:custGeom>
                <a:avLst/>
                <a:gdLst>
                  <a:gd name="T0" fmla="*/ 13 w 126"/>
                  <a:gd name="T1" fmla="*/ 65 h 133"/>
                  <a:gd name="T2" fmla="*/ 5 w 126"/>
                  <a:gd name="T3" fmla="*/ 61 h 133"/>
                  <a:gd name="T4" fmla="*/ 0 w 126"/>
                  <a:gd name="T5" fmla="*/ 54 h 133"/>
                  <a:gd name="T6" fmla="*/ 0 w 126"/>
                  <a:gd name="T7" fmla="*/ 45 h 133"/>
                  <a:gd name="T8" fmla="*/ 2 w 126"/>
                  <a:gd name="T9" fmla="*/ 32 h 133"/>
                  <a:gd name="T10" fmla="*/ 9 w 126"/>
                  <a:gd name="T11" fmla="*/ 22 h 133"/>
                  <a:gd name="T12" fmla="*/ 20 w 126"/>
                  <a:gd name="T13" fmla="*/ 13 h 133"/>
                  <a:gd name="T14" fmla="*/ 36 w 126"/>
                  <a:gd name="T15" fmla="*/ 4 h 133"/>
                  <a:gd name="T16" fmla="*/ 58 w 126"/>
                  <a:gd name="T17" fmla="*/ 0 h 133"/>
                  <a:gd name="T18" fmla="*/ 60 w 126"/>
                  <a:gd name="T19" fmla="*/ 0 h 133"/>
                  <a:gd name="T20" fmla="*/ 63 w 126"/>
                  <a:gd name="T21" fmla="*/ 0 h 133"/>
                  <a:gd name="T22" fmla="*/ 65 w 126"/>
                  <a:gd name="T23" fmla="*/ 0 h 133"/>
                  <a:gd name="T24" fmla="*/ 67 w 126"/>
                  <a:gd name="T25" fmla="*/ 0 h 133"/>
                  <a:gd name="T26" fmla="*/ 87 w 126"/>
                  <a:gd name="T27" fmla="*/ 0 h 133"/>
                  <a:gd name="T28" fmla="*/ 101 w 126"/>
                  <a:gd name="T29" fmla="*/ 4 h 133"/>
                  <a:gd name="T30" fmla="*/ 112 w 126"/>
                  <a:gd name="T31" fmla="*/ 11 h 133"/>
                  <a:gd name="T32" fmla="*/ 119 w 126"/>
                  <a:gd name="T33" fmla="*/ 16 h 133"/>
                  <a:gd name="T34" fmla="*/ 125 w 126"/>
                  <a:gd name="T35" fmla="*/ 25 h 133"/>
                  <a:gd name="T36" fmla="*/ 126 w 126"/>
                  <a:gd name="T37" fmla="*/ 34 h 133"/>
                  <a:gd name="T38" fmla="*/ 126 w 126"/>
                  <a:gd name="T39" fmla="*/ 43 h 133"/>
                  <a:gd name="T40" fmla="*/ 125 w 126"/>
                  <a:gd name="T41" fmla="*/ 50 h 133"/>
                  <a:gd name="T42" fmla="*/ 125 w 126"/>
                  <a:gd name="T43" fmla="*/ 52 h 133"/>
                  <a:gd name="T44" fmla="*/ 125 w 126"/>
                  <a:gd name="T45" fmla="*/ 54 h 133"/>
                  <a:gd name="T46" fmla="*/ 125 w 126"/>
                  <a:gd name="T47" fmla="*/ 56 h 133"/>
                  <a:gd name="T48" fmla="*/ 123 w 126"/>
                  <a:gd name="T49" fmla="*/ 58 h 133"/>
                  <a:gd name="T50" fmla="*/ 119 w 126"/>
                  <a:gd name="T51" fmla="*/ 69 h 133"/>
                  <a:gd name="T52" fmla="*/ 110 w 126"/>
                  <a:gd name="T53" fmla="*/ 81 h 133"/>
                  <a:gd name="T54" fmla="*/ 101 w 126"/>
                  <a:gd name="T55" fmla="*/ 96 h 133"/>
                  <a:gd name="T56" fmla="*/ 88 w 126"/>
                  <a:gd name="T57" fmla="*/ 108 h 133"/>
                  <a:gd name="T58" fmla="*/ 74 w 126"/>
                  <a:gd name="T59" fmla="*/ 121 h 133"/>
                  <a:gd name="T60" fmla="*/ 58 w 126"/>
                  <a:gd name="T61" fmla="*/ 130 h 133"/>
                  <a:gd name="T62" fmla="*/ 42 w 126"/>
                  <a:gd name="T63" fmla="*/ 133 h 133"/>
                  <a:gd name="T64" fmla="*/ 25 w 126"/>
                  <a:gd name="T65" fmla="*/ 133 h 133"/>
                  <a:gd name="T66" fmla="*/ 23 w 126"/>
                  <a:gd name="T67" fmla="*/ 132 h 133"/>
                  <a:gd name="T68" fmla="*/ 23 w 126"/>
                  <a:gd name="T69" fmla="*/ 132 h 133"/>
                  <a:gd name="T70" fmla="*/ 22 w 126"/>
                  <a:gd name="T71" fmla="*/ 132 h 133"/>
                  <a:gd name="T72" fmla="*/ 20 w 126"/>
                  <a:gd name="T73" fmla="*/ 130 h 133"/>
                  <a:gd name="T74" fmla="*/ 13 w 126"/>
                  <a:gd name="T75" fmla="*/ 119 h 133"/>
                  <a:gd name="T76" fmla="*/ 11 w 126"/>
                  <a:gd name="T77" fmla="*/ 105 h 133"/>
                  <a:gd name="T78" fmla="*/ 13 w 126"/>
                  <a:gd name="T79" fmla="*/ 87 h 133"/>
                  <a:gd name="T80" fmla="*/ 13 w 126"/>
                  <a:gd name="T81" fmla="*/ 6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33">
                    <a:moveTo>
                      <a:pt x="13" y="65"/>
                    </a:moveTo>
                    <a:lnTo>
                      <a:pt x="5" y="61"/>
                    </a:lnTo>
                    <a:lnTo>
                      <a:pt x="0" y="54"/>
                    </a:lnTo>
                    <a:lnTo>
                      <a:pt x="0" y="45"/>
                    </a:lnTo>
                    <a:lnTo>
                      <a:pt x="2" y="32"/>
                    </a:lnTo>
                    <a:lnTo>
                      <a:pt x="9" y="22"/>
                    </a:lnTo>
                    <a:lnTo>
                      <a:pt x="20" y="13"/>
                    </a:lnTo>
                    <a:lnTo>
                      <a:pt x="36" y="4"/>
                    </a:lnTo>
                    <a:lnTo>
                      <a:pt x="58" y="0"/>
                    </a:lnTo>
                    <a:lnTo>
                      <a:pt x="60" y="0"/>
                    </a:lnTo>
                    <a:lnTo>
                      <a:pt x="63" y="0"/>
                    </a:lnTo>
                    <a:lnTo>
                      <a:pt x="65" y="0"/>
                    </a:lnTo>
                    <a:lnTo>
                      <a:pt x="67" y="0"/>
                    </a:lnTo>
                    <a:lnTo>
                      <a:pt x="87" y="0"/>
                    </a:lnTo>
                    <a:lnTo>
                      <a:pt x="101" y="4"/>
                    </a:lnTo>
                    <a:lnTo>
                      <a:pt x="112" y="11"/>
                    </a:lnTo>
                    <a:lnTo>
                      <a:pt x="119" y="16"/>
                    </a:lnTo>
                    <a:lnTo>
                      <a:pt x="125" y="25"/>
                    </a:lnTo>
                    <a:lnTo>
                      <a:pt x="126" y="34"/>
                    </a:lnTo>
                    <a:lnTo>
                      <a:pt x="126" y="43"/>
                    </a:lnTo>
                    <a:lnTo>
                      <a:pt x="125" y="50"/>
                    </a:lnTo>
                    <a:lnTo>
                      <a:pt x="125" y="52"/>
                    </a:lnTo>
                    <a:lnTo>
                      <a:pt x="125" y="54"/>
                    </a:lnTo>
                    <a:lnTo>
                      <a:pt x="125" y="56"/>
                    </a:lnTo>
                    <a:lnTo>
                      <a:pt x="123" y="58"/>
                    </a:lnTo>
                    <a:lnTo>
                      <a:pt x="119" y="69"/>
                    </a:lnTo>
                    <a:lnTo>
                      <a:pt x="110" y="81"/>
                    </a:lnTo>
                    <a:lnTo>
                      <a:pt x="101" y="96"/>
                    </a:lnTo>
                    <a:lnTo>
                      <a:pt x="88" y="108"/>
                    </a:lnTo>
                    <a:lnTo>
                      <a:pt x="74" y="121"/>
                    </a:lnTo>
                    <a:lnTo>
                      <a:pt x="58" y="130"/>
                    </a:lnTo>
                    <a:lnTo>
                      <a:pt x="42" y="133"/>
                    </a:lnTo>
                    <a:lnTo>
                      <a:pt x="25" y="133"/>
                    </a:lnTo>
                    <a:lnTo>
                      <a:pt x="23" y="132"/>
                    </a:lnTo>
                    <a:lnTo>
                      <a:pt x="23" y="132"/>
                    </a:lnTo>
                    <a:lnTo>
                      <a:pt x="22" y="132"/>
                    </a:lnTo>
                    <a:lnTo>
                      <a:pt x="20" y="130"/>
                    </a:lnTo>
                    <a:lnTo>
                      <a:pt x="13" y="119"/>
                    </a:lnTo>
                    <a:lnTo>
                      <a:pt x="11" y="105"/>
                    </a:lnTo>
                    <a:lnTo>
                      <a:pt x="13" y="87"/>
                    </a:lnTo>
                    <a:lnTo>
                      <a:pt x="13" y="65"/>
                    </a:lnTo>
                    <a:close/>
                  </a:path>
                </a:pathLst>
              </a:custGeom>
              <a:solidFill>
                <a:srgbClr val="CC9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37">
                <a:extLst>
                  <a:ext uri="{FF2B5EF4-FFF2-40B4-BE49-F238E27FC236}">
                    <a16:creationId xmlns:a16="http://schemas.microsoft.com/office/drawing/2014/main" id="{212BD07A-7683-45B3-B472-87F772782B52}"/>
                  </a:ext>
                </a:extLst>
              </p:cNvPr>
              <p:cNvSpPr>
                <a:spLocks/>
              </p:cNvSpPr>
              <p:nvPr/>
            </p:nvSpPr>
            <p:spPr bwMode="auto">
              <a:xfrm>
                <a:off x="6578" y="2908"/>
                <a:ext cx="66" cy="77"/>
              </a:xfrm>
              <a:custGeom>
                <a:avLst/>
                <a:gdLst>
                  <a:gd name="T0" fmla="*/ 12 w 123"/>
                  <a:gd name="T1" fmla="*/ 65 h 132"/>
                  <a:gd name="T2" fmla="*/ 5 w 123"/>
                  <a:gd name="T3" fmla="*/ 61 h 132"/>
                  <a:gd name="T4" fmla="*/ 0 w 123"/>
                  <a:gd name="T5" fmla="*/ 54 h 132"/>
                  <a:gd name="T6" fmla="*/ 0 w 123"/>
                  <a:gd name="T7" fmla="*/ 45 h 132"/>
                  <a:gd name="T8" fmla="*/ 2 w 123"/>
                  <a:gd name="T9" fmla="*/ 32 h 132"/>
                  <a:gd name="T10" fmla="*/ 9 w 123"/>
                  <a:gd name="T11" fmla="*/ 22 h 132"/>
                  <a:gd name="T12" fmla="*/ 20 w 123"/>
                  <a:gd name="T13" fmla="*/ 13 h 132"/>
                  <a:gd name="T14" fmla="*/ 34 w 123"/>
                  <a:gd name="T15" fmla="*/ 5 h 132"/>
                  <a:gd name="T16" fmla="*/ 56 w 123"/>
                  <a:gd name="T17" fmla="*/ 2 h 132"/>
                  <a:gd name="T18" fmla="*/ 58 w 123"/>
                  <a:gd name="T19" fmla="*/ 0 h 132"/>
                  <a:gd name="T20" fmla="*/ 61 w 123"/>
                  <a:gd name="T21" fmla="*/ 0 h 132"/>
                  <a:gd name="T22" fmla="*/ 63 w 123"/>
                  <a:gd name="T23" fmla="*/ 0 h 132"/>
                  <a:gd name="T24" fmla="*/ 65 w 123"/>
                  <a:gd name="T25" fmla="*/ 0 h 132"/>
                  <a:gd name="T26" fmla="*/ 83 w 123"/>
                  <a:gd name="T27" fmla="*/ 2 h 132"/>
                  <a:gd name="T28" fmla="*/ 97 w 123"/>
                  <a:gd name="T29" fmla="*/ 5 h 132"/>
                  <a:gd name="T30" fmla="*/ 108 w 123"/>
                  <a:gd name="T31" fmla="*/ 11 h 132"/>
                  <a:gd name="T32" fmla="*/ 115 w 123"/>
                  <a:gd name="T33" fmla="*/ 18 h 132"/>
                  <a:gd name="T34" fmla="*/ 121 w 123"/>
                  <a:gd name="T35" fmla="*/ 25 h 132"/>
                  <a:gd name="T36" fmla="*/ 123 w 123"/>
                  <a:gd name="T37" fmla="*/ 34 h 132"/>
                  <a:gd name="T38" fmla="*/ 123 w 123"/>
                  <a:gd name="T39" fmla="*/ 43 h 132"/>
                  <a:gd name="T40" fmla="*/ 121 w 123"/>
                  <a:gd name="T41" fmla="*/ 50 h 132"/>
                  <a:gd name="T42" fmla="*/ 121 w 123"/>
                  <a:gd name="T43" fmla="*/ 52 h 132"/>
                  <a:gd name="T44" fmla="*/ 121 w 123"/>
                  <a:gd name="T45" fmla="*/ 54 h 132"/>
                  <a:gd name="T46" fmla="*/ 121 w 123"/>
                  <a:gd name="T47" fmla="*/ 56 h 132"/>
                  <a:gd name="T48" fmla="*/ 119 w 123"/>
                  <a:gd name="T49" fmla="*/ 58 h 132"/>
                  <a:gd name="T50" fmla="*/ 115 w 123"/>
                  <a:gd name="T51" fmla="*/ 69 h 132"/>
                  <a:gd name="T52" fmla="*/ 108 w 123"/>
                  <a:gd name="T53" fmla="*/ 81 h 132"/>
                  <a:gd name="T54" fmla="*/ 97 w 123"/>
                  <a:gd name="T55" fmla="*/ 94 h 132"/>
                  <a:gd name="T56" fmla="*/ 86 w 123"/>
                  <a:gd name="T57" fmla="*/ 108 h 132"/>
                  <a:gd name="T58" fmla="*/ 72 w 123"/>
                  <a:gd name="T59" fmla="*/ 119 h 132"/>
                  <a:gd name="T60" fmla="*/ 58 w 123"/>
                  <a:gd name="T61" fmla="*/ 128 h 132"/>
                  <a:gd name="T62" fmla="*/ 41 w 123"/>
                  <a:gd name="T63" fmla="*/ 132 h 132"/>
                  <a:gd name="T64" fmla="*/ 25 w 123"/>
                  <a:gd name="T65" fmla="*/ 132 h 132"/>
                  <a:gd name="T66" fmla="*/ 23 w 123"/>
                  <a:gd name="T67" fmla="*/ 130 h 132"/>
                  <a:gd name="T68" fmla="*/ 23 w 123"/>
                  <a:gd name="T69" fmla="*/ 130 h 132"/>
                  <a:gd name="T70" fmla="*/ 21 w 123"/>
                  <a:gd name="T71" fmla="*/ 130 h 132"/>
                  <a:gd name="T72" fmla="*/ 20 w 123"/>
                  <a:gd name="T73" fmla="*/ 128 h 132"/>
                  <a:gd name="T74" fmla="*/ 12 w 123"/>
                  <a:gd name="T75" fmla="*/ 117 h 132"/>
                  <a:gd name="T76" fmla="*/ 11 w 123"/>
                  <a:gd name="T77" fmla="*/ 103 h 132"/>
                  <a:gd name="T78" fmla="*/ 11 w 123"/>
                  <a:gd name="T79" fmla="*/ 85 h 132"/>
                  <a:gd name="T80" fmla="*/ 12 w 123"/>
                  <a:gd name="T81" fmla="*/ 6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32">
                    <a:moveTo>
                      <a:pt x="12" y="65"/>
                    </a:moveTo>
                    <a:lnTo>
                      <a:pt x="5" y="61"/>
                    </a:lnTo>
                    <a:lnTo>
                      <a:pt x="0" y="54"/>
                    </a:lnTo>
                    <a:lnTo>
                      <a:pt x="0" y="45"/>
                    </a:lnTo>
                    <a:lnTo>
                      <a:pt x="2" y="32"/>
                    </a:lnTo>
                    <a:lnTo>
                      <a:pt x="9" y="22"/>
                    </a:lnTo>
                    <a:lnTo>
                      <a:pt x="20" y="13"/>
                    </a:lnTo>
                    <a:lnTo>
                      <a:pt x="34" y="5"/>
                    </a:lnTo>
                    <a:lnTo>
                      <a:pt x="56" y="2"/>
                    </a:lnTo>
                    <a:lnTo>
                      <a:pt x="58" y="0"/>
                    </a:lnTo>
                    <a:lnTo>
                      <a:pt x="61" y="0"/>
                    </a:lnTo>
                    <a:lnTo>
                      <a:pt x="63" y="0"/>
                    </a:lnTo>
                    <a:lnTo>
                      <a:pt x="65" y="0"/>
                    </a:lnTo>
                    <a:lnTo>
                      <a:pt x="83" y="2"/>
                    </a:lnTo>
                    <a:lnTo>
                      <a:pt x="97" y="5"/>
                    </a:lnTo>
                    <a:lnTo>
                      <a:pt x="108" y="11"/>
                    </a:lnTo>
                    <a:lnTo>
                      <a:pt x="115" y="18"/>
                    </a:lnTo>
                    <a:lnTo>
                      <a:pt x="121" y="25"/>
                    </a:lnTo>
                    <a:lnTo>
                      <a:pt x="123" y="34"/>
                    </a:lnTo>
                    <a:lnTo>
                      <a:pt x="123" y="43"/>
                    </a:lnTo>
                    <a:lnTo>
                      <a:pt x="121" y="50"/>
                    </a:lnTo>
                    <a:lnTo>
                      <a:pt x="121" y="52"/>
                    </a:lnTo>
                    <a:lnTo>
                      <a:pt x="121" y="54"/>
                    </a:lnTo>
                    <a:lnTo>
                      <a:pt x="121" y="56"/>
                    </a:lnTo>
                    <a:lnTo>
                      <a:pt x="119" y="58"/>
                    </a:lnTo>
                    <a:lnTo>
                      <a:pt x="115" y="69"/>
                    </a:lnTo>
                    <a:lnTo>
                      <a:pt x="108" y="81"/>
                    </a:lnTo>
                    <a:lnTo>
                      <a:pt x="97" y="94"/>
                    </a:lnTo>
                    <a:lnTo>
                      <a:pt x="86" y="108"/>
                    </a:lnTo>
                    <a:lnTo>
                      <a:pt x="72" y="119"/>
                    </a:lnTo>
                    <a:lnTo>
                      <a:pt x="58" y="128"/>
                    </a:lnTo>
                    <a:lnTo>
                      <a:pt x="41" y="132"/>
                    </a:lnTo>
                    <a:lnTo>
                      <a:pt x="25" y="132"/>
                    </a:lnTo>
                    <a:lnTo>
                      <a:pt x="23" y="130"/>
                    </a:lnTo>
                    <a:lnTo>
                      <a:pt x="23" y="130"/>
                    </a:lnTo>
                    <a:lnTo>
                      <a:pt x="21" y="130"/>
                    </a:lnTo>
                    <a:lnTo>
                      <a:pt x="20" y="128"/>
                    </a:lnTo>
                    <a:lnTo>
                      <a:pt x="12" y="117"/>
                    </a:lnTo>
                    <a:lnTo>
                      <a:pt x="11" y="103"/>
                    </a:lnTo>
                    <a:lnTo>
                      <a:pt x="11" y="85"/>
                    </a:lnTo>
                    <a:lnTo>
                      <a:pt x="12" y="65"/>
                    </a:lnTo>
                    <a:close/>
                  </a:path>
                </a:pathLst>
              </a:custGeom>
              <a:solidFill>
                <a:srgbClr val="CC99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38">
                <a:extLst>
                  <a:ext uri="{FF2B5EF4-FFF2-40B4-BE49-F238E27FC236}">
                    <a16:creationId xmlns:a16="http://schemas.microsoft.com/office/drawing/2014/main" id="{8981C5DF-E333-44C4-BBE5-95893D0CCA92}"/>
                  </a:ext>
                </a:extLst>
              </p:cNvPr>
              <p:cNvSpPr>
                <a:spLocks/>
              </p:cNvSpPr>
              <p:nvPr/>
            </p:nvSpPr>
            <p:spPr bwMode="auto">
              <a:xfrm>
                <a:off x="6579" y="2909"/>
                <a:ext cx="64" cy="76"/>
              </a:xfrm>
              <a:custGeom>
                <a:avLst/>
                <a:gdLst>
                  <a:gd name="T0" fmla="*/ 12 w 119"/>
                  <a:gd name="T1" fmla="*/ 63 h 130"/>
                  <a:gd name="T2" fmla="*/ 5 w 119"/>
                  <a:gd name="T3" fmla="*/ 59 h 130"/>
                  <a:gd name="T4" fmla="*/ 0 w 119"/>
                  <a:gd name="T5" fmla="*/ 52 h 130"/>
                  <a:gd name="T6" fmla="*/ 0 w 119"/>
                  <a:gd name="T7" fmla="*/ 43 h 130"/>
                  <a:gd name="T8" fmla="*/ 1 w 119"/>
                  <a:gd name="T9" fmla="*/ 32 h 130"/>
                  <a:gd name="T10" fmla="*/ 7 w 119"/>
                  <a:gd name="T11" fmla="*/ 21 h 130"/>
                  <a:gd name="T12" fmla="*/ 18 w 119"/>
                  <a:gd name="T13" fmla="*/ 11 h 130"/>
                  <a:gd name="T14" fmla="*/ 34 w 119"/>
                  <a:gd name="T15" fmla="*/ 3 h 130"/>
                  <a:gd name="T16" fmla="*/ 54 w 119"/>
                  <a:gd name="T17" fmla="*/ 0 h 130"/>
                  <a:gd name="T18" fmla="*/ 56 w 119"/>
                  <a:gd name="T19" fmla="*/ 0 h 130"/>
                  <a:gd name="T20" fmla="*/ 59 w 119"/>
                  <a:gd name="T21" fmla="*/ 0 h 130"/>
                  <a:gd name="T22" fmla="*/ 61 w 119"/>
                  <a:gd name="T23" fmla="*/ 0 h 130"/>
                  <a:gd name="T24" fmla="*/ 63 w 119"/>
                  <a:gd name="T25" fmla="*/ 0 h 130"/>
                  <a:gd name="T26" fmla="*/ 81 w 119"/>
                  <a:gd name="T27" fmla="*/ 0 h 130"/>
                  <a:gd name="T28" fmla="*/ 95 w 119"/>
                  <a:gd name="T29" fmla="*/ 3 h 130"/>
                  <a:gd name="T30" fmla="*/ 104 w 119"/>
                  <a:gd name="T31" fmla="*/ 9 h 130"/>
                  <a:gd name="T32" fmla="*/ 112 w 119"/>
                  <a:gd name="T33" fmla="*/ 16 h 130"/>
                  <a:gd name="T34" fmla="*/ 117 w 119"/>
                  <a:gd name="T35" fmla="*/ 25 h 130"/>
                  <a:gd name="T36" fmla="*/ 119 w 119"/>
                  <a:gd name="T37" fmla="*/ 32 h 130"/>
                  <a:gd name="T38" fmla="*/ 119 w 119"/>
                  <a:gd name="T39" fmla="*/ 41 h 130"/>
                  <a:gd name="T40" fmla="*/ 117 w 119"/>
                  <a:gd name="T41" fmla="*/ 48 h 130"/>
                  <a:gd name="T42" fmla="*/ 117 w 119"/>
                  <a:gd name="T43" fmla="*/ 50 h 130"/>
                  <a:gd name="T44" fmla="*/ 117 w 119"/>
                  <a:gd name="T45" fmla="*/ 52 h 130"/>
                  <a:gd name="T46" fmla="*/ 117 w 119"/>
                  <a:gd name="T47" fmla="*/ 54 h 130"/>
                  <a:gd name="T48" fmla="*/ 115 w 119"/>
                  <a:gd name="T49" fmla="*/ 56 h 130"/>
                  <a:gd name="T50" fmla="*/ 110 w 119"/>
                  <a:gd name="T51" fmla="*/ 67 h 130"/>
                  <a:gd name="T52" fmla="*/ 102 w 119"/>
                  <a:gd name="T53" fmla="*/ 79 h 130"/>
                  <a:gd name="T54" fmla="*/ 93 w 119"/>
                  <a:gd name="T55" fmla="*/ 92 h 130"/>
                  <a:gd name="T56" fmla="*/ 81 w 119"/>
                  <a:gd name="T57" fmla="*/ 104 h 130"/>
                  <a:gd name="T58" fmla="*/ 68 w 119"/>
                  <a:gd name="T59" fmla="*/ 115 h 130"/>
                  <a:gd name="T60" fmla="*/ 54 w 119"/>
                  <a:gd name="T61" fmla="*/ 124 h 130"/>
                  <a:gd name="T62" fmla="*/ 39 w 119"/>
                  <a:gd name="T63" fmla="*/ 130 h 130"/>
                  <a:gd name="T64" fmla="*/ 23 w 119"/>
                  <a:gd name="T65" fmla="*/ 128 h 130"/>
                  <a:gd name="T66" fmla="*/ 21 w 119"/>
                  <a:gd name="T67" fmla="*/ 126 h 130"/>
                  <a:gd name="T68" fmla="*/ 21 w 119"/>
                  <a:gd name="T69" fmla="*/ 126 h 130"/>
                  <a:gd name="T70" fmla="*/ 19 w 119"/>
                  <a:gd name="T71" fmla="*/ 126 h 130"/>
                  <a:gd name="T72" fmla="*/ 18 w 119"/>
                  <a:gd name="T73" fmla="*/ 124 h 130"/>
                  <a:gd name="T74" fmla="*/ 12 w 119"/>
                  <a:gd name="T75" fmla="*/ 113 h 130"/>
                  <a:gd name="T76" fmla="*/ 10 w 119"/>
                  <a:gd name="T77" fmla="*/ 99 h 130"/>
                  <a:gd name="T78" fmla="*/ 10 w 119"/>
                  <a:gd name="T79" fmla="*/ 83 h 130"/>
                  <a:gd name="T80" fmla="*/ 12 w 119"/>
                  <a:gd name="T81" fmla="*/ 6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130">
                    <a:moveTo>
                      <a:pt x="12" y="63"/>
                    </a:moveTo>
                    <a:lnTo>
                      <a:pt x="5" y="59"/>
                    </a:lnTo>
                    <a:lnTo>
                      <a:pt x="0" y="52"/>
                    </a:lnTo>
                    <a:lnTo>
                      <a:pt x="0" y="43"/>
                    </a:lnTo>
                    <a:lnTo>
                      <a:pt x="1" y="32"/>
                    </a:lnTo>
                    <a:lnTo>
                      <a:pt x="7" y="21"/>
                    </a:lnTo>
                    <a:lnTo>
                      <a:pt x="18" y="11"/>
                    </a:lnTo>
                    <a:lnTo>
                      <a:pt x="34" y="3"/>
                    </a:lnTo>
                    <a:lnTo>
                      <a:pt x="54" y="0"/>
                    </a:lnTo>
                    <a:lnTo>
                      <a:pt x="56" y="0"/>
                    </a:lnTo>
                    <a:lnTo>
                      <a:pt x="59" y="0"/>
                    </a:lnTo>
                    <a:lnTo>
                      <a:pt x="61" y="0"/>
                    </a:lnTo>
                    <a:lnTo>
                      <a:pt x="63" y="0"/>
                    </a:lnTo>
                    <a:lnTo>
                      <a:pt x="81" y="0"/>
                    </a:lnTo>
                    <a:lnTo>
                      <a:pt x="95" y="3"/>
                    </a:lnTo>
                    <a:lnTo>
                      <a:pt x="104" y="9"/>
                    </a:lnTo>
                    <a:lnTo>
                      <a:pt x="112" y="16"/>
                    </a:lnTo>
                    <a:lnTo>
                      <a:pt x="117" y="25"/>
                    </a:lnTo>
                    <a:lnTo>
                      <a:pt x="119" y="32"/>
                    </a:lnTo>
                    <a:lnTo>
                      <a:pt x="119" y="41"/>
                    </a:lnTo>
                    <a:lnTo>
                      <a:pt x="117" y="48"/>
                    </a:lnTo>
                    <a:lnTo>
                      <a:pt x="117" y="50"/>
                    </a:lnTo>
                    <a:lnTo>
                      <a:pt x="117" y="52"/>
                    </a:lnTo>
                    <a:lnTo>
                      <a:pt x="117" y="54"/>
                    </a:lnTo>
                    <a:lnTo>
                      <a:pt x="115" y="56"/>
                    </a:lnTo>
                    <a:lnTo>
                      <a:pt x="110" y="67"/>
                    </a:lnTo>
                    <a:lnTo>
                      <a:pt x="102" y="79"/>
                    </a:lnTo>
                    <a:lnTo>
                      <a:pt x="93" y="92"/>
                    </a:lnTo>
                    <a:lnTo>
                      <a:pt x="81" y="104"/>
                    </a:lnTo>
                    <a:lnTo>
                      <a:pt x="68" y="115"/>
                    </a:lnTo>
                    <a:lnTo>
                      <a:pt x="54" y="124"/>
                    </a:lnTo>
                    <a:lnTo>
                      <a:pt x="39" y="130"/>
                    </a:lnTo>
                    <a:lnTo>
                      <a:pt x="23" y="128"/>
                    </a:lnTo>
                    <a:lnTo>
                      <a:pt x="21" y="126"/>
                    </a:lnTo>
                    <a:lnTo>
                      <a:pt x="21" y="126"/>
                    </a:lnTo>
                    <a:lnTo>
                      <a:pt x="19" y="126"/>
                    </a:lnTo>
                    <a:lnTo>
                      <a:pt x="18" y="124"/>
                    </a:lnTo>
                    <a:lnTo>
                      <a:pt x="12" y="113"/>
                    </a:lnTo>
                    <a:lnTo>
                      <a:pt x="10" y="99"/>
                    </a:lnTo>
                    <a:lnTo>
                      <a:pt x="10" y="83"/>
                    </a:lnTo>
                    <a:lnTo>
                      <a:pt x="12" y="63"/>
                    </a:lnTo>
                    <a:close/>
                  </a:path>
                </a:pathLst>
              </a:custGeom>
              <a:solidFill>
                <a:srgbClr val="CE9E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39">
                <a:extLst>
                  <a:ext uri="{FF2B5EF4-FFF2-40B4-BE49-F238E27FC236}">
                    <a16:creationId xmlns:a16="http://schemas.microsoft.com/office/drawing/2014/main" id="{4138E8C2-8FA3-4827-AC8C-2B43C74B25BD}"/>
                  </a:ext>
                </a:extLst>
              </p:cNvPr>
              <p:cNvSpPr>
                <a:spLocks/>
              </p:cNvSpPr>
              <p:nvPr/>
            </p:nvSpPr>
            <p:spPr bwMode="auto">
              <a:xfrm>
                <a:off x="6579" y="2911"/>
                <a:ext cx="63" cy="73"/>
              </a:xfrm>
              <a:custGeom>
                <a:avLst/>
                <a:gdLst>
                  <a:gd name="T0" fmla="*/ 12 w 117"/>
                  <a:gd name="T1" fmla="*/ 59 h 126"/>
                  <a:gd name="T2" fmla="*/ 5 w 117"/>
                  <a:gd name="T3" fmla="*/ 55 h 126"/>
                  <a:gd name="T4" fmla="*/ 1 w 117"/>
                  <a:gd name="T5" fmla="*/ 50 h 126"/>
                  <a:gd name="T6" fmla="*/ 0 w 117"/>
                  <a:gd name="T7" fmla="*/ 41 h 126"/>
                  <a:gd name="T8" fmla="*/ 1 w 117"/>
                  <a:gd name="T9" fmla="*/ 30 h 126"/>
                  <a:gd name="T10" fmla="*/ 9 w 117"/>
                  <a:gd name="T11" fmla="*/ 19 h 126"/>
                  <a:gd name="T12" fmla="*/ 18 w 117"/>
                  <a:gd name="T13" fmla="*/ 10 h 126"/>
                  <a:gd name="T14" fmla="*/ 34 w 117"/>
                  <a:gd name="T15" fmla="*/ 3 h 126"/>
                  <a:gd name="T16" fmla="*/ 54 w 117"/>
                  <a:gd name="T17" fmla="*/ 0 h 126"/>
                  <a:gd name="T18" fmla="*/ 56 w 117"/>
                  <a:gd name="T19" fmla="*/ 0 h 126"/>
                  <a:gd name="T20" fmla="*/ 59 w 117"/>
                  <a:gd name="T21" fmla="*/ 0 h 126"/>
                  <a:gd name="T22" fmla="*/ 61 w 117"/>
                  <a:gd name="T23" fmla="*/ 0 h 126"/>
                  <a:gd name="T24" fmla="*/ 63 w 117"/>
                  <a:gd name="T25" fmla="*/ 0 h 126"/>
                  <a:gd name="T26" fmla="*/ 81 w 117"/>
                  <a:gd name="T27" fmla="*/ 0 h 126"/>
                  <a:gd name="T28" fmla="*/ 95 w 117"/>
                  <a:gd name="T29" fmla="*/ 3 h 126"/>
                  <a:gd name="T30" fmla="*/ 104 w 117"/>
                  <a:gd name="T31" fmla="*/ 9 h 126"/>
                  <a:gd name="T32" fmla="*/ 112 w 117"/>
                  <a:gd name="T33" fmla="*/ 16 h 126"/>
                  <a:gd name="T34" fmla="*/ 115 w 117"/>
                  <a:gd name="T35" fmla="*/ 23 h 126"/>
                  <a:gd name="T36" fmla="*/ 117 w 117"/>
                  <a:gd name="T37" fmla="*/ 32 h 126"/>
                  <a:gd name="T38" fmla="*/ 117 w 117"/>
                  <a:gd name="T39" fmla="*/ 39 h 126"/>
                  <a:gd name="T40" fmla="*/ 115 w 117"/>
                  <a:gd name="T41" fmla="*/ 46 h 126"/>
                  <a:gd name="T42" fmla="*/ 115 w 117"/>
                  <a:gd name="T43" fmla="*/ 48 h 126"/>
                  <a:gd name="T44" fmla="*/ 115 w 117"/>
                  <a:gd name="T45" fmla="*/ 50 h 126"/>
                  <a:gd name="T46" fmla="*/ 115 w 117"/>
                  <a:gd name="T47" fmla="*/ 52 h 126"/>
                  <a:gd name="T48" fmla="*/ 113 w 117"/>
                  <a:gd name="T49" fmla="*/ 54 h 126"/>
                  <a:gd name="T50" fmla="*/ 108 w 117"/>
                  <a:gd name="T51" fmla="*/ 65 h 126"/>
                  <a:gd name="T52" fmla="*/ 101 w 117"/>
                  <a:gd name="T53" fmla="*/ 75 h 126"/>
                  <a:gd name="T54" fmla="*/ 92 w 117"/>
                  <a:gd name="T55" fmla="*/ 90 h 126"/>
                  <a:gd name="T56" fmla="*/ 81 w 117"/>
                  <a:gd name="T57" fmla="*/ 102 h 126"/>
                  <a:gd name="T58" fmla="*/ 68 w 117"/>
                  <a:gd name="T59" fmla="*/ 113 h 126"/>
                  <a:gd name="T60" fmla="*/ 54 w 117"/>
                  <a:gd name="T61" fmla="*/ 120 h 126"/>
                  <a:gd name="T62" fmla="*/ 39 w 117"/>
                  <a:gd name="T63" fmla="*/ 126 h 126"/>
                  <a:gd name="T64" fmla="*/ 25 w 117"/>
                  <a:gd name="T65" fmla="*/ 124 h 126"/>
                  <a:gd name="T66" fmla="*/ 23 w 117"/>
                  <a:gd name="T67" fmla="*/ 122 h 126"/>
                  <a:gd name="T68" fmla="*/ 23 w 117"/>
                  <a:gd name="T69" fmla="*/ 122 h 126"/>
                  <a:gd name="T70" fmla="*/ 21 w 117"/>
                  <a:gd name="T71" fmla="*/ 122 h 126"/>
                  <a:gd name="T72" fmla="*/ 19 w 117"/>
                  <a:gd name="T73" fmla="*/ 120 h 126"/>
                  <a:gd name="T74" fmla="*/ 14 w 117"/>
                  <a:gd name="T75" fmla="*/ 110 h 126"/>
                  <a:gd name="T76" fmla="*/ 10 w 117"/>
                  <a:gd name="T77" fmla="*/ 95 h 126"/>
                  <a:gd name="T78" fmla="*/ 10 w 117"/>
                  <a:gd name="T79" fmla="*/ 79 h 126"/>
                  <a:gd name="T80" fmla="*/ 12 w 117"/>
                  <a:gd name="T8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26">
                    <a:moveTo>
                      <a:pt x="12" y="59"/>
                    </a:moveTo>
                    <a:lnTo>
                      <a:pt x="5" y="55"/>
                    </a:lnTo>
                    <a:lnTo>
                      <a:pt x="1" y="50"/>
                    </a:lnTo>
                    <a:lnTo>
                      <a:pt x="0" y="41"/>
                    </a:lnTo>
                    <a:lnTo>
                      <a:pt x="1" y="30"/>
                    </a:lnTo>
                    <a:lnTo>
                      <a:pt x="9" y="19"/>
                    </a:lnTo>
                    <a:lnTo>
                      <a:pt x="18" y="10"/>
                    </a:lnTo>
                    <a:lnTo>
                      <a:pt x="34" y="3"/>
                    </a:lnTo>
                    <a:lnTo>
                      <a:pt x="54" y="0"/>
                    </a:lnTo>
                    <a:lnTo>
                      <a:pt x="56" y="0"/>
                    </a:lnTo>
                    <a:lnTo>
                      <a:pt x="59" y="0"/>
                    </a:lnTo>
                    <a:lnTo>
                      <a:pt x="61" y="0"/>
                    </a:lnTo>
                    <a:lnTo>
                      <a:pt x="63" y="0"/>
                    </a:lnTo>
                    <a:lnTo>
                      <a:pt x="81" y="0"/>
                    </a:lnTo>
                    <a:lnTo>
                      <a:pt x="95" y="3"/>
                    </a:lnTo>
                    <a:lnTo>
                      <a:pt x="104" y="9"/>
                    </a:lnTo>
                    <a:lnTo>
                      <a:pt x="112" y="16"/>
                    </a:lnTo>
                    <a:lnTo>
                      <a:pt x="115" y="23"/>
                    </a:lnTo>
                    <a:lnTo>
                      <a:pt x="117" y="32"/>
                    </a:lnTo>
                    <a:lnTo>
                      <a:pt x="117" y="39"/>
                    </a:lnTo>
                    <a:lnTo>
                      <a:pt x="115" y="46"/>
                    </a:lnTo>
                    <a:lnTo>
                      <a:pt x="115" y="48"/>
                    </a:lnTo>
                    <a:lnTo>
                      <a:pt x="115" y="50"/>
                    </a:lnTo>
                    <a:lnTo>
                      <a:pt x="115" y="52"/>
                    </a:lnTo>
                    <a:lnTo>
                      <a:pt x="113" y="54"/>
                    </a:lnTo>
                    <a:lnTo>
                      <a:pt x="108" y="65"/>
                    </a:lnTo>
                    <a:lnTo>
                      <a:pt x="101" y="75"/>
                    </a:lnTo>
                    <a:lnTo>
                      <a:pt x="92" y="90"/>
                    </a:lnTo>
                    <a:lnTo>
                      <a:pt x="81" y="102"/>
                    </a:lnTo>
                    <a:lnTo>
                      <a:pt x="68" y="113"/>
                    </a:lnTo>
                    <a:lnTo>
                      <a:pt x="54" y="120"/>
                    </a:lnTo>
                    <a:lnTo>
                      <a:pt x="39" y="126"/>
                    </a:lnTo>
                    <a:lnTo>
                      <a:pt x="25" y="124"/>
                    </a:lnTo>
                    <a:lnTo>
                      <a:pt x="23" y="122"/>
                    </a:lnTo>
                    <a:lnTo>
                      <a:pt x="23" y="122"/>
                    </a:lnTo>
                    <a:lnTo>
                      <a:pt x="21" y="122"/>
                    </a:lnTo>
                    <a:lnTo>
                      <a:pt x="19" y="120"/>
                    </a:lnTo>
                    <a:lnTo>
                      <a:pt x="14" y="110"/>
                    </a:lnTo>
                    <a:lnTo>
                      <a:pt x="10" y="95"/>
                    </a:lnTo>
                    <a:lnTo>
                      <a:pt x="10" y="79"/>
                    </a:lnTo>
                    <a:lnTo>
                      <a:pt x="12" y="59"/>
                    </a:lnTo>
                    <a:close/>
                  </a:path>
                </a:pathLst>
              </a:custGeom>
              <a:solidFill>
                <a:srgbClr val="D1A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40">
                <a:extLst>
                  <a:ext uri="{FF2B5EF4-FFF2-40B4-BE49-F238E27FC236}">
                    <a16:creationId xmlns:a16="http://schemas.microsoft.com/office/drawing/2014/main" id="{A0373F85-7F21-4678-96FE-6674C0485130}"/>
                  </a:ext>
                </a:extLst>
              </p:cNvPr>
              <p:cNvSpPr>
                <a:spLocks/>
              </p:cNvSpPr>
              <p:nvPr/>
            </p:nvSpPr>
            <p:spPr bwMode="auto">
              <a:xfrm>
                <a:off x="6581" y="2911"/>
                <a:ext cx="61" cy="73"/>
              </a:xfrm>
              <a:custGeom>
                <a:avLst/>
                <a:gdLst>
                  <a:gd name="T0" fmla="*/ 13 w 114"/>
                  <a:gd name="T1" fmla="*/ 59 h 124"/>
                  <a:gd name="T2" fmla="*/ 6 w 114"/>
                  <a:gd name="T3" fmla="*/ 55 h 124"/>
                  <a:gd name="T4" fmla="*/ 0 w 114"/>
                  <a:gd name="T5" fmla="*/ 48 h 124"/>
                  <a:gd name="T6" fmla="*/ 0 w 114"/>
                  <a:gd name="T7" fmla="*/ 39 h 124"/>
                  <a:gd name="T8" fmla="*/ 2 w 114"/>
                  <a:gd name="T9" fmla="*/ 28 h 124"/>
                  <a:gd name="T10" fmla="*/ 8 w 114"/>
                  <a:gd name="T11" fmla="*/ 19 h 124"/>
                  <a:gd name="T12" fmla="*/ 18 w 114"/>
                  <a:gd name="T13" fmla="*/ 10 h 124"/>
                  <a:gd name="T14" fmla="*/ 33 w 114"/>
                  <a:gd name="T15" fmla="*/ 3 h 124"/>
                  <a:gd name="T16" fmla="*/ 53 w 114"/>
                  <a:gd name="T17" fmla="*/ 0 h 124"/>
                  <a:gd name="T18" fmla="*/ 55 w 114"/>
                  <a:gd name="T19" fmla="*/ 0 h 124"/>
                  <a:gd name="T20" fmla="*/ 58 w 114"/>
                  <a:gd name="T21" fmla="*/ 0 h 124"/>
                  <a:gd name="T22" fmla="*/ 60 w 114"/>
                  <a:gd name="T23" fmla="*/ 0 h 124"/>
                  <a:gd name="T24" fmla="*/ 62 w 114"/>
                  <a:gd name="T25" fmla="*/ 0 h 124"/>
                  <a:gd name="T26" fmla="*/ 80 w 114"/>
                  <a:gd name="T27" fmla="*/ 1 h 124"/>
                  <a:gd name="T28" fmla="*/ 92 w 114"/>
                  <a:gd name="T29" fmla="*/ 5 h 124"/>
                  <a:gd name="T30" fmla="*/ 101 w 114"/>
                  <a:gd name="T31" fmla="*/ 10 h 124"/>
                  <a:gd name="T32" fmla="*/ 109 w 114"/>
                  <a:gd name="T33" fmla="*/ 18 h 124"/>
                  <a:gd name="T34" fmla="*/ 112 w 114"/>
                  <a:gd name="T35" fmla="*/ 25 h 124"/>
                  <a:gd name="T36" fmla="*/ 114 w 114"/>
                  <a:gd name="T37" fmla="*/ 32 h 124"/>
                  <a:gd name="T38" fmla="*/ 114 w 114"/>
                  <a:gd name="T39" fmla="*/ 39 h 124"/>
                  <a:gd name="T40" fmla="*/ 112 w 114"/>
                  <a:gd name="T41" fmla="*/ 46 h 124"/>
                  <a:gd name="T42" fmla="*/ 112 w 114"/>
                  <a:gd name="T43" fmla="*/ 48 h 124"/>
                  <a:gd name="T44" fmla="*/ 112 w 114"/>
                  <a:gd name="T45" fmla="*/ 50 h 124"/>
                  <a:gd name="T46" fmla="*/ 112 w 114"/>
                  <a:gd name="T47" fmla="*/ 52 h 124"/>
                  <a:gd name="T48" fmla="*/ 111 w 114"/>
                  <a:gd name="T49" fmla="*/ 54 h 124"/>
                  <a:gd name="T50" fmla="*/ 105 w 114"/>
                  <a:gd name="T51" fmla="*/ 63 h 124"/>
                  <a:gd name="T52" fmla="*/ 98 w 114"/>
                  <a:gd name="T53" fmla="*/ 75 h 124"/>
                  <a:gd name="T54" fmla="*/ 89 w 114"/>
                  <a:gd name="T55" fmla="*/ 88 h 124"/>
                  <a:gd name="T56" fmla="*/ 78 w 114"/>
                  <a:gd name="T57" fmla="*/ 101 h 124"/>
                  <a:gd name="T58" fmla="*/ 67 w 114"/>
                  <a:gd name="T59" fmla="*/ 111 h 124"/>
                  <a:gd name="T60" fmla="*/ 53 w 114"/>
                  <a:gd name="T61" fmla="*/ 119 h 124"/>
                  <a:gd name="T62" fmla="*/ 38 w 114"/>
                  <a:gd name="T63" fmla="*/ 124 h 124"/>
                  <a:gd name="T64" fmla="*/ 24 w 114"/>
                  <a:gd name="T65" fmla="*/ 122 h 124"/>
                  <a:gd name="T66" fmla="*/ 22 w 114"/>
                  <a:gd name="T67" fmla="*/ 120 h 124"/>
                  <a:gd name="T68" fmla="*/ 22 w 114"/>
                  <a:gd name="T69" fmla="*/ 120 h 124"/>
                  <a:gd name="T70" fmla="*/ 20 w 114"/>
                  <a:gd name="T71" fmla="*/ 119 h 124"/>
                  <a:gd name="T72" fmla="*/ 18 w 114"/>
                  <a:gd name="T73" fmla="*/ 119 h 124"/>
                  <a:gd name="T74" fmla="*/ 13 w 114"/>
                  <a:gd name="T75" fmla="*/ 108 h 124"/>
                  <a:gd name="T76" fmla="*/ 11 w 114"/>
                  <a:gd name="T77" fmla="*/ 93 h 124"/>
                  <a:gd name="T78" fmla="*/ 11 w 114"/>
                  <a:gd name="T79" fmla="*/ 77 h 124"/>
                  <a:gd name="T80" fmla="*/ 13 w 114"/>
                  <a:gd name="T81"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124">
                    <a:moveTo>
                      <a:pt x="13" y="59"/>
                    </a:moveTo>
                    <a:lnTo>
                      <a:pt x="6" y="55"/>
                    </a:lnTo>
                    <a:lnTo>
                      <a:pt x="0" y="48"/>
                    </a:lnTo>
                    <a:lnTo>
                      <a:pt x="0" y="39"/>
                    </a:lnTo>
                    <a:lnTo>
                      <a:pt x="2" y="28"/>
                    </a:lnTo>
                    <a:lnTo>
                      <a:pt x="8" y="19"/>
                    </a:lnTo>
                    <a:lnTo>
                      <a:pt x="18" y="10"/>
                    </a:lnTo>
                    <a:lnTo>
                      <a:pt x="33" y="3"/>
                    </a:lnTo>
                    <a:lnTo>
                      <a:pt x="53" y="0"/>
                    </a:lnTo>
                    <a:lnTo>
                      <a:pt x="55" y="0"/>
                    </a:lnTo>
                    <a:lnTo>
                      <a:pt x="58" y="0"/>
                    </a:lnTo>
                    <a:lnTo>
                      <a:pt x="60" y="0"/>
                    </a:lnTo>
                    <a:lnTo>
                      <a:pt x="62" y="0"/>
                    </a:lnTo>
                    <a:lnTo>
                      <a:pt x="80" y="1"/>
                    </a:lnTo>
                    <a:lnTo>
                      <a:pt x="92" y="5"/>
                    </a:lnTo>
                    <a:lnTo>
                      <a:pt x="101" y="10"/>
                    </a:lnTo>
                    <a:lnTo>
                      <a:pt x="109" y="18"/>
                    </a:lnTo>
                    <a:lnTo>
                      <a:pt x="112" y="25"/>
                    </a:lnTo>
                    <a:lnTo>
                      <a:pt x="114" y="32"/>
                    </a:lnTo>
                    <a:lnTo>
                      <a:pt x="114" y="39"/>
                    </a:lnTo>
                    <a:lnTo>
                      <a:pt x="112" y="46"/>
                    </a:lnTo>
                    <a:lnTo>
                      <a:pt x="112" y="48"/>
                    </a:lnTo>
                    <a:lnTo>
                      <a:pt x="112" y="50"/>
                    </a:lnTo>
                    <a:lnTo>
                      <a:pt x="112" y="52"/>
                    </a:lnTo>
                    <a:lnTo>
                      <a:pt x="111" y="54"/>
                    </a:lnTo>
                    <a:lnTo>
                      <a:pt x="105" y="63"/>
                    </a:lnTo>
                    <a:lnTo>
                      <a:pt x="98" y="75"/>
                    </a:lnTo>
                    <a:lnTo>
                      <a:pt x="89" y="88"/>
                    </a:lnTo>
                    <a:lnTo>
                      <a:pt x="78" y="101"/>
                    </a:lnTo>
                    <a:lnTo>
                      <a:pt x="67" y="111"/>
                    </a:lnTo>
                    <a:lnTo>
                      <a:pt x="53" y="119"/>
                    </a:lnTo>
                    <a:lnTo>
                      <a:pt x="38" y="124"/>
                    </a:lnTo>
                    <a:lnTo>
                      <a:pt x="24" y="122"/>
                    </a:lnTo>
                    <a:lnTo>
                      <a:pt x="22" y="120"/>
                    </a:lnTo>
                    <a:lnTo>
                      <a:pt x="22" y="120"/>
                    </a:lnTo>
                    <a:lnTo>
                      <a:pt x="20" y="119"/>
                    </a:lnTo>
                    <a:lnTo>
                      <a:pt x="18" y="119"/>
                    </a:lnTo>
                    <a:lnTo>
                      <a:pt x="13" y="108"/>
                    </a:lnTo>
                    <a:lnTo>
                      <a:pt x="11" y="93"/>
                    </a:lnTo>
                    <a:lnTo>
                      <a:pt x="11" y="77"/>
                    </a:lnTo>
                    <a:lnTo>
                      <a:pt x="13" y="59"/>
                    </a:lnTo>
                    <a:close/>
                  </a:path>
                </a:pathLst>
              </a:custGeom>
              <a:solidFill>
                <a:srgbClr val="3D21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41">
                <a:extLst>
                  <a:ext uri="{FF2B5EF4-FFF2-40B4-BE49-F238E27FC236}">
                    <a16:creationId xmlns:a16="http://schemas.microsoft.com/office/drawing/2014/main" id="{AE569861-4052-460E-A177-7A8F72B89237}"/>
                  </a:ext>
                </a:extLst>
              </p:cNvPr>
              <p:cNvSpPr>
                <a:spLocks/>
              </p:cNvSpPr>
              <p:nvPr/>
            </p:nvSpPr>
            <p:spPr bwMode="auto">
              <a:xfrm>
                <a:off x="6581" y="2912"/>
                <a:ext cx="60" cy="71"/>
              </a:xfrm>
              <a:custGeom>
                <a:avLst/>
                <a:gdLst>
                  <a:gd name="T0" fmla="*/ 13 w 112"/>
                  <a:gd name="T1" fmla="*/ 58 h 121"/>
                  <a:gd name="T2" fmla="*/ 6 w 112"/>
                  <a:gd name="T3" fmla="*/ 54 h 121"/>
                  <a:gd name="T4" fmla="*/ 2 w 112"/>
                  <a:gd name="T5" fmla="*/ 47 h 121"/>
                  <a:gd name="T6" fmla="*/ 0 w 112"/>
                  <a:gd name="T7" fmla="*/ 40 h 121"/>
                  <a:gd name="T8" fmla="*/ 4 w 112"/>
                  <a:gd name="T9" fmla="*/ 29 h 121"/>
                  <a:gd name="T10" fmla="*/ 9 w 112"/>
                  <a:gd name="T11" fmla="*/ 18 h 121"/>
                  <a:gd name="T12" fmla="*/ 20 w 112"/>
                  <a:gd name="T13" fmla="*/ 11 h 121"/>
                  <a:gd name="T14" fmla="*/ 35 w 112"/>
                  <a:gd name="T15" fmla="*/ 4 h 121"/>
                  <a:gd name="T16" fmla="*/ 55 w 112"/>
                  <a:gd name="T17" fmla="*/ 0 h 121"/>
                  <a:gd name="T18" fmla="*/ 56 w 112"/>
                  <a:gd name="T19" fmla="*/ 0 h 121"/>
                  <a:gd name="T20" fmla="*/ 58 w 112"/>
                  <a:gd name="T21" fmla="*/ 0 h 121"/>
                  <a:gd name="T22" fmla="*/ 60 w 112"/>
                  <a:gd name="T23" fmla="*/ 0 h 121"/>
                  <a:gd name="T24" fmla="*/ 62 w 112"/>
                  <a:gd name="T25" fmla="*/ 0 h 121"/>
                  <a:gd name="T26" fmla="*/ 91 w 112"/>
                  <a:gd name="T27" fmla="*/ 4 h 121"/>
                  <a:gd name="T28" fmla="*/ 107 w 112"/>
                  <a:gd name="T29" fmla="*/ 17 h 121"/>
                  <a:gd name="T30" fmla="*/ 112 w 112"/>
                  <a:gd name="T31" fmla="*/ 33 h 121"/>
                  <a:gd name="T32" fmla="*/ 111 w 112"/>
                  <a:gd name="T33" fmla="*/ 47 h 121"/>
                  <a:gd name="T34" fmla="*/ 111 w 112"/>
                  <a:gd name="T35" fmla="*/ 49 h 121"/>
                  <a:gd name="T36" fmla="*/ 111 w 112"/>
                  <a:gd name="T37" fmla="*/ 49 h 121"/>
                  <a:gd name="T38" fmla="*/ 111 w 112"/>
                  <a:gd name="T39" fmla="*/ 51 h 121"/>
                  <a:gd name="T40" fmla="*/ 109 w 112"/>
                  <a:gd name="T41" fmla="*/ 53 h 121"/>
                  <a:gd name="T42" fmla="*/ 103 w 112"/>
                  <a:gd name="T43" fmla="*/ 62 h 121"/>
                  <a:gd name="T44" fmla="*/ 98 w 112"/>
                  <a:gd name="T45" fmla="*/ 74 h 121"/>
                  <a:gd name="T46" fmla="*/ 87 w 112"/>
                  <a:gd name="T47" fmla="*/ 87 h 121"/>
                  <a:gd name="T48" fmla="*/ 78 w 112"/>
                  <a:gd name="T49" fmla="*/ 98 h 121"/>
                  <a:gd name="T50" fmla="*/ 65 w 112"/>
                  <a:gd name="T51" fmla="*/ 109 h 121"/>
                  <a:gd name="T52" fmla="*/ 53 w 112"/>
                  <a:gd name="T53" fmla="*/ 116 h 121"/>
                  <a:gd name="T54" fmla="*/ 38 w 112"/>
                  <a:gd name="T55" fmla="*/ 121 h 121"/>
                  <a:gd name="T56" fmla="*/ 24 w 112"/>
                  <a:gd name="T57" fmla="*/ 119 h 121"/>
                  <a:gd name="T58" fmla="*/ 22 w 112"/>
                  <a:gd name="T59" fmla="*/ 118 h 121"/>
                  <a:gd name="T60" fmla="*/ 22 w 112"/>
                  <a:gd name="T61" fmla="*/ 118 h 121"/>
                  <a:gd name="T62" fmla="*/ 22 w 112"/>
                  <a:gd name="T63" fmla="*/ 116 h 121"/>
                  <a:gd name="T64" fmla="*/ 20 w 112"/>
                  <a:gd name="T65" fmla="*/ 116 h 121"/>
                  <a:gd name="T66" fmla="*/ 15 w 112"/>
                  <a:gd name="T67" fmla="*/ 105 h 121"/>
                  <a:gd name="T68" fmla="*/ 13 w 112"/>
                  <a:gd name="T69" fmla="*/ 92 h 121"/>
                  <a:gd name="T70" fmla="*/ 13 w 112"/>
                  <a:gd name="T71" fmla="*/ 76 h 121"/>
                  <a:gd name="T72" fmla="*/ 13 w 112"/>
                  <a:gd name="T73" fmla="*/ 5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21">
                    <a:moveTo>
                      <a:pt x="13" y="58"/>
                    </a:moveTo>
                    <a:lnTo>
                      <a:pt x="6" y="54"/>
                    </a:lnTo>
                    <a:lnTo>
                      <a:pt x="2" y="47"/>
                    </a:lnTo>
                    <a:lnTo>
                      <a:pt x="0" y="40"/>
                    </a:lnTo>
                    <a:lnTo>
                      <a:pt x="4" y="29"/>
                    </a:lnTo>
                    <a:lnTo>
                      <a:pt x="9" y="18"/>
                    </a:lnTo>
                    <a:lnTo>
                      <a:pt x="20" y="11"/>
                    </a:lnTo>
                    <a:lnTo>
                      <a:pt x="35" y="4"/>
                    </a:lnTo>
                    <a:lnTo>
                      <a:pt x="55" y="0"/>
                    </a:lnTo>
                    <a:lnTo>
                      <a:pt x="56" y="0"/>
                    </a:lnTo>
                    <a:lnTo>
                      <a:pt x="58" y="0"/>
                    </a:lnTo>
                    <a:lnTo>
                      <a:pt x="60" y="0"/>
                    </a:lnTo>
                    <a:lnTo>
                      <a:pt x="62" y="0"/>
                    </a:lnTo>
                    <a:lnTo>
                      <a:pt x="91" y="4"/>
                    </a:lnTo>
                    <a:lnTo>
                      <a:pt x="107" y="17"/>
                    </a:lnTo>
                    <a:lnTo>
                      <a:pt x="112" y="33"/>
                    </a:lnTo>
                    <a:lnTo>
                      <a:pt x="111" y="47"/>
                    </a:lnTo>
                    <a:lnTo>
                      <a:pt x="111" y="49"/>
                    </a:lnTo>
                    <a:lnTo>
                      <a:pt x="111" y="49"/>
                    </a:lnTo>
                    <a:lnTo>
                      <a:pt x="111" y="51"/>
                    </a:lnTo>
                    <a:lnTo>
                      <a:pt x="109" y="53"/>
                    </a:lnTo>
                    <a:lnTo>
                      <a:pt x="103" y="62"/>
                    </a:lnTo>
                    <a:lnTo>
                      <a:pt x="98" y="74"/>
                    </a:lnTo>
                    <a:lnTo>
                      <a:pt x="87" y="87"/>
                    </a:lnTo>
                    <a:lnTo>
                      <a:pt x="78" y="98"/>
                    </a:lnTo>
                    <a:lnTo>
                      <a:pt x="65" y="109"/>
                    </a:lnTo>
                    <a:lnTo>
                      <a:pt x="53" y="116"/>
                    </a:lnTo>
                    <a:lnTo>
                      <a:pt x="38" y="121"/>
                    </a:lnTo>
                    <a:lnTo>
                      <a:pt x="24" y="119"/>
                    </a:lnTo>
                    <a:lnTo>
                      <a:pt x="22" y="118"/>
                    </a:lnTo>
                    <a:lnTo>
                      <a:pt x="22" y="118"/>
                    </a:lnTo>
                    <a:lnTo>
                      <a:pt x="22" y="116"/>
                    </a:lnTo>
                    <a:lnTo>
                      <a:pt x="20" y="116"/>
                    </a:lnTo>
                    <a:lnTo>
                      <a:pt x="15" y="105"/>
                    </a:lnTo>
                    <a:lnTo>
                      <a:pt x="13" y="92"/>
                    </a:lnTo>
                    <a:lnTo>
                      <a:pt x="13" y="76"/>
                    </a:lnTo>
                    <a:lnTo>
                      <a:pt x="13" y="58"/>
                    </a:lnTo>
                    <a:close/>
                  </a:path>
                </a:pathLst>
              </a:custGeom>
              <a:solidFill>
                <a:srgbClr val="D6A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142">
                <a:extLst>
                  <a:ext uri="{FF2B5EF4-FFF2-40B4-BE49-F238E27FC236}">
                    <a16:creationId xmlns:a16="http://schemas.microsoft.com/office/drawing/2014/main" id="{9B5CF2FF-9AB0-43DC-B3CF-92C9A874E935}"/>
                  </a:ext>
                </a:extLst>
              </p:cNvPr>
              <p:cNvSpPr>
                <a:spLocks/>
              </p:cNvSpPr>
              <p:nvPr/>
            </p:nvSpPr>
            <p:spPr bwMode="auto">
              <a:xfrm>
                <a:off x="6582" y="2912"/>
                <a:ext cx="58" cy="70"/>
              </a:xfrm>
              <a:custGeom>
                <a:avLst/>
                <a:gdLst>
                  <a:gd name="T0" fmla="*/ 13 w 109"/>
                  <a:gd name="T1" fmla="*/ 56 h 119"/>
                  <a:gd name="T2" fmla="*/ 6 w 109"/>
                  <a:gd name="T3" fmla="*/ 53 h 119"/>
                  <a:gd name="T4" fmla="*/ 2 w 109"/>
                  <a:gd name="T5" fmla="*/ 47 h 119"/>
                  <a:gd name="T6" fmla="*/ 0 w 109"/>
                  <a:gd name="T7" fmla="*/ 38 h 119"/>
                  <a:gd name="T8" fmla="*/ 4 w 109"/>
                  <a:gd name="T9" fmla="*/ 29 h 119"/>
                  <a:gd name="T10" fmla="*/ 9 w 109"/>
                  <a:gd name="T11" fmla="*/ 18 h 119"/>
                  <a:gd name="T12" fmla="*/ 18 w 109"/>
                  <a:gd name="T13" fmla="*/ 11 h 119"/>
                  <a:gd name="T14" fmla="*/ 33 w 109"/>
                  <a:gd name="T15" fmla="*/ 4 h 119"/>
                  <a:gd name="T16" fmla="*/ 53 w 109"/>
                  <a:gd name="T17" fmla="*/ 0 h 119"/>
                  <a:gd name="T18" fmla="*/ 54 w 109"/>
                  <a:gd name="T19" fmla="*/ 0 h 119"/>
                  <a:gd name="T20" fmla="*/ 56 w 109"/>
                  <a:gd name="T21" fmla="*/ 0 h 119"/>
                  <a:gd name="T22" fmla="*/ 58 w 109"/>
                  <a:gd name="T23" fmla="*/ 0 h 119"/>
                  <a:gd name="T24" fmla="*/ 60 w 109"/>
                  <a:gd name="T25" fmla="*/ 0 h 119"/>
                  <a:gd name="T26" fmla="*/ 89 w 109"/>
                  <a:gd name="T27" fmla="*/ 6 h 119"/>
                  <a:gd name="T28" fmla="*/ 103 w 109"/>
                  <a:gd name="T29" fmla="*/ 17 h 119"/>
                  <a:gd name="T30" fmla="*/ 109 w 109"/>
                  <a:gd name="T31" fmla="*/ 33 h 119"/>
                  <a:gd name="T32" fmla="*/ 107 w 109"/>
                  <a:gd name="T33" fmla="*/ 47 h 119"/>
                  <a:gd name="T34" fmla="*/ 107 w 109"/>
                  <a:gd name="T35" fmla="*/ 49 h 119"/>
                  <a:gd name="T36" fmla="*/ 107 w 109"/>
                  <a:gd name="T37" fmla="*/ 49 h 119"/>
                  <a:gd name="T38" fmla="*/ 107 w 109"/>
                  <a:gd name="T39" fmla="*/ 51 h 119"/>
                  <a:gd name="T40" fmla="*/ 105 w 109"/>
                  <a:gd name="T41" fmla="*/ 53 h 119"/>
                  <a:gd name="T42" fmla="*/ 99 w 109"/>
                  <a:gd name="T43" fmla="*/ 62 h 119"/>
                  <a:gd name="T44" fmla="*/ 94 w 109"/>
                  <a:gd name="T45" fmla="*/ 74 h 119"/>
                  <a:gd name="T46" fmla="*/ 85 w 109"/>
                  <a:gd name="T47" fmla="*/ 85 h 119"/>
                  <a:gd name="T48" fmla="*/ 74 w 109"/>
                  <a:gd name="T49" fmla="*/ 98 h 119"/>
                  <a:gd name="T50" fmla="*/ 63 w 109"/>
                  <a:gd name="T51" fmla="*/ 107 h 119"/>
                  <a:gd name="T52" fmla="*/ 51 w 109"/>
                  <a:gd name="T53" fmla="*/ 116 h 119"/>
                  <a:gd name="T54" fmla="*/ 36 w 109"/>
                  <a:gd name="T55" fmla="*/ 119 h 119"/>
                  <a:gd name="T56" fmla="*/ 24 w 109"/>
                  <a:gd name="T57" fmla="*/ 118 h 119"/>
                  <a:gd name="T58" fmla="*/ 22 w 109"/>
                  <a:gd name="T59" fmla="*/ 116 h 119"/>
                  <a:gd name="T60" fmla="*/ 22 w 109"/>
                  <a:gd name="T61" fmla="*/ 116 h 119"/>
                  <a:gd name="T62" fmla="*/ 20 w 109"/>
                  <a:gd name="T63" fmla="*/ 114 h 119"/>
                  <a:gd name="T64" fmla="*/ 18 w 109"/>
                  <a:gd name="T65" fmla="*/ 114 h 119"/>
                  <a:gd name="T66" fmla="*/ 15 w 109"/>
                  <a:gd name="T67" fmla="*/ 103 h 119"/>
                  <a:gd name="T68" fmla="*/ 13 w 109"/>
                  <a:gd name="T69" fmla="*/ 91 h 119"/>
                  <a:gd name="T70" fmla="*/ 11 w 109"/>
                  <a:gd name="T71" fmla="*/ 74 h 119"/>
                  <a:gd name="T72" fmla="*/ 13 w 109"/>
                  <a:gd name="T73" fmla="*/ 5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119">
                    <a:moveTo>
                      <a:pt x="13" y="56"/>
                    </a:moveTo>
                    <a:lnTo>
                      <a:pt x="6" y="53"/>
                    </a:lnTo>
                    <a:lnTo>
                      <a:pt x="2" y="47"/>
                    </a:lnTo>
                    <a:lnTo>
                      <a:pt x="0" y="38"/>
                    </a:lnTo>
                    <a:lnTo>
                      <a:pt x="4" y="29"/>
                    </a:lnTo>
                    <a:lnTo>
                      <a:pt x="9" y="18"/>
                    </a:lnTo>
                    <a:lnTo>
                      <a:pt x="18" y="11"/>
                    </a:lnTo>
                    <a:lnTo>
                      <a:pt x="33" y="4"/>
                    </a:lnTo>
                    <a:lnTo>
                      <a:pt x="53" y="0"/>
                    </a:lnTo>
                    <a:lnTo>
                      <a:pt x="54" y="0"/>
                    </a:lnTo>
                    <a:lnTo>
                      <a:pt x="56" y="0"/>
                    </a:lnTo>
                    <a:lnTo>
                      <a:pt x="58" y="0"/>
                    </a:lnTo>
                    <a:lnTo>
                      <a:pt x="60" y="0"/>
                    </a:lnTo>
                    <a:lnTo>
                      <a:pt x="89" y="6"/>
                    </a:lnTo>
                    <a:lnTo>
                      <a:pt x="103" y="17"/>
                    </a:lnTo>
                    <a:lnTo>
                      <a:pt x="109" y="33"/>
                    </a:lnTo>
                    <a:lnTo>
                      <a:pt x="107" y="47"/>
                    </a:lnTo>
                    <a:lnTo>
                      <a:pt x="107" y="49"/>
                    </a:lnTo>
                    <a:lnTo>
                      <a:pt x="107" y="49"/>
                    </a:lnTo>
                    <a:lnTo>
                      <a:pt x="107" y="51"/>
                    </a:lnTo>
                    <a:lnTo>
                      <a:pt x="105" y="53"/>
                    </a:lnTo>
                    <a:lnTo>
                      <a:pt x="99" y="62"/>
                    </a:lnTo>
                    <a:lnTo>
                      <a:pt x="94" y="74"/>
                    </a:lnTo>
                    <a:lnTo>
                      <a:pt x="85" y="85"/>
                    </a:lnTo>
                    <a:lnTo>
                      <a:pt x="74" y="98"/>
                    </a:lnTo>
                    <a:lnTo>
                      <a:pt x="63" y="107"/>
                    </a:lnTo>
                    <a:lnTo>
                      <a:pt x="51" y="116"/>
                    </a:lnTo>
                    <a:lnTo>
                      <a:pt x="36" y="119"/>
                    </a:lnTo>
                    <a:lnTo>
                      <a:pt x="24" y="118"/>
                    </a:lnTo>
                    <a:lnTo>
                      <a:pt x="22" y="116"/>
                    </a:lnTo>
                    <a:lnTo>
                      <a:pt x="22" y="116"/>
                    </a:lnTo>
                    <a:lnTo>
                      <a:pt x="20" y="114"/>
                    </a:lnTo>
                    <a:lnTo>
                      <a:pt x="18" y="114"/>
                    </a:lnTo>
                    <a:lnTo>
                      <a:pt x="15" y="103"/>
                    </a:lnTo>
                    <a:lnTo>
                      <a:pt x="13" y="91"/>
                    </a:lnTo>
                    <a:lnTo>
                      <a:pt x="11" y="74"/>
                    </a:lnTo>
                    <a:lnTo>
                      <a:pt x="13" y="56"/>
                    </a:lnTo>
                    <a:close/>
                  </a:path>
                </a:pathLst>
              </a:custGeom>
              <a:solidFill>
                <a:srgbClr val="D6A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143">
                <a:extLst>
                  <a:ext uri="{FF2B5EF4-FFF2-40B4-BE49-F238E27FC236}">
                    <a16:creationId xmlns:a16="http://schemas.microsoft.com/office/drawing/2014/main" id="{1DF6F913-A3EE-47A0-8ED4-A7FED125A099}"/>
                  </a:ext>
                </a:extLst>
              </p:cNvPr>
              <p:cNvSpPr>
                <a:spLocks/>
              </p:cNvSpPr>
              <p:nvPr/>
            </p:nvSpPr>
            <p:spPr bwMode="auto">
              <a:xfrm>
                <a:off x="6583" y="2913"/>
                <a:ext cx="56" cy="68"/>
              </a:xfrm>
              <a:custGeom>
                <a:avLst/>
                <a:gdLst>
                  <a:gd name="T0" fmla="*/ 11 w 105"/>
                  <a:gd name="T1" fmla="*/ 54 h 116"/>
                  <a:gd name="T2" fmla="*/ 5 w 105"/>
                  <a:gd name="T3" fmla="*/ 51 h 116"/>
                  <a:gd name="T4" fmla="*/ 0 w 105"/>
                  <a:gd name="T5" fmla="*/ 45 h 116"/>
                  <a:gd name="T6" fmla="*/ 0 w 105"/>
                  <a:gd name="T7" fmla="*/ 36 h 116"/>
                  <a:gd name="T8" fmla="*/ 2 w 105"/>
                  <a:gd name="T9" fmla="*/ 27 h 116"/>
                  <a:gd name="T10" fmla="*/ 9 w 105"/>
                  <a:gd name="T11" fmla="*/ 18 h 116"/>
                  <a:gd name="T12" fmla="*/ 18 w 105"/>
                  <a:gd name="T13" fmla="*/ 9 h 116"/>
                  <a:gd name="T14" fmla="*/ 33 w 105"/>
                  <a:gd name="T15" fmla="*/ 4 h 116"/>
                  <a:gd name="T16" fmla="*/ 51 w 105"/>
                  <a:gd name="T17" fmla="*/ 0 h 116"/>
                  <a:gd name="T18" fmla="*/ 69 w 105"/>
                  <a:gd name="T19" fmla="*/ 0 h 116"/>
                  <a:gd name="T20" fmla="*/ 83 w 105"/>
                  <a:gd name="T21" fmla="*/ 4 h 116"/>
                  <a:gd name="T22" fmla="*/ 94 w 105"/>
                  <a:gd name="T23" fmla="*/ 7 h 116"/>
                  <a:gd name="T24" fmla="*/ 99 w 105"/>
                  <a:gd name="T25" fmla="*/ 15 h 116"/>
                  <a:gd name="T26" fmla="*/ 103 w 105"/>
                  <a:gd name="T27" fmla="*/ 22 h 116"/>
                  <a:gd name="T28" fmla="*/ 105 w 105"/>
                  <a:gd name="T29" fmla="*/ 31 h 116"/>
                  <a:gd name="T30" fmla="*/ 105 w 105"/>
                  <a:gd name="T31" fmla="*/ 38 h 116"/>
                  <a:gd name="T32" fmla="*/ 103 w 105"/>
                  <a:gd name="T33" fmla="*/ 45 h 116"/>
                  <a:gd name="T34" fmla="*/ 99 w 105"/>
                  <a:gd name="T35" fmla="*/ 54 h 116"/>
                  <a:gd name="T36" fmla="*/ 94 w 105"/>
                  <a:gd name="T37" fmla="*/ 65 h 116"/>
                  <a:gd name="T38" fmla="*/ 85 w 105"/>
                  <a:gd name="T39" fmla="*/ 78 h 116"/>
                  <a:gd name="T40" fmla="*/ 76 w 105"/>
                  <a:gd name="T41" fmla="*/ 90 h 116"/>
                  <a:gd name="T42" fmla="*/ 63 w 105"/>
                  <a:gd name="T43" fmla="*/ 101 h 116"/>
                  <a:gd name="T44" fmla="*/ 51 w 105"/>
                  <a:gd name="T45" fmla="*/ 110 h 116"/>
                  <a:gd name="T46" fmla="*/ 36 w 105"/>
                  <a:gd name="T47" fmla="*/ 116 h 116"/>
                  <a:gd name="T48" fmla="*/ 22 w 105"/>
                  <a:gd name="T49" fmla="*/ 114 h 116"/>
                  <a:gd name="T50" fmla="*/ 14 w 105"/>
                  <a:gd name="T51" fmla="*/ 105 h 116"/>
                  <a:gd name="T52" fmla="*/ 11 w 105"/>
                  <a:gd name="T53" fmla="*/ 90 h 116"/>
                  <a:gd name="T54" fmla="*/ 11 w 105"/>
                  <a:gd name="T55" fmla="*/ 74 h 116"/>
                  <a:gd name="T56" fmla="*/ 11 w 105"/>
                  <a:gd name="T57" fmla="*/ 5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16">
                    <a:moveTo>
                      <a:pt x="11" y="54"/>
                    </a:moveTo>
                    <a:lnTo>
                      <a:pt x="5" y="51"/>
                    </a:lnTo>
                    <a:lnTo>
                      <a:pt x="0" y="45"/>
                    </a:lnTo>
                    <a:lnTo>
                      <a:pt x="0" y="36"/>
                    </a:lnTo>
                    <a:lnTo>
                      <a:pt x="2" y="27"/>
                    </a:lnTo>
                    <a:lnTo>
                      <a:pt x="9" y="18"/>
                    </a:lnTo>
                    <a:lnTo>
                      <a:pt x="18" y="9"/>
                    </a:lnTo>
                    <a:lnTo>
                      <a:pt x="33" y="4"/>
                    </a:lnTo>
                    <a:lnTo>
                      <a:pt x="51" y="0"/>
                    </a:lnTo>
                    <a:lnTo>
                      <a:pt x="69" y="0"/>
                    </a:lnTo>
                    <a:lnTo>
                      <a:pt x="83" y="4"/>
                    </a:lnTo>
                    <a:lnTo>
                      <a:pt x="94" y="7"/>
                    </a:lnTo>
                    <a:lnTo>
                      <a:pt x="99" y="15"/>
                    </a:lnTo>
                    <a:lnTo>
                      <a:pt x="103" y="22"/>
                    </a:lnTo>
                    <a:lnTo>
                      <a:pt x="105" y="31"/>
                    </a:lnTo>
                    <a:lnTo>
                      <a:pt x="105" y="38"/>
                    </a:lnTo>
                    <a:lnTo>
                      <a:pt x="103" y="45"/>
                    </a:lnTo>
                    <a:lnTo>
                      <a:pt x="99" y="54"/>
                    </a:lnTo>
                    <a:lnTo>
                      <a:pt x="94" y="65"/>
                    </a:lnTo>
                    <a:lnTo>
                      <a:pt x="85" y="78"/>
                    </a:lnTo>
                    <a:lnTo>
                      <a:pt x="76" y="90"/>
                    </a:lnTo>
                    <a:lnTo>
                      <a:pt x="63" y="101"/>
                    </a:lnTo>
                    <a:lnTo>
                      <a:pt x="51" y="110"/>
                    </a:lnTo>
                    <a:lnTo>
                      <a:pt x="36" y="116"/>
                    </a:lnTo>
                    <a:lnTo>
                      <a:pt x="22" y="114"/>
                    </a:lnTo>
                    <a:lnTo>
                      <a:pt x="14" y="105"/>
                    </a:lnTo>
                    <a:lnTo>
                      <a:pt x="11" y="90"/>
                    </a:lnTo>
                    <a:lnTo>
                      <a:pt x="11" y="74"/>
                    </a:lnTo>
                    <a:lnTo>
                      <a:pt x="11" y="5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144">
                <a:extLst>
                  <a:ext uri="{FF2B5EF4-FFF2-40B4-BE49-F238E27FC236}">
                    <a16:creationId xmlns:a16="http://schemas.microsoft.com/office/drawing/2014/main" id="{BEF99BA7-1F06-4D0A-BA58-183B14500034}"/>
                  </a:ext>
                </a:extLst>
              </p:cNvPr>
              <p:cNvSpPr>
                <a:spLocks/>
              </p:cNvSpPr>
              <p:nvPr/>
            </p:nvSpPr>
            <p:spPr bwMode="auto">
              <a:xfrm>
                <a:off x="6964" y="3087"/>
                <a:ext cx="234" cy="121"/>
              </a:xfrm>
              <a:custGeom>
                <a:avLst/>
                <a:gdLst>
                  <a:gd name="T0" fmla="*/ 26 w 432"/>
                  <a:gd name="T1" fmla="*/ 12 h 209"/>
                  <a:gd name="T2" fmla="*/ 6 w 432"/>
                  <a:gd name="T3" fmla="*/ 43 h 209"/>
                  <a:gd name="T4" fmla="*/ 9 w 432"/>
                  <a:gd name="T5" fmla="*/ 59 h 209"/>
                  <a:gd name="T6" fmla="*/ 42 w 432"/>
                  <a:gd name="T7" fmla="*/ 74 h 209"/>
                  <a:gd name="T8" fmla="*/ 91 w 432"/>
                  <a:gd name="T9" fmla="*/ 94 h 209"/>
                  <a:gd name="T10" fmla="*/ 146 w 432"/>
                  <a:gd name="T11" fmla="*/ 117 h 209"/>
                  <a:gd name="T12" fmla="*/ 206 w 432"/>
                  <a:gd name="T13" fmla="*/ 142 h 209"/>
                  <a:gd name="T14" fmla="*/ 262 w 432"/>
                  <a:gd name="T15" fmla="*/ 166 h 209"/>
                  <a:gd name="T16" fmla="*/ 309 w 432"/>
                  <a:gd name="T17" fmla="*/ 184 h 209"/>
                  <a:gd name="T18" fmla="*/ 338 w 432"/>
                  <a:gd name="T19" fmla="*/ 196 h 209"/>
                  <a:gd name="T20" fmla="*/ 350 w 432"/>
                  <a:gd name="T21" fmla="*/ 196 h 209"/>
                  <a:gd name="T22" fmla="*/ 361 w 432"/>
                  <a:gd name="T23" fmla="*/ 193 h 209"/>
                  <a:gd name="T24" fmla="*/ 370 w 432"/>
                  <a:gd name="T25" fmla="*/ 195 h 209"/>
                  <a:gd name="T26" fmla="*/ 381 w 432"/>
                  <a:gd name="T27" fmla="*/ 202 h 209"/>
                  <a:gd name="T28" fmla="*/ 392 w 432"/>
                  <a:gd name="T29" fmla="*/ 205 h 209"/>
                  <a:gd name="T30" fmla="*/ 401 w 432"/>
                  <a:gd name="T31" fmla="*/ 202 h 209"/>
                  <a:gd name="T32" fmla="*/ 410 w 432"/>
                  <a:gd name="T33" fmla="*/ 204 h 209"/>
                  <a:gd name="T34" fmla="*/ 419 w 432"/>
                  <a:gd name="T35" fmla="*/ 207 h 209"/>
                  <a:gd name="T36" fmla="*/ 424 w 432"/>
                  <a:gd name="T37" fmla="*/ 205 h 209"/>
                  <a:gd name="T38" fmla="*/ 430 w 432"/>
                  <a:gd name="T39" fmla="*/ 198 h 209"/>
                  <a:gd name="T40" fmla="*/ 428 w 432"/>
                  <a:gd name="T41" fmla="*/ 193 h 209"/>
                  <a:gd name="T42" fmla="*/ 421 w 432"/>
                  <a:gd name="T43" fmla="*/ 191 h 209"/>
                  <a:gd name="T44" fmla="*/ 415 w 432"/>
                  <a:gd name="T45" fmla="*/ 186 h 209"/>
                  <a:gd name="T46" fmla="*/ 410 w 432"/>
                  <a:gd name="T47" fmla="*/ 177 h 209"/>
                  <a:gd name="T48" fmla="*/ 401 w 432"/>
                  <a:gd name="T49" fmla="*/ 173 h 209"/>
                  <a:gd name="T50" fmla="*/ 386 w 432"/>
                  <a:gd name="T51" fmla="*/ 169 h 209"/>
                  <a:gd name="T52" fmla="*/ 381 w 432"/>
                  <a:gd name="T53" fmla="*/ 164 h 209"/>
                  <a:gd name="T54" fmla="*/ 376 w 432"/>
                  <a:gd name="T55" fmla="*/ 151 h 209"/>
                  <a:gd name="T56" fmla="*/ 365 w 432"/>
                  <a:gd name="T57" fmla="*/ 144 h 209"/>
                  <a:gd name="T58" fmla="*/ 336 w 432"/>
                  <a:gd name="T59" fmla="*/ 131 h 209"/>
                  <a:gd name="T60" fmla="*/ 291 w 432"/>
                  <a:gd name="T61" fmla="*/ 112 h 209"/>
                  <a:gd name="T62" fmla="*/ 235 w 432"/>
                  <a:gd name="T63" fmla="*/ 88 h 209"/>
                  <a:gd name="T64" fmla="*/ 177 w 432"/>
                  <a:gd name="T65" fmla="*/ 63 h 209"/>
                  <a:gd name="T66" fmla="*/ 119 w 432"/>
                  <a:gd name="T67" fmla="*/ 38 h 209"/>
                  <a:gd name="T68" fmla="*/ 73 w 432"/>
                  <a:gd name="T69" fmla="*/ 18 h 209"/>
                  <a:gd name="T70" fmla="*/ 40 w 432"/>
                  <a:gd name="T7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2" h="209">
                    <a:moveTo>
                      <a:pt x="31" y="0"/>
                    </a:moveTo>
                    <a:lnTo>
                      <a:pt x="26" y="12"/>
                    </a:lnTo>
                    <a:lnTo>
                      <a:pt x="17" y="27"/>
                    </a:lnTo>
                    <a:lnTo>
                      <a:pt x="6" y="43"/>
                    </a:lnTo>
                    <a:lnTo>
                      <a:pt x="0" y="56"/>
                    </a:lnTo>
                    <a:lnTo>
                      <a:pt x="9" y="59"/>
                    </a:lnTo>
                    <a:lnTo>
                      <a:pt x="24" y="65"/>
                    </a:lnTo>
                    <a:lnTo>
                      <a:pt x="42" y="74"/>
                    </a:lnTo>
                    <a:lnTo>
                      <a:pt x="63" y="83"/>
                    </a:lnTo>
                    <a:lnTo>
                      <a:pt x="91" y="94"/>
                    </a:lnTo>
                    <a:lnTo>
                      <a:pt x="118" y="104"/>
                    </a:lnTo>
                    <a:lnTo>
                      <a:pt x="146" y="117"/>
                    </a:lnTo>
                    <a:lnTo>
                      <a:pt x="177" y="130"/>
                    </a:lnTo>
                    <a:lnTo>
                      <a:pt x="206" y="142"/>
                    </a:lnTo>
                    <a:lnTo>
                      <a:pt x="235" y="155"/>
                    </a:lnTo>
                    <a:lnTo>
                      <a:pt x="262" y="166"/>
                    </a:lnTo>
                    <a:lnTo>
                      <a:pt x="287" y="175"/>
                    </a:lnTo>
                    <a:lnTo>
                      <a:pt x="309" y="184"/>
                    </a:lnTo>
                    <a:lnTo>
                      <a:pt x="325" y="191"/>
                    </a:lnTo>
                    <a:lnTo>
                      <a:pt x="338" y="196"/>
                    </a:lnTo>
                    <a:lnTo>
                      <a:pt x="345" y="198"/>
                    </a:lnTo>
                    <a:lnTo>
                      <a:pt x="350" y="196"/>
                    </a:lnTo>
                    <a:lnTo>
                      <a:pt x="356" y="195"/>
                    </a:lnTo>
                    <a:lnTo>
                      <a:pt x="361" y="193"/>
                    </a:lnTo>
                    <a:lnTo>
                      <a:pt x="367" y="193"/>
                    </a:lnTo>
                    <a:lnTo>
                      <a:pt x="370" y="195"/>
                    </a:lnTo>
                    <a:lnTo>
                      <a:pt x="376" y="198"/>
                    </a:lnTo>
                    <a:lnTo>
                      <a:pt x="381" y="202"/>
                    </a:lnTo>
                    <a:lnTo>
                      <a:pt x="386" y="204"/>
                    </a:lnTo>
                    <a:lnTo>
                      <a:pt x="392" y="205"/>
                    </a:lnTo>
                    <a:lnTo>
                      <a:pt x="397" y="204"/>
                    </a:lnTo>
                    <a:lnTo>
                      <a:pt x="401" y="202"/>
                    </a:lnTo>
                    <a:lnTo>
                      <a:pt x="405" y="202"/>
                    </a:lnTo>
                    <a:lnTo>
                      <a:pt x="410" y="204"/>
                    </a:lnTo>
                    <a:lnTo>
                      <a:pt x="415" y="205"/>
                    </a:lnTo>
                    <a:lnTo>
                      <a:pt x="419" y="207"/>
                    </a:lnTo>
                    <a:lnTo>
                      <a:pt x="423" y="209"/>
                    </a:lnTo>
                    <a:lnTo>
                      <a:pt x="424" y="205"/>
                    </a:lnTo>
                    <a:lnTo>
                      <a:pt x="428" y="202"/>
                    </a:lnTo>
                    <a:lnTo>
                      <a:pt x="430" y="198"/>
                    </a:lnTo>
                    <a:lnTo>
                      <a:pt x="432" y="195"/>
                    </a:lnTo>
                    <a:lnTo>
                      <a:pt x="428" y="193"/>
                    </a:lnTo>
                    <a:lnTo>
                      <a:pt x="424" y="191"/>
                    </a:lnTo>
                    <a:lnTo>
                      <a:pt x="421" y="191"/>
                    </a:lnTo>
                    <a:lnTo>
                      <a:pt x="417" y="189"/>
                    </a:lnTo>
                    <a:lnTo>
                      <a:pt x="415" y="186"/>
                    </a:lnTo>
                    <a:lnTo>
                      <a:pt x="412" y="182"/>
                    </a:lnTo>
                    <a:lnTo>
                      <a:pt x="410" y="177"/>
                    </a:lnTo>
                    <a:lnTo>
                      <a:pt x="406" y="175"/>
                    </a:lnTo>
                    <a:lnTo>
                      <a:pt x="401" y="173"/>
                    </a:lnTo>
                    <a:lnTo>
                      <a:pt x="394" y="171"/>
                    </a:lnTo>
                    <a:lnTo>
                      <a:pt x="386" y="169"/>
                    </a:lnTo>
                    <a:lnTo>
                      <a:pt x="383" y="168"/>
                    </a:lnTo>
                    <a:lnTo>
                      <a:pt x="381" y="164"/>
                    </a:lnTo>
                    <a:lnTo>
                      <a:pt x="377" y="157"/>
                    </a:lnTo>
                    <a:lnTo>
                      <a:pt x="376" y="151"/>
                    </a:lnTo>
                    <a:lnTo>
                      <a:pt x="372" y="148"/>
                    </a:lnTo>
                    <a:lnTo>
                      <a:pt x="365" y="144"/>
                    </a:lnTo>
                    <a:lnTo>
                      <a:pt x="354" y="139"/>
                    </a:lnTo>
                    <a:lnTo>
                      <a:pt x="336" y="131"/>
                    </a:lnTo>
                    <a:lnTo>
                      <a:pt x="316" y="122"/>
                    </a:lnTo>
                    <a:lnTo>
                      <a:pt x="291" y="112"/>
                    </a:lnTo>
                    <a:lnTo>
                      <a:pt x="264" y="101"/>
                    </a:lnTo>
                    <a:lnTo>
                      <a:pt x="235" y="88"/>
                    </a:lnTo>
                    <a:lnTo>
                      <a:pt x="206" y="76"/>
                    </a:lnTo>
                    <a:lnTo>
                      <a:pt x="177" y="63"/>
                    </a:lnTo>
                    <a:lnTo>
                      <a:pt x="148" y="50"/>
                    </a:lnTo>
                    <a:lnTo>
                      <a:pt x="119" y="38"/>
                    </a:lnTo>
                    <a:lnTo>
                      <a:pt x="94" y="27"/>
                    </a:lnTo>
                    <a:lnTo>
                      <a:pt x="73" y="18"/>
                    </a:lnTo>
                    <a:lnTo>
                      <a:pt x="54" y="11"/>
                    </a:lnTo>
                    <a:lnTo>
                      <a:pt x="40" y="3"/>
                    </a:lnTo>
                    <a:lnTo>
                      <a:pt x="31" y="0"/>
                    </a:lnTo>
                    <a:close/>
                  </a:path>
                </a:pathLst>
              </a:custGeom>
              <a:solidFill>
                <a:srgbClr val="3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145">
                <a:extLst>
                  <a:ext uri="{FF2B5EF4-FFF2-40B4-BE49-F238E27FC236}">
                    <a16:creationId xmlns:a16="http://schemas.microsoft.com/office/drawing/2014/main" id="{526C0684-8589-411C-A5A3-E293B8B572F6}"/>
                  </a:ext>
                </a:extLst>
              </p:cNvPr>
              <p:cNvSpPr>
                <a:spLocks/>
              </p:cNvSpPr>
              <p:nvPr/>
            </p:nvSpPr>
            <p:spPr bwMode="auto">
              <a:xfrm>
                <a:off x="6964" y="3087"/>
                <a:ext cx="234" cy="121"/>
              </a:xfrm>
              <a:custGeom>
                <a:avLst/>
                <a:gdLst>
                  <a:gd name="T0" fmla="*/ 31 w 432"/>
                  <a:gd name="T1" fmla="*/ 0 h 209"/>
                  <a:gd name="T2" fmla="*/ 17 w 432"/>
                  <a:gd name="T3" fmla="*/ 27 h 209"/>
                  <a:gd name="T4" fmla="*/ 0 w 432"/>
                  <a:gd name="T5" fmla="*/ 56 h 209"/>
                  <a:gd name="T6" fmla="*/ 9 w 432"/>
                  <a:gd name="T7" fmla="*/ 59 h 209"/>
                  <a:gd name="T8" fmla="*/ 42 w 432"/>
                  <a:gd name="T9" fmla="*/ 74 h 209"/>
                  <a:gd name="T10" fmla="*/ 91 w 432"/>
                  <a:gd name="T11" fmla="*/ 94 h 209"/>
                  <a:gd name="T12" fmla="*/ 146 w 432"/>
                  <a:gd name="T13" fmla="*/ 117 h 209"/>
                  <a:gd name="T14" fmla="*/ 206 w 432"/>
                  <a:gd name="T15" fmla="*/ 142 h 209"/>
                  <a:gd name="T16" fmla="*/ 262 w 432"/>
                  <a:gd name="T17" fmla="*/ 166 h 209"/>
                  <a:gd name="T18" fmla="*/ 309 w 432"/>
                  <a:gd name="T19" fmla="*/ 184 h 209"/>
                  <a:gd name="T20" fmla="*/ 338 w 432"/>
                  <a:gd name="T21" fmla="*/ 196 h 209"/>
                  <a:gd name="T22" fmla="*/ 345 w 432"/>
                  <a:gd name="T23" fmla="*/ 198 h 209"/>
                  <a:gd name="T24" fmla="*/ 356 w 432"/>
                  <a:gd name="T25" fmla="*/ 195 h 209"/>
                  <a:gd name="T26" fmla="*/ 367 w 432"/>
                  <a:gd name="T27" fmla="*/ 193 h 209"/>
                  <a:gd name="T28" fmla="*/ 370 w 432"/>
                  <a:gd name="T29" fmla="*/ 195 h 209"/>
                  <a:gd name="T30" fmla="*/ 381 w 432"/>
                  <a:gd name="T31" fmla="*/ 202 h 209"/>
                  <a:gd name="T32" fmla="*/ 386 w 432"/>
                  <a:gd name="T33" fmla="*/ 204 h 209"/>
                  <a:gd name="T34" fmla="*/ 397 w 432"/>
                  <a:gd name="T35" fmla="*/ 204 h 209"/>
                  <a:gd name="T36" fmla="*/ 405 w 432"/>
                  <a:gd name="T37" fmla="*/ 202 h 209"/>
                  <a:gd name="T38" fmla="*/ 410 w 432"/>
                  <a:gd name="T39" fmla="*/ 204 h 209"/>
                  <a:gd name="T40" fmla="*/ 419 w 432"/>
                  <a:gd name="T41" fmla="*/ 207 h 209"/>
                  <a:gd name="T42" fmla="*/ 423 w 432"/>
                  <a:gd name="T43" fmla="*/ 209 h 209"/>
                  <a:gd name="T44" fmla="*/ 428 w 432"/>
                  <a:gd name="T45" fmla="*/ 202 h 209"/>
                  <a:gd name="T46" fmla="*/ 432 w 432"/>
                  <a:gd name="T47" fmla="*/ 195 h 209"/>
                  <a:gd name="T48" fmla="*/ 428 w 432"/>
                  <a:gd name="T49" fmla="*/ 193 h 209"/>
                  <a:gd name="T50" fmla="*/ 421 w 432"/>
                  <a:gd name="T51" fmla="*/ 191 h 209"/>
                  <a:gd name="T52" fmla="*/ 417 w 432"/>
                  <a:gd name="T53" fmla="*/ 189 h 209"/>
                  <a:gd name="T54" fmla="*/ 412 w 432"/>
                  <a:gd name="T55" fmla="*/ 182 h 209"/>
                  <a:gd name="T56" fmla="*/ 406 w 432"/>
                  <a:gd name="T57" fmla="*/ 175 h 209"/>
                  <a:gd name="T58" fmla="*/ 401 w 432"/>
                  <a:gd name="T59" fmla="*/ 173 h 209"/>
                  <a:gd name="T60" fmla="*/ 386 w 432"/>
                  <a:gd name="T61" fmla="*/ 169 h 209"/>
                  <a:gd name="T62" fmla="*/ 383 w 432"/>
                  <a:gd name="T63" fmla="*/ 168 h 209"/>
                  <a:gd name="T64" fmla="*/ 377 w 432"/>
                  <a:gd name="T65" fmla="*/ 157 h 209"/>
                  <a:gd name="T66" fmla="*/ 372 w 432"/>
                  <a:gd name="T67" fmla="*/ 148 h 209"/>
                  <a:gd name="T68" fmla="*/ 365 w 432"/>
                  <a:gd name="T69" fmla="*/ 144 h 209"/>
                  <a:gd name="T70" fmla="*/ 336 w 432"/>
                  <a:gd name="T71" fmla="*/ 131 h 209"/>
                  <a:gd name="T72" fmla="*/ 291 w 432"/>
                  <a:gd name="T73" fmla="*/ 112 h 209"/>
                  <a:gd name="T74" fmla="*/ 235 w 432"/>
                  <a:gd name="T75" fmla="*/ 88 h 209"/>
                  <a:gd name="T76" fmla="*/ 177 w 432"/>
                  <a:gd name="T77" fmla="*/ 63 h 209"/>
                  <a:gd name="T78" fmla="*/ 119 w 432"/>
                  <a:gd name="T79" fmla="*/ 38 h 209"/>
                  <a:gd name="T80" fmla="*/ 73 w 432"/>
                  <a:gd name="T81" fmla="*/ 18 h 209"/>
                  <a:gd name="T82" fmla="*/ 40 w 432"/>
                  <a:gd name="T83"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2" h="209">
                    <a:moveTo>
                      <a:pt x="31" y="0"/>
                    </a:moveTo>
                    <a:lnTo>
                      <a:pt x="31" y="0"/>
                    </a:lnTo>
                    <a:lnTo>
                      <a:pt x="26" y="12"/>
                    </a:lnTo>
                    <a:lnTo>
                      <a:pt x="17" y="27"/>
                    </a:lnTo>
                    <a:lnTo>
                      <a:pt x="6" y="43"/>
                    </a:lnTo>
                    <a:lnTo>
                      <a:pt x="0" y="56"/>
                    </a:lnTo>
                    <a:lnTo>
                      <a:pt x="0" y="56"/>
                    </a:lnTo>
                    <a:lnTo>
                      <a:pt x="9" y="59"/>
                    </a:lnTo>
                    <a:lnTo>
                      <a:pt x="24" y="65"/>
                    </a:lnTo>
                    <a:lnTo>
                      <a:pt x="42" y="74"/>
                    </a:lnTo>
                    <a:lnTo>
                      <a:pt x="63" y="83"/>
                    </a:lnTo>
                    <a:lnTo>
                      <a:pt x="91" y="94"/>
                    </a:lnTo>
                    <a:lnTo>
                      <a:pt x="118" y="104"/>
                    </a:lnTo>
                    <a:lnTo>
                      <a:pt x="146" y="117"/>
                    </a:lnTo>
                    <a:lnTo>
                      <a:pt x="177" y="130"/>
                    </a:lnTo>
                    <a:lnTo>
                      <a:pt x="206" y="142"/>
                    </a:lnTo>
                    <a:lnTo>
                      <a:pt x="235" y="155"/>
                    </a:lnTo>
                    <a:lnTo>
                      <a:pt x="262" y="166"/>
                    </a:lnTo>
                    <a:lnTo>
                      <a:pt x="287" y="175"/>
                    </a:lnTo>
                    <a:lnTo>
                      <a:pt x="309" y="184"/>
                    </a:lnTo>
                    <a:lnTo>
                      <a:pt x="325" y="191"/>
                    </a:lnTo>
                    <a:lnTo>
                      <a:pt x="338" y="196"/>
                    </a:lnTo>
                    <a:lnTo>
                      <a:pt x="345" y="198"/>
                    </a:lnTo>
                    <a:lnTo>
                      <a:pt x="345" y="198"/>
                    </a:lnTo>
                    <a:lnTo>
                      <a:pt x="350" y="196"/>
                    </a:lnTo>
                    <a:lnTo>
                      <a:pt x="356" y="195"/>
                    </a:lnTo>
                    <a:lnTo>
                      <a:pt x="361" y="193"/>
                    </a:lnTo>
                    <a:lnTo>
                      <a:pt x="367" y="193"/>
                    </a:lnTo>
                    <a:lnTo>
                      <a:pt x="367" y="193"/>
                    </a:lnTo>
                    <a:lnTo>
                      <a:pt x="370" y="195"/>
                    </a:lnTo>
                    <a:lnTo>
                      <a:pt x="376" y="198"/>
                    </a:lnTo>
                    <a:lnTo>
                      <a:pt x="381" y="202"/>
                    </a:lnTo>
                    <a:lnTo>
                      <a:pt x="386" y="204"/>
                    </a:lnTo>
                    <a:lnTo>
                      <a:pt x="386" y="204"/>
                    </a:lnTo>
                    <a:lnTo>
                      <a:pt x="392" y="205"/>
                    </a:lnTo>
                    <a:lnTo>
                      <a:pt x="397" y="204"/>
                    </a:lnTo>
                    <a:lnTo>
                      <a:pt x="401" y="202"/>
                    </a:lnTo>
                    <a:lnTo>
                      <a:pt x="405" y="202"/>
                    </a:lnTo>
                    <a:lnTo>
                      <a:pt x="405" y="202"/>
                    </a:lnTo>
                    <a:lnTo>
                      <a:pt x="410" y="204"/>
                    </a:lnTo>
                    <a:lnTo>
                      <a:pt x="415" y="205"/>
                    </a:lnTo>
                    <a:lnTo>
                      <a:pt x="419" y="207"/>
                    </a:lnTo>
                    <a:lnTo>
                      <a:pt x="423" y="209"/>
                    </a:lnTo>
                    <a:lnTo>
                      <a:pt x="423" y="209"/>
                    </a:lnTo>
                    <a:lnTo>
                      <a:pt x="424" y="205"/>
                    </a:lnTo>
                    <a:lnTo>
                      <a:pt x="428" y="202"/>
                    </a:lnTo>
                    <a:lnTo>
                      <a:pt x="430" y="198"/>
                    </a:lnTo>
                    <a:lnTo>
                      <a:pt x="432" y="195"/>
                    </a:lnTo>
                    <a:lnTo>
                      <a:pt x="432" y="195"/>
                    </a:lnTo>
                    <a:lnTo>
                      <a:pt x="428" y="193"/>
                    </a:lnTo>
                    <a:lnTo>
                      <a:pt x="424" y="191"/>
                    </a:lnTo>
                    <a:lnTo>
                      <a:pt x="421" y="191"/>
                    </a:lnTo>
                    <a:lnTo>
                      <a:pt x="417" y="189"/>
                    </a:lnTo>
                    <a:lnTo>
                      <a:pt x="417" y="189"/>
                    </a:lnTo>
                    <a:lnTo>
                      <a:pt x="415" y="186"/>
                    </a:lnTo>
                    <a:lnTo>
                      <a:pt x="412" y="182"/>
                    </a:lnTo>
                    <a:lnTo>
                      <a:pt x="410" y="177"/>
                    </a:lnTo>
                    <a:lnTo>
                      <a:pt x="406" y="175"/>
                    </a:lnTo>
                    <a:lnTo>
                      <a:pt x="406" y="175"/>
                    </a:lnTo>
                    <a:lnTo>
                      <a:pt x="401" y="173"/>
                    </a:lnTo>
                    <a:lnTo>
                      <a:pt x="394" y="171"/>
                    </a:lnTo>
                    <a:lnTo>
                      <a:pt x="386" y="169"/>
                    </a:lnTo>
                    <a:lnTo>
                      <a:pt x="383" y="168"/>
                    </a:lnTo>
                    <a:lnTo>
                      <a:pt x="383" y="168"/>
                    </a:lnTo>
                    <a:lnTo>
                      <a:pt x="381" y="164"/>
                    </a:lnTo>
                    <a:lnTo>
                      <a:pt x="377" y="157"/>
                    </a:lnTo>
                    <a:lnTo>
                      <a:pt x="376" y="151"/>
                    </a:lnTo>
                    <a:lnTo>
                      <a:pt x="372" y="148"/>
                    </a:lnTo>
                    <a:lnTo>
                      <a:pt x="372" y="148"/>
                    </a:lnTo>
                    <a:lnTo>
                      <a:pt x="365" y="144"/>
                    </a:lnTo>
                    <a:lnTo>
                      <a:pt x="354" y="139"/>
                    </a:lnTo>
                    <a:lnTo>
                      <a:pt x="336" y="131"/>
                    </a:lnTo>
                    <a:lnTo>
                      <a:pt x="316" y="122"/>
                    </a:lnTo>
                    <a:lnTo>
                      <a:pt x="291" y="112"/>
                    </a:lnTo>
                    <a:lnTo>
                      <a:pt x="264" y="101"/>
                    </a:lnTo>
                    <a:lnTo>
                      <a:pt x="235" y="88"/>
                    </a:lnTo>
                    <a:lnTo>
                      <a:pt x="206" y="76"/>
                    </a:lnTo>
                    <a:lnTo>
                      <a:pt x="177" y="63"/>
                    </a:lnTo>
                    <a:lnTo>
                      <a:pt x="148" y="50"/>
                    </a:lnTo>
                    <a:lnTo>
                      <a:pt x="119" y="38"/>
                    </a:lnTo>
                    <a:lnTo>
                      <a:pt x="94" y="27"/>
                    </a:lnTo>
                    <a:lnTo>
                      <a:pt x="73" y="18"/>
                    </a:lnTo>
                    <a:lnTo>
                      <a:pt x="54" y="11"/>
                    </a:lnTo>
                    <a:lnTo>
                      <a:pt x="40" y="3"/>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146">
                <a:extLst>
                  <a:ext uri="{FF2B5EF4-FFF2-40B4-BE49-F238E27FC236}">
                    <a16:creationId xmlns:a16="http://schemas.microsoft.com/office/drawing/2014/main" id="{00349D3B-9E87-4C17-89DB-A3BBEC47FA42}"/>
                  </a:ext>
                </a:extLst>
              </p:cNvPr>
              <p:cNvSpPr>
                <a:spLocks/>
              </p:cNvSpPr>
              <p:nvPr/>
            </p:nvSpPr>
            <p:spPr bwMode="auto">
              <a:xfrm>
                <a:off x="6932" y="3074"/>
                <a:ext cx="70" cy="57"/>
              </a:xfrm>
              <a:custGeom>
                <a:avLst/>
                <a:gdLst>
                  <a:gd name="T0" fmla="*/ 130 w 130"/>
                  <a:gd name="T1" fmla="*/ 33 h 98"/>
                  <a:gd name="T2" fmla="*/ 122 w 130"/>
                  <a:gd name="T3" fmla="*/ 45 h 98"/>
                  <a:gd name="T4" fmla="*/ 112 w 130"/>
                  <a:gd name="T5" fmla="*/ 65 h 98"/>
                  <a:gd name="T6" fmla="*/ 101 w 130"/>
                  <a:gd name="T7" fmla="*/ 85 h 98"/>
                  <a:gd name="T8" fmla="*/ 94 w 130"/>
                  <a:gd name="T9" fmla="*/ 98 h 98"/>
                  <a:gd name="T10" fmla="*/ 85 w 130"/>
                  <a:gd name="T11" fmla="*/ 94 h 98"/>
                  <a:gd name="T12" fmla="*/ 72 w 130"/>
                  <a:gd name="T13" fmla="*/ 89 h 98"/>
                  <a:gd name="T14" fmla="*/ 58 w 130"/>
                  <a:gd name="T15" fmla="*/ 81 h 98"/>
                  <a:gd name="T16" fmla="*/ 43 w 130"/>
                  <a:gd name="T17" fmla="*/ 72 h 98"/>
                  <a:gd name="T18" fmla="*/ 29 w 130"/>
                  <a:gd name="T19" fmla="*/ 65 h 98"/>
                  <a:gd name="T20" fmla="*/ 16 w 130"/>
                  <a:gd name="T21" fmla="*/ 56 h 98"/>
                  <a:gd name="T22" fmla="*/ 7 w 130"/>
                  <a:gd name="T23" fmla="*/ 49 h 98"/>
                  <a:gd name="T24" fmla="*/ 0 w 130"/>
                  <a:gd name="T25" fmla="*/ 43 h 98"/>
                  <a:gd name="T26" fmla="*/ 2 w 130"/>
                  <a:gd name="T27" fmla="*/ 31 h 98"/>
                  <a:gd name="T28" fmla="*/ 5 w 130"/>
                  <a:gd name="T29" fmla="*/ 18 h 98"/>
                  <a:gd name="T30" fmla="*/ 12 w 130"/>
                  <a:gd name="T31" fmla="*/ 7 h 98"/>
                  <a:gd name="T32" fmla="*/ 25 w 130"/>
                  <a:gd name="T33" fmla="*/ 0 h 98"/>
                  <a:gd name="T34" fmla="*/ 34 w 130"/>
                  <a:gd name="T35" fmla="*/ 2 h 98"/>
                  <a:gd name="T36" fmla="*/ 47 w 130"/>
                  <a:gd name="T37" fmla="*/ 4 h 98"/>
                  <a:gd name="T38" fmla="*/ 63 w 130"/>
                  <a:gd name="T39" fmla="*/ 9 h 98"/>
                  <a:gd name="T40" fmla="*/ 77 w 130"/>
                  <a:gd name="T41" fmla="*/ 13 h 98"/>
                  <a:gd name="T42" fmla="*/ 94 w 130"/>
                  <a:gd name="T43" fmla="*/ 18 h 98"/>
                  <a:gd name="T44" fmla="*/ 108 w 130"/>
                  <a:gd name="T45" fmla="*/ 24 h 98"/>
                  <a:gd name="T46" fmla="*/ 121 w 130"/>
                  <a:gd name="T47" fmla="*/ 29 h 98"/>
                  <a:gd name="T48" fmla="*/ 130 w 130"/>
                  <a:gd name="T49" fmla="*/ 3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98">
                    <a:moveTo>
                      <a:pt x="130" y="33"/>
                    </a:moveTo>
                    <a:lnTo>
                      <a:pt x="122" y="45"/>
                    </a:lnTo>
                    <a:lnTo>
                      <a:pt x="112" y="65"/>
                    </a:lnTo>
                    <a:lnTo>
                      <a:pt x="101" y="85"/>
                    </a:lnTo>
                    <a:lnTo>
                      <a:pt x="94" y="98"/>
                    </a:lnTo>
                    <a:lnTo>
                      <a:pt x="85" y="94"/>
                    </a:lnTo>
                    <a:lnTo>
                      <a:pt x="72" y="89"/>
                    </a:lnTo>
                    <a:lnTo>
                      <a:pt x="58" y="81"/>
                    </a:lnTo>
                    <a:lnTo>
                      <a:pt x="43" y="72"/>
                    </a:lnTo>
                    <a:lnTo>
                      <a:pt x="29" y="65"/>
                    </a:lnTo>
                    <a:lnTo>
                      <a:pt x="16" y="56"/>
                    </a:lnTo>
                    <a:lnTo>
                      <a:pt x="7" y="49"/>
                    </a:lnTo>
                    <a:lnTo>
                      <a:pt x="0" y="43"/>
                    </a:lnTo>
                    <a:lnTo>
                      <a:pt x="2" y="31"/>
                    </a:lnTo>
                    <a:lnTo>
                      <a:pt x="5" y="18"/>
                    </a:lnTo>
                    <a:lnTo>
                      <a:pt x="12" y="7"/>
                    </a:lnTo>
                    <a:lnTo>
                      <a:pt x="25" y="0"/>
                    </a:lnTo>
                    <a:lnTo>
                      <a:pt x="34" y="2"/>
                    </a:lnTo>
                    <a:lnTo>
                      <a:pt x="47" y="4"/>
                    </a:lnTo>
                    <a:lnTo>
                      <a:pt x="63" y="9"/>
                    </a:lnTo>
                    <a:lnTo>
                      <a:pt x="77" y="13"/>
                    </a:lnTo>
                    <a:lnTo>
                      <a:pt x="94" y="18"/>
                    </a:lnTo>
                    <a:lnTo>
                      <a:pt x="108" y="24"/>
                    </a:lnTo>
                    <a:lnTo>
                      <a:pt x="121" y="29"/>
                    </a:lnTo>
                    <a:lnTo>
                      <a:pt x="13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47">
                <a:extLst>
                  <a:ext uri="{FF2B5EF4-FFF2-40B4-BE49-F238E27FC236}">
                    <a16:creationId xmlns:a16="http://schemas.microsoft.com/office/drawing/2014/main" id="{0C214442-A7A7-4628-87E8-402A618E3B67}"/>
                  </a:ext>
                </a:extLst>
              </p:cNvPr>
              <p:cNvSpPr>
                <a:spLocks/>
              </p:cNvSpPr>
              <p:nvPr/>
            </p:nvSpPr>
            <p:spPr bwMode="auto">
              <a:xfrm>
                <a:off x="6932" y="3074"/>
                <a:ext cx="70" cy="57"/>
              </a:xfrm>
              <a:custGeom>
                <a:avLst/>
                <a:gdLst>
                  <a:gd name="T0" fmla="*/ 130 w 130"/>
                  <a:gd name="T1" fmla="*/ 33 h 98"/>
                  <a:gd name="T2" fmla="*/ 130 w 130"/>
                  <a:gd name="T3" fmla="*/ 33 h 98"/>
                  <a:gd name="T4" fmla="*/ 122 w 130"/>
                  <a:gd name="T5" fmla="*/ 45 h 98"/>
                  <a:gd name="T6" fmla="*/ 112 w 130"/>
                  <a:gd name="T7" fmla="*/ 65 h 98"/>
                  <a:gd name="T8" fmla="*/ 101 w 130"/>
                  <a:gd name="T9" fmla="*/ 85 h 98"/>
                  <a:gd name="T10" fmla="*/ 94 w 130"/>
                  <a:gd name="T11" fmla="*/ 98 h 98"/>
                  <a:gd name="T12" fmla="*/ 94 w 130"/>
                  <a:gd name="T13" fmla="*/ 98 h 98"/>
                  <a:gd name="T14" fmla="*/ 85 w 130"/>
                  <a:gd name="T15" fmla="*/ 94 h 98"/>
                  <a:gd name="T16" fmla="*/ 72 w 130"/>
                  <a:gd name="T17" fmla="*/ 89 h 98"/>
                  <a:gd name="T18" fmla="*/ 58 w 130"/>
                  <a:gd name="T19" fmla="*/ 81 h 98"/>
                  <a:gd name="T20" fmla="*/ 43 w 130"/>
                  <a:gd name="T21" fmla="*/ 72 h 98"/>
                  <a:gd name="T22" fmla="*/ 29 w 130"/>
                  <a:gd name="T23" fmla="*/ 65 h 98"/>
                  <a:gd name="T24" fmla="*/ 16 w 130"/>
                  <a:gd name="T25" fmla="*/ 56 h 98"/>
                  <a:gd name="T26" fmla="*/ 7 w 130"/>
                  <a:gd name="T27" fmla="*/ 49 h 98"/>
                  <a:gd name="T28" fmla="*/ 0 w 130"/>
                  <a:gd name="T29" fmla="*/ 43 h 98"/>
                  <a:gd name="T30" fmla="*/ 0 w 130"/>
                  <a:gd name="T31" fmla="*/ 43 h 98"/>
                  <a:gd name="T32" fmla="*/ 2 w 130"/>
                  <a:gd name="T33" fmla="*/ 31 h 98"/>
                  <a:gd name="T34" fmla="*/ 5 w 130"/>
                  <a:gd name="T35" fmla="*/ 18 h 98"/>
                  <a:gd name="T36" fmla="*/ 12 w 130"/>
                  <a:gd name="T37" fmla="*/ 7 h 98"/>
                  <a:gd name="T38" fmla="*/ 25 w 130"/>
                  <a:gd name="T39" fmla="*/ 0 h 98"/>
                  <a:gd name="T40" fmla="*/ 25 w 130"/>
                  <a:gd name="T41" fmla="*/ 0 h 98"/>
                  <a:gd name="T42" fmla="*/ 34 w 130"/>
                  <a:gd name="T43" fmla="*/ 2 h 98"/>
                  <a:gd name="T44" fmla="*/ 47 w 130"/>
                  <a:gd name="T45" fmla="*/ 4 h 98"/>
                  <a:gd name="T46" fmla="*/ 63 w 130"/>
                  <a:gd name="T47" fmla="*/ 9 h 98"/>
                  <a:gd name="T48" fmla="*/ 77 w 130"/>
                  <a:gd name="T49" fmla="*/ 13 h 98"/>
                  <a:gd name="T50" fmla="*/ 94 w 130"/>
                  <a:gd name="T51" fmla="*/ 18 h 98"/>
                  <a:gd name="T52" fmla="*/ 108 w 130"/>
                  <a:gd name="T53" fmla="*/ 24 h 98"/>
                  <a:gd name="T54" fmla="*/ 121 w 130"/>
                  <a:gd name="T55" fmla="*/ 29 h 98"/>
                  <a:gd name="T56" fmla="*/ 130 w 130"/>
                  <a:gd name="T57" fmla="*/ 3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98">
                    <a:moveTo>
                      <a:pt x="130" y="33"/>
                    </a:moveTo>
                    <a:lnTo>
                      <a:pt x="130" y="33"/>
                    </a:lnTo>
                    <a:lnTo>
                      <a:pt x="122" y="45"/>
                    </a:lnTo>
                    <a:lnTo>
                      <a:pt x="112" y="65"/>
                    </a:lnTo>
                    <a:lnTo>
                      <a:pt x="101" y="85"/>
                    </a:lnTo>
                    <a:lnTo>
                      <a:pt x="94" y="98"/>
                    </a:lnTo>
                    <a:lnTo>
                      <a:pt x="94" y="98"/>
                    </a:lnTo>
                    <a:lnTo>
                      <a:pt x="85" y="94"/>
                    </a:lnTo>
                    <a:lnTo>
                      <a:pt x="72" y="89"/>
                    </a:lnTo>
                    <a:lnTo>
                      <a:pt x="58" y="81"/>
                    </a:lnTo>
                    <a:lnTo>
                      <a:pt x="43" y="72"/>
                    </a:lnTo>
                    <a:lnTo>
                      <a:pt x="29" y="65"/>
                    </a:lnTo>
                    <a:lnTo>
                      <a:pt x="16" y="56"/>
                    </a:lnTo>
                    <a:lnTo>
                      <a:pt x="7" y="49"/>
                    </a:lnTo>
                    <a:lnTo>
                      <a:pt x="0" y="43"/>
                    </a:lnTo>
                    <a:lnTo>
                      <a:pt x="0" y="43"/>
                    </a:lnTo>
                    <a:lnTo>
                      <a:pt x="2" y="31"/>
                    </a:lnTo>
                    <a:lnTo>
                      <a:pt x="5" y="18"/>
                    </a:lnTo>
                    <a:lnTo>
                      <a:pt x="12" y="7"/>
                    </a:lnTo>
                    <a:lnTo>
                      <a:pt x="25" y="0"/>
                    </a:lnTo>
                    <a:lnTo>
                      <a:pt x="25" y="0"/>
                    </a:lnTo>
                    <a:lnTo>
                      <a:pt x="34" y="2"/>
                    </a:lnTo>
                    <a:lnTo>
                      <a:pt x="47" y="4"/>
                    </a:lnTo>
                    <a:lnTo>
                      <a:pt x="63" y="9"/>
                    </a:lnTo>
                    <a:lnTo>
                      <a:pt x="77" y="13"/>
                    </a:lnTo>
                    <a:lnTo>
                      <a:pt x="94" y="18"/>
                    </a:lnTo>
                    <a:lnTo>
                      <a:pt x="108" y="24"/>
                    </a:lnTo>
                    <a:lnTo>
                      <a:pt x="121" y="29"/>
                    </a:lnTo>
                    <a:lnTo>
                      <a:pt x="130"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148">
                <a:extLst>
                  <a:ext uri="{FF2B5EF4-FFF2-40B4-BE49-F238E27FC236}">
                    <a16:creationId xmlns:a16="http://schemas.microsoft.com/office/drawing/2014/main" id="{2D98FDF0-0D38-43F4-AE9C-92346B5A26AA}"/>
                  </a:ext>
                </a:extLst>
              </p:cNvPr>
              <p:cNvSpPr>
                <a:spLocks/>
              </p:cNvSpPr>
              <p:nvPr/>
            </p:nvSpPr>
            <p:spPr bwMode="auto">
              <a:xfrm>
                <a:off x="7150" y="3173"/>
                <a:ext cx="15" cy="29"/>
              </a:xfrm>
              <a:custGeom>
                <a:avLst/>
                <a:gdLst>
                  <a:gd name="T0" fmla="*/ 27 w 27"/>
                  <a:gd name="T1" fmla="*/ 0 h 50"/>
                  <a:gd name="T2" fmla="*/ 27 w 27"/>
                  <a:gd name="T3" fmla="*/ 0 h 50"/>
                  <a:gd name="T4" fmla="*/ 20 w 27"/>
                  <a:gd name="T5" fmla="*/ 7 h 50"/>
                  <a:gd name="T6" fmla="*/ 9 w 27"/>
                  <a:gd name="T7" fmla="*/ 20 h 50"/>
                  <a:gd name="T8" fmla="*/ 2 w 27"/>
                  <a:gd name="T9" fmla="*/ 36 h 50"/>
                  <a:gd name="T10" fmla="*/ 0 w 27"/>
                  <a:gd name="T11" fmla="*/ 50 h 50"/>
                </a:gdLst>
                <a:ahLst/>
                <a:cxnLst>
                  <a:cxn ang="0">
                    <a:pos x="T0" y="T1"/>
                  </a:cxn>
                  <a:cxn ang="0">
                    <a:pos x="T2" y="T3"/>
                  </a:cxn>
                  <a:cxn ang="0">
                    <a:pos x="T4" y="T5"/>
                  </a:cxn>
                  <a:cxn ang="0">
                    <a:pos x="T6" y="T7"/>
                  </a:cxn>
                  <a:cxn ang="0">
                    <a:pos x="T8" y="T9"/>
                  </a:cxn>
                  <a:cxn ang="0">
                    <a:pos x="T10" y="T11"/>
                  </a:cxn>
                </a:cxnLst>
                <a:rect l="0" t="0" r="r" b="b"/>
                <a:pathLst>
                  <a:path w="27" h="50">
                    <a:moveTo>
                      <a:pt x="27" y="0"/>
                    </a:moveTo>
                    <a:lnTo>
                      <a:pt x="27" y="0"/>
                    </a:lnTo>
                    <a:lnTo>
                      <a:pt x="20" y="7"/>
                    </a:lnTo>
                    <a:lnTo>
                      <a:pt x="9" y="20"/>
                    </a:lnTo>
                    <a:lnTo>
                      <a:pt x="2" y="36"/>
                    </a:lnTo>
                    <a:lnTo>
                      <a:pt x="0" y="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149">
                <a:extLst>
                  <a:ext uri="{FF2B5EF4-FFF2-40B4-BE49-F238E27FC236}">
                    <a16:creationId xmlns:a16="http://schemas.microsoft.com/office/drawing/2014/main" id="{5327C292-CC25-4ABF-A659-71C9CF4340DB}"/>
                  </a:ext>
                </a:extLst>
              </p:cNvPr>
              <p:cNvSpPr>
                <a:spLocks/>
              </p:cNvSpPr>
              <p:nvPr/>
            </p:nvSpPr>
            <p:spPr bwMode="auto">
              <a:xfrm>
                <a:off x="7174" y="3189"/>
                <a:ext cx="10" cy="17"/>
              </a:xfrm>
              <a:custGeom>
                <a:avLst/>
                <a:gdLst>
                  <a:gd name="T0" fmla="*/ 18 w 18"/>
                  <a:gd name="T1" fmla="*/ 0 h 27"/>
                  <a:gd name="T2" fmla="*/ 18 w 18"/>
                  <a:gd name="T3" fmla="*/ 0 h 27"/>
                  <a:gd name="T4" fmla="*/ 15 w 18"/>
                  <a:gd name="T5" fmla="*/ 5 h 27"/>
                  <a:gd name="T6" fmla="*/ 7 w 18"/>
                  <a:gd name="T7" fmla="*/ 12 h 27"/>
                  <a:gd name="T8" fmla="*/ 2 w 18"/>
                  <a:gd name="T9" fmla="*/ 21 h 27"/>
                  <a:gd name="T10" fmla="*/ 0 w 18"/>
                  <a:gd name="T11" fmla="*/ 27 h 27"/>
                </a:gdLst>
                <a:ahLst/>
                <a:cxnLst>
                  <a:cxn ang="0">
                    <a:pos x="T0" y="T1"/>
                  </a:cxn>
                  <a:cxn ang="0">
                    <a:pos x="T2" y="T3"/>
                  </a:cxn>
                  <a:cxn ang="0">
                    <a:pos x="T4" y="T5"/>
                  </a:cxn>
                  <a:cxn ang="0">
                    <a:pos x="T6" y="T7"/>
                  </a:cxn>
                  <a:cxn ang="0">
                    <a:pos x="T8" y="T9"/>
                  </a:cxn>
                  <a:cxn ang="0">
                    <a:pos x="T10" y="T11"/>
                  </a:cxn>
                </a:cxnLst>
                <a:rect l="0" t="0" r="r" b="b"/>
                <a:pathLst>
                  <a:path w="18" h="27">
                    <a:moveTo>
                      <a:pt x="18" y="0"/>
                    </a:moveTo>
                    <a:lnTo>
                      <a:pt x="18" y="0"/>
                    </a:lnTo>
                    <a:lnTo>
                      <a:pt x="15" y="5"/>
                    </a:lnTo>
                    <a:lnTo>
                      <a:pt x="7" y="12"/>
                    </a:lnTo>
                    <a:lnTo>
                      <a:pt x="2" y="21"/>
                    </a:lnTo>
                    <a:lnTo>
                      <a:pt x="0"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150">
                <a:extLst>
                  <a:ext uri="{FF2B5EF4-FFF2-40B4-BE49-F238E27FC236}">
                    <a16:creationId xmlns:a16="http://schemas.microsoft.com/office/drawing/2014/main" id="{B6357511-E36E-4AD3-AF00-DD452D48115B}"/>
                  </a:ext>
                </a:extLst>
              </p:cNvPr>
              <p:cNvSpPr>
                <a:spLocks/>
              </p:cNvSpPr>
              <p:nvPr/>
            </p:nvSpPr>
            <p:spPr bwMode="auto">
              <a:xfrm>
                <a:off x="7192" y="3200"/>
                <a:ext cx="12" cy="10"/>
              </a:xfrm>
              <a:custGeom>
                <a:avLst/>
                <a:gdLst>
                  <a:gd name="T0" fmla="*/ 9 w 21"/>
                  <a:gd name="T1" fmla="*/ 0 h 18"/>
                  <a:gd name="T2" fmla="*/ 7 w 21"/>
                  <a:gd name="T3" fmla="*/ 3 h 18"/>
                  <a:gd name="T4" fmla="*/ 5 w 21"/>
                  <a:gd name="T5" fmla="*/ 7 h 18"/>
                  <a:gd name="T6" fmla="*/ 1 w 21"/>
                  <a:gd name="T7" fmla="*/ 10 h 18"/>
                  <a:gd name="T8" fmla="*/ 0 w 21"/>
                  <a:gd name="T9" fmla="*/ 14 h 18"/>
                  <a:gd name="T10" fmla="*/ 7 w 21"/>
                  <a:gd name="T11" fmla="*/ 16 h 18"/>
                  <a:gd name="T12" fmla="*/ 12 w 21"/>
                  <a:gd name="T13" fmla="*/ 18 h 18"/>
                  <a:gd name="T14" fmla="*/ 18 w 21"/>
                  <a:gd name="T15" fmla="*/ 18 h 18"/>
                  <a:gd name="T16" fmla="*/ 21 w 21"/>
                  <a:gd name="T17" fmla="*/ 16 h 18"/>
                  <a:gd name="T18" fmla="*/ 21 w 21"/>
                  <a:gd name="T19" fmla="*/ 12 h 18"/>
                  <a:gd name="T20" fmla="*/ 19 w 21"/>
                  <a:gd name="T21" fmla="*/ 9 h 18"/>
                  <a:gd name="T22" fmla="*/ 14 w 21"/>
                  <a:gd name="T23" fmla="*/ 5 h 18"/>
                  <a:gd name="T24" fmla="*/ 9 w 21"/>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8">
                    <a:moveTo>
                      <a:pt x="9" y="0"/>
                    </a:moveTo>
                    <a:lnTo>
                      <a:pt x="7" y="3"/>
                    </a:lnTo>
                    <a:lnTo>
                      <a:pt x="5" y="7"/>
                    </a:lnTo>
                    <a:lnTo>
                      <a:pt x="1" y="10"/>
                    </a:lnTo>
                    <a:lnTo>
                      <a:pt x="0" y="14"/>
                    </a:lnTo>
                    <a:lnTo>
                      <a:pt x="7" y="16"/>
                    </a:lnTo>
                    <a:lnTo>
                      <a:pt x="12" y="18"/>
                    </a:lnTo>
                    <a:lnTo>
                      <a:pt x="18" y="18"/>
                    </a:lnTo>
                    <a:lnTo>
                      <a:pt x="21" y="16"/>
                    </a:lnTo>
                    <a:lnTo>
                      <a:pt x="21" y="12"/>
                    </a:lnTo>
                    <a:lnTo>
                      <a:pt x="19" y="9"/>
                    </a:lnTo>
                    <a:lnTo>
                      <a:pt x="14" y="5"/>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151">
                <a:extLst>
                  <a:ext uri="{FF2B5EF4-FFF2-40B4-BE49-F238E27FC236}">
                    <a16:creationId xmlns:a16="http://schemas.microsoft.com/office/drawing/2014/main" id="{306EA5FD-6FB3-45E6-8CE9-C925ECA38213}"/>
                  </a:ext>
                </a:extLst>
              </p:cNvPr>
              <p:cNvSpPr>
                <a:spLocks/>
              </p:cNvSpPr>
              <p:nvPr/>
            </p:nvSpPr>
            <p:spPr bwMode="auto">
              <a:xfrm>
                <a:off x="7192" y="3200"/>
                <a:ext cx="12" cy="10"/>
              </a:xfrm>
              <a:custGeom>
                <a:avLst/>
                <a:gdLst>
                  <a:gd name="T0" fmla="*/ 9 w 21"/>
                  <a:gd name="T1" fmla="*/ 0 h 18"/>
                  <a:gd name="T2" fmla="*/ 9 w 21"/>
                  <a:gd name="T3" fmla="*/ 0 h 18"/>
                  <a:gd name="T4" fmla="*/ 7 w 21"/>
                  <a:gd name="T5" fmla="*/ 3 h 18"/>
                  <a:gd name="T6" fmla="*/ 5 w 21"/>
                  <a:gd name="T7" fmla="*/ 7 h 18"/>
                  <a:gd name="T8" fmla="*/ 1 w 21"/>
                  <a:gd name="T9" fmla="*/ 10 h 18"/>
                  <a:gd name="T10" fmla="*/ 0 w 21"/>
                  <a:gd name="T11" fmla="*/ 14 h 18"/>
                  <a:gd name="T12" fmla="*/ 0 w 21"/>
                  <a:gd name="T13" fmla="*/ 14 h 18"/>
                  <a:gd name="T14" fmla="*/ 7 w 21"/>
                  <a:gd name="T15" fmla="*/ 16 h 18"/>
                  <a:gd name="T16" fmla="*/ 12 w 21"/>
                  <a:gd name="T17" fmla="*/ 18 h 18"/>
                  <a:gd name="T18" fmla="*/ 18 w 21"/>
                  <a:gd name="T19" fmla="*/ 18 h 18"/>
                  <a:gd name="T20" fmla="*/ 21 w 21"/>
                  <a:gd name="T21" fmla="*/ 16 h 18"/>
                  <a:gd name="T22" fmla="*/ 21 w 21"/>
                  <a:gd name="T23" fmla="*/ 16 h 18"/>
                  <a:gd name="T24" fmla="*/ 21 w 21"/>
                  <a:gd name="T25" fmla="*/ 12 h 18"/>
                  <a:gd name="T26" fmla="*/ 19 w 21"/>
                  <a:gd name="T27" fmla="*/ 9 h 18"/>
                  <a:gd name="T28" fmla="*/ 14 w 21"/>
                  <a:gd name="T29" fmla="*/ 5 h 18"/>
                  <a:gd name="T30" fmla="*/ 9 w 21"/>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8">
                    <a:moveTo>
                      <a:pt x="9" y="0"/>
                    </a:moveTo>
                    <a:lnTo>
                      <a:pt x="9" y="0"/>
                    </a:lnTo>
                    <a:lnTo>
                      <a:pt x="7" y="3"/>
                    </a:lnTo>
                    <a:lnTo>
                      <a:pt x="5" y="7"/>
                    </a:lnTo>
                    <a:lnTo>
                      <a:pt x="1" y="10"/>
                    </a:lnTo>
                    <a:lnTo>
                      <a:pt x="0" y="14"/>
                    </a:lnTo>
                    <a:lnTo>
                      <a:pt x="0" y="14"/>
                    </a:lnTo>
                    <a:lnTo>
                      <a:pt x="7" y="16"/>
                    </a:lnTo>
                    <a:lnTo>
                      <a:pt x="12" y="18"/>
                    </a:lnTo>
                    <a:lnTo>
                      <a:pt x="18" y="18"/>
                    </a:lnTo>
                    <a:lnTo>
                      <a:pt x="21" y="16"/>
                    </a:lnTo>
                    <a:lnTo>
                      <a:pt x="21" y="16"/>
                    </a:lnTo>
                    <a:lnTo>
                      <a:pt x="21" y="12"/>
                    </a:lnTo>
                    <a:lnTo>
                      <a:pt x="19" y="9"/>
                    </a:lnTo>
                    <a:lnTo>
                      <a:pt x="14"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152">
                <a:extLst>
                  <a:ext uri="{FF2B5EF4-FFF2-40B4-BE49-F238E27FC236}">
                    <a16:creationId xmlns:a16="http://schemas.microsoft.com/office/drawing/2014/main" id="{574579FB-09C6-43AF-B6CD-B09A703ABDE7}"/>
                  </a:ext>
                </a:extLst>
              </p:cNvPr>
              <p:cNvSpPr>
                <a:spLocks/>
              </p:cNvSpPr>
              <p:nvPr/>
            </p:nvSpPr>
            <p:spPr bwMode="auto">
              <a:xfrm>
                <a:off x="7011" y="3104"/>
                <a:ext cx="140" cy="92"/>
              </a:xfrm>
              <a:custGeom>
                <a:avLst/>
                <a:gdLst>
                  <a:gd name="T0" fmla="*/ 215 w 262"/>
                  <a:gd name="T1" fmla="*/ 112 h 157"/>
                  <a:gd name="T2" fmla="*/ 240 w 262"/>
                  <a:gd name="T3" fmla="*/ 82 h 157"/>
                  <a:gd name="T4" fmla="*/ 247 w 262"/>
                  <a:gd name="T5" fmla="*/ 55 h 157"/>
                  <a:gd name="T6" fmla="*/ 262 w 262"/>
                  <a:gd name="T7" fmla="*/ 26 h 157"/>
                  <a:gd name="T8" fmla="*/ 251 w 262"/>
                  <a:gd name="T9" fmla="*/ 0 h 157"/>
                  <a:gd name="T10" fmla="*/ 231 w 262"/>
                  <a:gd name="T11" fmla="*/ 6 h 157"/>
                  <a:gd name="T12" fmla="*/ 213 w 262"/>
                  <a:gd name="T13" fmla="*/ 20 h 157"/>
                  <a:gd name="T14" fmla="*/ 200 w 262"/>
                  <a:gd name="T15" fmla="*/ 38 h 157"/>
                  <a:gd name="T16" fmla="*/ 191 w 262"/>
                  <a:gd name="T17" fmla="*/ 47 h 157"/>
                  <a:gd name="T18" fmla="*/ 173 w 262"/>
                  <a:gd name="T19" fmla="*/ 55 h 157"/>
                  <a:gd name="T20" fmla="*/ 157 w 262"/>
                  <a:gd name="T21" fmla="*/ 65 h 157"/>
                  <a:gd name="T22" fmla="*/ 144 w 262"/>
                  <a:gd name="T23" fmla="*/ 80 h 157"/>
                  <a:gd name="T24" fmla="*/ 135 w 262"/>
                  <a:gd name="T25" fmla="*/ 85 h 157"/>
                  <a:gd name="T26" fmla="*/ 116 w 262"/>
                  <a:gd name="T27" fmla="*/ 83 h 157"/>
                  <a:gd name="T28" fmla="*/ 90 w 262"/>
                  <a:gd name="T29" fmla="*/ 87 h 157"/>
                  <a:gd name="T30" fmla="*/ 65 w 262"/>
                  <a:gd name="T31" fmla="*/ 96 h 157"/>
                  <a:gd name="T32" fmla="*/ 49 w 262"/>
                  <a:gd name="T33" fmla="*/ 105 h 157"/>
                  <a:gd name="T34" fmla="*/ 34 w 262"/>
                  <a:gd name="T35" fmla="*/ 114 h 157"/>
                  <a:gd name="T36" fmla="*/ 18 w 262"/>
                  <a:gd name="T37" fmla="*/ 128 h 157"/>
                  <a:gd name="T38" fmla="*/ 4 w 262"/>
                  <a:gd name="T39" fmla="*/ 145 h 157"/>
                  <a:gd name="T40" fmla="*/ 7 w 262"/>
                  <a:gd name="T41" fmla="*/ 156 h 157"/>
                  <a:gd name="T42" fmla="*/ 22 w 262"/>
                  <a:gd name="T43" fmla="*/ 157 h 157"/>
                  <a:gd name="T44" fmla="*/ 40 w 262"/>
                  <a:gd name="T45" fmla="*/ 154 h 157"/>
                  <a:gd name="T46" fmla="*/ 58 w 262"/>
                  <a:gd name="T47" fmla="*/ 150 h 157"/>
                  <a:gd name="T48" fmla="*/ 76 w 262"/>
                  <a:gd name="T49" fmla="*/ 147 h 157"/>
                  <a:gd name="T50" fmla="*/ 90 w 262"/>
                  <a:gd name="T51" fmla="*/ 141 h 157"/>
                  <a:gd name="T52" fmla="*/ 107 w 262"/>
                  <a:gd name="T53" fmla="*/ 134 h 157"/>
                  <a:gd name="T54" fmla="*/ 135 w 262"/>
                  <a:gd name="T55" fmla="*/ 128 h 157"/>
                  <a:gd name="T56" fmla="*/ 164 w 262"/>
                  <a:gd name="T57" fmla="*/ 130 h 157"/>
                  <a:gd name="T58" fmla="*/ 177 w 262"/>
                  <a:gd name="T59" fmla="*/ 145 h 157"/>
                  <a:gd name="T60" fmla="*/ 188 w 262"/>
                  <a:gd name="T61" fmla="*/ 147 h 157"/>
                  <a:gd name="T62" fmla="*/ 204 w 262"/>
                  <a:gd name="T6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157">
                    <a:moveTo>
                      <a:pt x="206" y="121"/>
                    </a:moveTo>
                    <a:lnTo>
                      <a:pt x="215" y="112"/>
                    </a:lnTo>
                    <a:lnTo>
                      <a:pt x="227" y="98"/>
                    </a:lnTo>
                    <a:lnTo>
                      <a:pt x="240" y="82"/>
                    </a:lnTo>
                    <a:lnTo>
                      <a:pt x="244" y="67"/>
                    </a:lnTo>
                    <a:lnTo>
                      <a:pt x="247" y="55"/>
                    </a:lnTo>
                    <a:lnTo>
                      <a:pt x="255" y="42"/>
                    </a:lnTo>
                    <a:lnTo>
                      <a:pt x="262" y="26"/>
                    </a:lnTo>
                    <a:lnTo>
                      <a:pt x="262" y="4"/>
                    </a:lnTo>
                    <a:lnTo>
                      <a:pt x="251" y="0"/>
                    </a:lnTo>
                    <a:lnTo>
                      <a:pt x="240" y="2"/>
                    </a:lnTo>
                    <a:lnTo>
                      <a:pt x="231" y="6"/>
                    </a:lnTo>
                    <a:lnTo>
                      <a:pt x="222" y="13"/>
                    </a:lnTo>
                    <a:lnTo>
                      <a:pt x="213" y="20"/>
                    </a:lnTo>
                    <a:lnTo>
                      <a:pt x="206" y="29"/>
                    </a:lnTo>
                    <a:lnTo>
                      <a:pt x="200" y="38"/>
                    </a:lnTo>
                    <a:lnTo>
                      <a:pt x="199" y="46"/>
                    </a:lnTo>
                    <a:lnTo>
                      <a:pt x="191" y="47"/>
                    </a:lnTo>
                    <a:lnTo>
                      <a:pt x="182" y="49"/>
                    </a:lnTo>
                    <a:lnTo>
                      <a:pt x="173" y="55"/>
                    </a:lnTo>
                    <a:lnTo>
                      <a:pt x="164" y="60"/>
                    </a:lnTo>
                    <a:lnTo>
                      <a:pt x="157" y="65"/>
                    </a:lnTo>
                    <a:lnTo>
                      <a:pt x="150" y="73"/>
                    </a:lnTo>
                    <a:lnTo>
                      <a:pt x="144" y="80"/>
                    </a:lnTo>
                    <a:lnTo>
                      <a:pt x="141" y="87"/>
                    </a:lnTo>
                    <a:lnTo>
                      <a:pt x="135" y="85"/>
                    </a:lnTo>
                    <a:lnTo>
                      <a:pt x="126" y="83"/>
                    </a:lnTo>
                    <a:lnTo>
                      <a:pt x="116" y="83"/>
                    </a:lnTo>
                    <a:lnTo>
                      <a:pt x="103" y="85"/>
                    </a:lnTo>
                    <a:lnTo>
                      <a:pt x="90" y="87"/>
                    </a:lnTo>
                    <a:lnTo>
                      <a:pt x="78" y="91"/>
                    </a:lnTo>
                    <a:lnTo>
                      <a:pt x="65" y="96"/>
                    </a:lnTo>
                    <a:lnTo>
                      <a:pt x="54" y="101"/>
                    </a:lnTo>
                    <a:lnTo>
                      <a:pt x="49" y="105"/>
                    </a:lnTo>
                    <a:lnTo>
                      <a:pt x="42" y="109"/>
                    </a:lnTo>
                    <a:lnTo>
                      <a:pt x="34" y="114"/>
                    </a:lnTo>
                    <a:lnTo>
                      <a:pt x="27" y="121"/>
                    </a:lnTo>
                    <a:lnTo>
                      <a:pt x="18" y="128"/>
                    </a:lnTo>
                    <a:lnTo>
                      <a:pt x="11" y="136"/>
                    </a:lnTo>
                    <a:lnTo>
                      <a:pt x="4" y="145"/>
                    </a:lnTo>
                    <a:lnTo>
                      <a:pt x="0" y="154"/>
                    </a:lnTo>
                    <a:lnTo>
                      <a:pt x="7" y="156"/>
                    </a:lnTo>
                    <a:lnTo>
                      <a:pt x="15" y="157"/>
                    </a:lnTo>
                    <a:lnTo>
                      <a:pt x="22" y="157"/>
                    </a:lnTo>
                    <a:lnTo>
                      <a:pt x="29" y="156"/>
                    </a:lnTo>
                    <a:lnTo>
                      <a:pt x="40" y="154"/>
                    </a:lnTo>
                    <a:lnTo>
                      <a:pt x="49" y="152"/>
                    </a:lnTo>
                    <a:lnTo>
                      <a:pt x="58" y="150"/>
                    </a:lnTo>
                    <a:lnTo>
                      <a:pt x="67" y="148"/>
                    </a:lnTo>
                    <a:lnTo>
                      <a:pt x="76" y="147"/>
                    </a:lnTo>
                    <a:lnTo>
                      <a:pt x="83" y="145"/>
                    </a:lnTo>
                    <a:lnTo>
                      <a:pt x="90" y="141"/>
                    </a:lnTo>
                    <a:lnTo>
                      <a:pt x="98" y="138"/>
                    </a:lnTo>
                    <a:lnTo>
                      <a:pt x="107" y="134"/>
                    </a:lnTo>
                    <a:lnTo>
                      <a:pt x="121" y="130"/>
                    </a:lnTo>
                    <a:lnTo>
                      <a:pt x="135" y="128"/>
                    </a:lnTo>
                    <a:lnTo>
                      <a:pt x="152" y="128"/>
                    </a:lnTo>
                    <a:lnTo>
                      <a:pt x="164" y="130"/>
                    </a:lnTo>
                    <a:lnTo>
                      <a:pt x="173" y="136"/>
                    </a:lnTo>
                    <a:lnTo>
                      <a:pt x="177" y="145"/>
                    </a:lnTo>
                    <a:lnTo>
                      <a:pt x="172" y="157"/>
                    </a:lnTo>
                    <a:lnTo>
                      <a:pt x="188" y="147"/>
                    </a:lnTo>
                    <a:lnTo>
                      <a:pt x="197" y="136"/>
                    </a:lnTo>
                    <a:lnTo>
                      <a:pt x="204" y="125"/>
                    </a:lnTo>
                    <a:lnTo>
                      <a:pt x="206" y="121"/>
                    </a:lnTo>
                    <a:close/>
                  </a:path>
                </a:pathLst>
              </a:custGeom>
              <a:solidFill>
                <a:srgbClr val="FA9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53">
                <a:extLst>
                  <a:ext uri="{FF2B5EF4-FFF2-40B4-BE49-F238E27FC236}">
                    <a16:creationId xmlns:a16="http://schemas.microsoft.com/office/drawing/2014/main" id="{927821EB-8A4E-4224-BC49-3BD3D617F5EF}"/>
                  </a:ext>
                </a:extLst>
              </p:cNvPr>
              <p:cNvSpPr>
                <a:spLocks/>
              </p:cNvSpPr>
              <p:nvPr/>
            </p:nvSpPr>
            <p:spPr bwMode="auto">
              <a:xfrm>
                <a:off x="7040" y="3104"/>
                <a:ext cx="111" cy="92"/>
              </a:xfrm>
              <a:custGeom>
                <a:avLst/>
                <a:gdLst>
                  <a:gd name="T0" fmla="*/ 118 w 208"/>
                  <a:gd name="T1" fmla="*/ 157 h 157"/>
                  <a:gd name="T2" fmla="*/ 118 w 208"/>
                  <a:gd name="T3" fmla="*/ 157 h 157"/>
                  <a:gd name="T4" fmla="*/ 134 w 208"/>
                  <a:gd name="T5" fmla="*/ 147 h 157"/>
                  <a:gd name="T6" fmla="*/ 143 w 208"/>
                  <a:gd name="T7" fmla="*/ 136 h 157"/>
                  <a:gd name="T8" fmla="*/ 150 w 208"/>
                  <a:gd name="T9" fmla="*/ 125 h 157"/>
                  <a:gd name="T10" fmla="*/ 152 w 208"/>
                  <a:gd name="T11" fmla="*/ 121 h 157"/>
                  <a:gd name="T12" fmla="*/ 152 w 208"/>
                  <a:gd name="T13" fmla="*/ 121 h 157"/>
                  <a:gd name="T14" fmla="*/ 161 w 208"/>
                  <a:gd name="T15" fmla="*/ 112 h 157"/>
                  <a:gd name="T16" fmla="*/ 173 w 208"/>
                  <a:gd name="T17" fmla="*/ 98 h 157"/>
                  <a:gd name="T18" fmla="*/ 186 w 208"/>
                  <a:gd name="T19" fmla="*/ 82 h 157"/>
                  <a:gd name="T20" fmla="*/ 190 w 208"/>
                  <a:gd name="T21" fmla="*/ 67 h 157"/>
                  <a:gd name="T22" fmla="*/ 190 w 208"/>
                  <a:gd name="T23" fmla="*/ 67 h 157"/>
                  <a:gd name="T24" fmla="*/ 193 w 208"/>
                  <a:gd name="T25" fmla="*/ 55 h 157"/>
                  <a:gd name="T26" fmla="*/ 201 w 208"/>
                  <a:gd name="T27" fmla="*/ 42 h 157"/>
                  <a:gd name="T28" fmla="*/ 208 w 208"/>
                  <a:gd name="T29" fmla="*/ 26 h 157"/>
                  <a:gd name="T30" fmla="*/ 208 w 208"/>
                  <a:gd name="T31" fmla="*/ 4 h 157"/>
                  <a:gd name="T32" fmla="*/ 208 w 208"/>
                  <a:gd name="T33" fmla="*/ 4 h 157"/>
                  <a:gd name="T34" fmla="*/ 197 w 208"/>
                  <a:gd name="T35" fmla="*/ 0 h 157"/>
                  <a:gd name="T36" fmla="*/ 186 w 208"/>
                  <a:gd name="T37" fmla="*/ 2 h 157"/>
                  <a:gd name="T38" fmla="*/ 177 w 208"/>
                  <a:gd name="T39" fmla="*/ 6 h 157"/>
                  <a:gd name="T40" fmla="*/ 168 w 208"/>
                  <a:gd name="T41" fmla="*/ 13 h 157"/>
                  <a:gd name="T42" fmla="*/ 159 w 208"/>
                  <a:gd name="T43" fmla="*/ 20 h 157"/>
                  <a:gd name="T44" fmla="*/ 152 w 208"/>
                  <a:gd name="T45" fmla="*/ 29 h 157"/>
                  <a:gd name="T46" fmla="*/ 146 w 208"/>
                  <a:gd name="T47" fmla="*/ 38 h 157"/>
                  <a:gd name="T48" fmla="*/ 145 w 208"/>
                  <a:gd name="T49" fmla="*/ 46 h 157"/>
                  <a:gd name="T50" fmla="*/ 145 w 208"/>
                  <a:gd name="T51" fmla="*/ 46 h 157"/>
                  <a:gd name="T52" fmla="*/ 137 w 208"/>
                  <a:gd name="T53" fmla="*/ 47 h 157"/>
                  <a:gd name="T54" fmla="*/ 128 w 208"/>
                  <a:gd name="T55" fmla="*/ 49 h 157"/>
                  <a:gd name="T56" fmla="*/ 119 w 208"/>
                  <a:gd name="T57" fmla="*/ 55 h 157"/>
                  <a:gd name="T58" fmla="*/ 110 w 208"/>
                  <a:gd name="T59" fmla="*/ 60 h 157"/>
                  <a:gd name="T60" fmla="*/ 103 w 208"/>
                  <a:gd name="T61" fmla="*/ 65 h 157"/>
                  <a:gd name="T62" fmla="*/ 96 w 208"/>
                  <a:gd name="T63" fmla="*/ 73 h 157"/>
                  <a:gd name="T64" fmla="*/ 90 w 208"/>
                  <a:gd name="T65" fmla="*/ 80 h 157"/>
                  <a:gd name="T66" fmla="*/ 87 w 208"/>
                  <a:gd name="T67" fmla="*/ 87 h 157"/>
                  <a:gd name="T68" fmla="*/ 87 w 208"/>
                  <a:gd name="T69" fmla="*/ 87 h 157"/>
                  <a:gd name="T70" fmla="*/ 81 w 208"/>
                  <a:gd name="T71" fmla="*/ 85 h 157"/>
                  <a:gd name="T72" fmla="*/ 72 w 208"/>
                  <a:gd name="T73" fmla="*/ 83 h 157"/>
                  <a:gd name="T74" fmla="*/ 62 w 208"/>
                  <a:gd name="T75" fmla="*/ 83 h 157"/>
                  <a:gd name="T76" fmla="*/ 49 w 208"/>
                  <a:gd name="T77" fmla="*/ 85 h 157"/>
                  <a:gd name="T78" fmla="*/ 36 w 208"/>
                  <a:gd name="T79" fmla="*/ 87 h 157"/>
                  <a:gd name="T80" fmla="*/ 24 w 208"/>
                  <a:gd name="T81" fmla="*/ 91 h 157"/>
                  <a:gd name="T82" fmla="*/ 11 w 208"/>
                  <a:gd name="T83" fmla="*/ 96 h 157"/>
                  <a:gd name="T84" fmla="*/ 0 w 208"/>
                  <a:gd name="T85"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157">
                    <a:moveTo>
                      <a:pt x="118" y="157"/>
                    </a:moveTo>
                    <a:lnTo>
                      <a:pt x="118" y="157"/>
                    </a:lnTo>
                    <a:lnTo>
                      <a:pt x="134" y="147"/>
                    </a:lnTo>
                    <a:lnTo>
                      <a:pt x="143" y="136"/>
                    </a:lnTo>
                    <a:lnTo>
                      <a:pt x="150" y="125"/>
                    </a:lnTo>
                    <a:lnTo>
                      <a:pt x="152" y="121"/>
                    </a:lnTo>
                    <a:lnTo>
                      <a:pt x="152" y="121"/>
                    </a:lnTo>
                    <a:lnTo>
                      <a:pt x="161" y="112"/>
                    </a:lnTo>
                    <a:lnTo>
                      <a:pt x="173" y="98"/>
                    </a:lnTo>
                    <a:lnTo>
                      <a:pt x="186" y="82"/>
                    </a:lnTo>
                    <a:lnTo>
                      <a:pt x="190" y="67"/>
                    </a:lnTo>
                    <a:lnTo>
                      <a:pt x="190" y="67"/>
                    </a:lnTo>
                    <a:lnTo>
                      <a:pt x="193" y="55"/>
                    </a:lnTo>
                    <a:lnTo>
                      <a:pt x="201" y="42"/>
                    </a:lnTo>
                    <a:lnTo>
                      <a:pt x="208" y="26"/>
                    </a:lnTo>
                    <a:lnTo>
                      <a:pt x="208" y="4"/>
                    </a:lnTo>
                    <a:lnTo>
                      <a:pt x="208" y="4"/>
                    </a:lnTo>
                    <a:lnTo>
                      <a:pt x="197" y="0"/>
                    </a:lnTo>
                    <a:lnTo>
                      <a:pt x="186" y="2"/>
                    </a:lnTo>
                    <a:lnTo>
                      <a:pt x="177" y="6"/>
                    </a:lnTo>
                    <a:lnTo>
                      <a:pt x="168" y="13"/>
                    </a:lnTo>
                    <a:lnTo>
                      <a:pt x="159" y="20"/>
                    </a:lnTo>
                    <a:lnTo>
                      <a:pt x="152" y="29"/>
                    </a:lnTo>
                    <a:lnTo>
                      <a:pt x="146" y="38"/>
                    </a:lnTo>
                    <a:lnTo>
                      <a:pt x="145" y="46"/>
                    </a:lnTo>
                    <a:lnTo>
                      <a:pt x="145" y="46"/>
                    </a:lnTo>
                    <a:lnTo>
                      <a:pt x="137" y="47"/>
                    </a:lnTo>
                    <a:lnTo>
                      <a:pt x="128" y="49"/>
                    </a:lnTo>
                    <a:lnTo>
                      <a:pt x="119" y="55"/>
                    </a:lnTo>
                    <a:lnTo>
                      <a:pt x="110" y="60"/>
                    </a:lnTo>
                    <a:lnTo>
                      <a:pt x="103" y="65"/>
                    </a:lnTo>
                    <a:lnTo>
                      <a:pt x="96" y="73"/>
                    </a:lnTo>
                    <a:lnTo>
                      <a:pt x="90" y="80"/>
                    </a:lnTo>
                    <a:lnTo>
                      <a:pt x="87" y="87"/>
                    </a:lnTo>
                    <a:lnTo>
                      <a:pt x="87" y="87"/>
                    </a:lnTo>
                    <a:lnTo>
                      <a:pt x="81" y="85"/>
                    </a:lnTo>
                    <a:lnTo>
                      <a:pt x="72" y="83"/>
                    </a:lnTo>
                    <a:lnTo>
                      <a:pt x="62" y="83"/>
                    </a:lnTo>
                    <a:lnTo>
                      <a:pt x="49" y="85"/>
                    </a:lnTo>
                    <a:lnTo>
                      <a:pt x="36" y="87"/>
                    </a:lnTo>
                    <a:lnTo>
                      <a:pt x="24" y="91"/>
                    </a:lnTo>
                    <a:lnTo>
                      <a:pt x="11" y="96"/>
                    </a:lnTo>
                    <a:lnTo>
                      <a:pt x="0"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154">
                <a:extLst>
                  <a:ext uri="{FF2B5EF4-FFF2-40B4-BE49-F238E27FC236}">
                    <a16:creationId xmlns:a16="http://schemas.microsoft.com/office/drawing/2014/main" id="{CD57EB6B-7772-4BC5-B82C-3DE2314A6CA9}"/>
                  </a:ext>
                </a:extLst>
              </p:cNvPr>
              <p:cNvSpPr>
                <a:spLocks/>
              </p:cNvSpPr>
              <p:nvPr/>
            </p:nvSpPr>
            <p:spPr bwMode="auto">
              <a:xfrm>
                <a:off x="6959" y="2416"/>
                <a:ext cx="376" cy="493"/>
              </a:xfrm>
              <a:custGeom>
                <a:avLst/>
                <a:gdLst>
                  <a:gd name="T0" fmla="*/ 696 w 696"/>
                  <a:gd name="T1" fmla="*/ 797 h 848"/>
                  <a:gd name="T2" fmla="*/ 66 w 696"/>
                  <a:gd name="T3" fmla="*/ 0 h 848"/>
                  <a:gd name="T4" fmla="*/ 0 w 696"/>
                  <a:gd name="T5" fmla="*/ 51 h 848"/>
                  <a:gd name="T6" fmla="*/ 631 w 696"/>
                  <a:gd name="T7" fmla="*/ 848 h 848"/>
                  <a:gd name="T8" fmla="*/ 696 w 696"/>
                  <a:gd name="T9" fmla="*/ 797 h 848"/>
                </a:gdLst>
                <a:ahLst/>
                <a:cxnLst>
                  <a:cxn ang="0">
                    <a:pos x="T0" y="T1"/>
                  </a:cxn>
                  <a:cxn ang="0">
                    <a:pos x="T2" y="T3"/>
                  </a:cxn>
                  <a:cxn ang="0">
                    <a:pos x="T4" y="T5"/>
                  </a:cxn>
                  <a:cxn ang="0">
                    <a:pos x="T6" y="T7"/>
                  </a:cxn>
                  <a:cxn ang="0">
                    <a:pos x="T8" y="T9"/>
                  </a:cxn>
                </a:cxnLst>
                <a:rect l="0" t="0" r="r" b="b"/>
                <a:pathLst>
                  <a:path w="696" h="848">
                    <a:moveTo>
                      <a:pt x="696" y="797"/>
                    </a:moveTo>
                    <a:lnTo>
                      <a:pt x="66" y="0"/>
                    </a:lnTo>
                    <a:lnTo>
                      <a:pt x="0" y="51"/>
                    </a:lnTo>
                    <a:lnTo>
                      <a:pt x="631" y="848"/>
                    </a:lnTo>
                    <a:lnTo>
                      <a:pt x="696" y="797"/>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155">
                <a:extLst>
                  <a:ext uri="{FF2B5EF4-FFF2-40B4-BE49-F238E27FC236}">
                    <a16:creationId xmlns:a16="http://schemas.microsoft.com/office/drawing/2014/main" id="{2B3AFA81-EC85-48A0-A2DE-F9A4C0258F8E}"/>
                  </a:ext>
                </a:extLst>
              </p:cNvPr>
              <p:cNvSpPr>
                <a:spLocks/>
              </p:cNvSpPr>
              <p:nvPr/>
            </p:nvSpPr>
            <p:spPr bwMode="auto">
              <a:xfrm>
                <a:off x="6959" y="2416"/>
                <a:ext cx="376" cy="493"/>
              </a:xfrm>
              <a:custGeom>
                <a:avLst/>
                <a:gdLst>
                  <a:gd name="T0" fmla="*/ 696 w 696"/>
                  <a:gd name="T1" fmla="*/ 797 h 848"/>
                  <a:gd name="T2" fmla="*/ 66 w 696"/>
                  <a:gd name="T3" fmla="*/ 0 h 848"/>
                  <a:gd name="T4" fmla="*/ 0 w 696"/>
                  <a:gd name="T5" fmla="*/ 51 h 848"/>
                  <a:gd name="T6" fmla="*/ 631 w 696"/>
                  <a:gd name="T7" fmla="*/ 848 h 848"/>
                  <a:gd name="T8" fmla="*/ 696 w 696"/>
                  <a:gd name="T9" fmla="*/ 797 h 848"/>
                </a:gdLst>
                <a:ahLst/>
                <a:cxnLst>
                  <a:cxn ang="0">
                    <a:pos x="T0" y="T1"/>
                  </a:cxn>
                  <a:cxn ang="0">
                    <a:pos x="T2" y="T3"/>
                  </a:cxn>
                  <a:cxn ang="0">
                    <a:pos x="T4" y="T5"/>
                  </a:cxn>
                  <a:cxn ang="0">
                    <a:pos x="T6" y="T7"/>
                  </a:cxn>
                  <a:cxn ang="0">
                    <a:pos x="T8" y="T9"/>
                  </a:cxn>
                </a:cxnLst>
                <a:rect l="0" t="0" r="r" b="b"/>
                <a:pathLst>
                  <a:path w="696" h="848">
                    <a:moveTo>
                      <a:pt x="696" y="797"/>
                    </a:moveTo>
                    <a:lnTo>
                      <a:pt x="66" y="0"/>
                    </a:lnTo>
                    <a:lnTo>
                      <a:pt x="0" y="51"/>
                    </a:lnTo>
                    <a:lnTo>
                      <a:pt x="631" y="848"/>
                    </a:lnTo>
                    <a:lnTo>
                      <a:pt x="696" y="7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156">
                <a:extLst>
                  <a:ext uri="{FF2B5EF4-FFF2-40B4-BE49-F238E27FC236}">
                    <a16:creationId xmlns:a16="http://schemas.microsoft.com/office/drawing/2014/main" id="{8C34B2B5-5567-42E4-B550-570E629555F2}"/>
                  </a:ext>
                </a:extLst>
              </p:cNvPr>
              <p:cNvSpPr>
                <a:spLocks/>
              </p:cNvSpPr>
              <p:nvPr/>
            </p:nvSpPr>
            <p:spPr bwMode="auto">
              <a:xfrm>
                <a:off x="6952" y="2445"/>
                <a:ext cx="348" cy="471"/>
              </a:xfrm>
              <a:custGeom>
                <a:avLst/>
                <a:gdLst>
                  <a:gd name="T0" fmla="*/ 642 w 642"/>
                  <a:gd name="T1" fmla="*/ 797 h 808"/>
                  <a:gd name="T2" fmla="*/ 11 w 642"/>
                  <a:gd name="T3" fmla="*/ 0 h 808"/>
                  <a:gd name="T4" fmla="*/ 0 w 642"/>
                  <a:gd name="T5" fmla="*/ 9 h 808"/>
                  <a:gd name="T6" fmla="*/ 629 w 642"/>
                  <a:gd name="T7" fmla="*/ 808 h 808"/>
                  <a:gd name="T8" fmla="*/ 642 w 642"/>
                  <a:gd name="T9" fmla="*/ 797 h 808"/>
                </a:gdLst>
                <a:ahLst/>
                <a:cxnLst>
                  <a:cxn ang="0">
                    <a:pos x="T0" y="T1"/>
                  </a:cxn>
                  <a:cxn ang="0">
                    <a:pos x="T2" y="T3"/>
                  </a:cxn>
                  <a:cxn ang="0">
                    <a:pos x="T4" y="T5"/>
                  </a:cxn>
                  <a:cxn ang="0">
                    <a:pos x="T6" y="T7"/>
                  </a:cxn>
                  <a:cxn ang="0">
                    <a:pos x="T8" y="T9"/>
                  </a:cxn>
                </a:cxnLst>
                <a:rect l="0" t="0" r="r" b="b"/>
                <a:pathLst>
                  <a:path w="642" h="808">
                    <a:moveTo>
                      <a:pt x="642" y="797"/>
                    </a:moveTo>
                    <a:lnTo>
                      <a:pt x="11" y="0"/>
                    </a:lnTo>
                    <a:lnTo>
                      <a:pt x="0" y="9"/>
                    </a:lnTo>
                    <a:lnTo>
                      <a:pt x="629" y="808"/>
                    </a:lnTo>
                    <a:lnTo>
                      <a:pt x="642" y="79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157">
                <a:extLst>
                  <a:ext uri="{FF2B5EF4-FFF2-40B4-BE49-F238E27FC236}">
                    <a16:creationId xmlns:a16="http://schemas.microsoft.com/office/drawing/2014/main" id="{771C44AB-2D7B-4E9F-840F-1EA999A97F0A}"/>
                  </a:ext>
                </a:extLst>
              </p:cNvPr>
              <p:cNvSpPr>
                <a:spLocks/>
              </p:cNvSpPr>
              <p:nvPr/>
            </p:nvSpPr>
            <p:spPr bwMode="auto">
              <a:xfrm>
                <a:off x="6952" y="2445"/>
                <a:ext cx="348" cy="471"/>
              </a:xfrm>
              <a:custGeom>
                <a:avLst/>
                <a:gdLst>
                  <a:gd name="T0" fmla="*/ 642 w 642"/>
                  <a:gd name="T1" fmla="*/ 797 h 808"/>
                  <a:gd name="T2" fmla="*/ 11 w 642"/>
                  <a:gd name="T3" fmla="*/ 0 h 808"/>
                  <a:gd name="T4" fmla="*/ 0 w 642"/>
                  <a:gd name="T5" fmla="*/ 9 h 808"/>
                  <a:gd name="T6" fmla="*/ 629 w 642"/>
                  <a:gd name="T7" fmla="*/ 808 h 808"/>
                  <a:gd name="T8" fmla="*/ 642 w 642"/>
                  <a:gd name="T9" fmla="*/ 797 h 808"/>
                </a:gdLst>
                <a:ahLst/>
                <a:cxnLst>
                  <a:cxn ang="0">
                    <a:pos x="T0" y="T1"/>
                  </a:cxn>
                  <a:cxn ang="0">
                    <a:pos x="T2" y="T3"/>
                  </a:cxn>
                  <a:cxn ang="0">
                    <a:pos x="T4" y="T5"/>
                  </a:cxn>
                  <a:cxn ang="0">
                    <a:pos x="T6" y="T7"/>
                  </a:cxn>
                  <a:cxn ang="0">
                    <a:pos x="T8" y="T9"/>
                  </a:cxn>
                </a:cxnLst>
                <a:rect l="0" t="0" r="r" b="b"/>
                <a:pathLst>
                  <a:path w="642" h="808">
                    <a:moveTo>
                      <a:pt x="642" y="797"/>
                    </a:moveTo>
                    <a:lnTo>
                      <a:pt x="11" y="0"/>
                    </a:lnTo>
                    <a:lnTo>
                      <a:pt x="0" y="9"/>
                    </a:lnTo>
                    <a:lnTo>
                      <a:pt x="629" y="808"/>
                    </a:lnTo>
                    <a:lnTo>
                      <a:pt x="642" y="7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Line 158">
                <a:extLst>
                  <a:ext uri="{FF2B5EF4-FFF2-40B4-BE49-F238E27FC236}">
                    <a16:creationId xmlns:a16="http://schemas.microsoft.com/office/drawing/2014/main" id="{7C154467-5E6E-4C1A-B0CE-8B76C328F3E1}"/>
                  </a:ext>
                </a:extLst>
              </p:cNvPr>
              <p:cNvSpPr>
                <a:spLocks noChangeShapeType="1"/>
              </p:cNvSpPr>
              <p:nvPr/>
            </p:nvSpPr>
            <p:spPr bwMode="auto">
              <a:xfrm flipH="1">
                <a:off x="6984" y="2465"/>
                <a:ext cx="1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159">
                <a:extLst>
                  <a:ext uri="{FF2B5EF4-FFF2-40B4-BE49-F238E27FC236}">
                    <a16:creationId xmlns:a16="http://schemas.microsoft.com/office/drawing/2014/main" id="{B603531C-4E9F-47E1-AA5A-C798B888D3E7}"/>
                  </a:ext>
                </a:extLst>
              </p:cNvPr>
              <p:cNvSpPr>
                <a:spLocks noChangeShapeType="1"/>
              </p:cNvSpPr>
              <p:nvPr/>
            </p:nvSpPr>
            <p:spPr bwMode="auto">
              <a:xfrm flipH="1">
                <a:off x="7020" y="2511"/>
                <a:ext cx="17"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160">
                <a:extLst>
                  <a:ext uri="{FF2B5EF4-FFF2-40B4-BE49-F238E27FC236}">
                    <a16:creationId xmlns:a16="http://schemas.microsoft.com/office/drawing/2014/main" id="{C91287AE-6118-464A-A5E0-4960AD453590}"/>
                  </a:ext>
                </a:extLst>
              </p:cNvPr>
              <p:cNvSpPr>
                <a:spLocks noChangeShapeType="1"/>
              </p:cNvSpPr>
              <p:nvPr/>
            </p:nvSpPr>
            <p:spPr bwMode="auto">
              <a:xfrm flipH="1">
                <a:off x="7049" y="2550"/>
                <a:ext cx="15"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161">
                <a:extLst>
                  <a:ext uri="{FF2B5EF4-FFF2-40B4-BE49-F238E27FC236}">
                    <a16:creationId xmlns:a16="http://schemas.microsoft.com/office/drawing/2014/main" id="{D5D6AFCA-DEF0-4C55-AC16-169E11D19BEA}"/>
                  </a:ext>
                </a:extLst>
              </p:cNvPr>
              <p:cNvSpPr>
                <a:spLocks noChangeShapeType="1"/>
              </p:cNvSpPr>
              <p:nvPr/>
            </p:nvSpPr>
            <p:spPr bwMode="auto">
              <a:xfrm flipH="1">
                <a:off x="7079" y="2594"/>
                <a:ext cx="16"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162">
                <a:extLst>
                  <a:ext uri="{FF2B5EF4-FFF2-40B4-BE49-F238E27FC236}">
                    <a16:creationId xmlns:a16="http://schemas.microsoft.com/office/drawing/2014/main" id="{3581BE7A-D8FE-4CEF-A446-417D60ED027F}"/>
                  </a:ext>
                </a:extLst>
              </p:cNvPr>
              <p:cNvSpPr>
                <a:spLocks noChangeShapeType="1"/>
              </p:cNvSpPr>
              <p:nvPr/>
            </p:nvSpPr>
            <p:spPr bwMode="auto">
              <a:xfrm flipH="1">
                <a:off x="7113" y="2641"/>
                <a:ext cx="18"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163">
                <a:extLst>
                  <a:ext uri="{FF2B5EF4-FFF2-40B4-BE49-F238E27FC236}">
                    <a16:creationId xmlns:a16="http://schemas.microsoft.com/office/drawing/2014/main" id="{1D882E9B-ACA0-44DD-BFAA-2FF90ECD25FD}"/>
                  </a:ext>
                </a:extLst>
              </p:cNvPr>
              <p:cNvSpPr>
                <a:spLocks noChangeShapeType="1"/>
              </p:cNvSpPr>
              <p:nvPr/>
            </p:nvSpPr>
            <p:spPr bwMode="auto">
              <a:xfrm flipH="1">
                <a:off x="7144" y="2683"/>
                <a:ext cx="17"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164">
                <a:extLst>
                  <a:ext uri="{FF2B5EF4-FFF2-40B4-BE49-F238E27FC236}">
                    <a16:creationId xmlns:a16="http://schemas.microsoft.com/office/drawing/2014/main" id="{F410AB14-2567-4D17-B8A9-AB8A434A54C4}"/>
                  </a:ext>
                </a:extLst>
              </p:cNvPr>
              <p:cNvSpPr>
                <a:spLocks noChangeShapeType="1"/>
              </p:cNvSpPr>
              <p:nvPr/>
            </p:nvSpPr>
            <p:spPr bwMode="auto">
              <a:xfrm flipH="1">
                <a:off x="7180" y="2736"/>
                <a:ext cx="18"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165">
                <a:extLst>
                  <a:ext uri="{FF2B5EF4-FFF2-40B4-BE49-F238E27FC236}">
                    <a16:creationId xmlns:a16="http://schemas.microsoft.com/office/drawing/2014/main" id="{95B35F2D-813F-45E3-8818-96C72B17E1BB}"/>
                  </a:ext>
                </a:extLst>
              </p:cNvPr>
              <p:cNvSpPr>
                <a:spLocks noChangeShapeType="1"/>
              </p:cNvSpPr>
              <p:nvPr/>
            </p:nvSpPr>
            <p:spPr bwMode="auto">
              <a:xfrm flipH="1">
                <a:off x="7217" y="2784"/>
                <a:ext cx="16"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166">
                <a:extLst>
                  <a:ext uri="{FF2B5EF4-FFF2-40B4-BE49-F238E27FC236}">
                    <a16:creationId xmlns:a16="http://schemas.microsoft.com/office/drawing/2014/main" id="{C52E5F8F-4D65-4A7E-9575-71A7D0A6ED65}"/>
                  </a:ext>
                </a:extLst>
              </p:cNvPr>
              <p:cNvSpPr>
                <a:spLocks noChangeShapeType="1"/>
              </p:cNvSpPr>
              <p:nvPr/>
            </p:nvSpPr>
            <p:spPr bwMode="auto">
              <a:xfrm flipH="1">
                <a:off x="7251" y="2829"/>
                <a:ext cx="16"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167">
                <a:extLst>
                  <a:ext uri="{FF2B5EF4-FFF2-40B4-BE49-F238E27FC236}">
                    <a16:creationId xmlns:a16="http://schemas.microsoft.com/office/drawing/2014/main" id="{62168C00-C392-4F7B-8CDD-8B5ECE2437B6}"/>
                  </a:ext>
                </a:extLst>
              </p:cNvPr>
              <p:cNvSpPr>
                <a:spLocks noChangeShapeType="1"/>
              </p:cNvSpPr>
              <p:nvPr/>
            </p:nvSpPr>
            <p:spPr bwMode="auto">
              <a:xfrm flipH="1">
                <a:off x="7281" y="2871"/>
                <a:ext cx="16"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Freeform 168">
                <a:extLst>
                  <a:ext uri="{FF2B5EF4-FFF2-40B4-BE49-F238E27FC236}">
                    <a16:creationId xmlns:a16="http://schemas.microsoft.com/office/drawing/2014/main" id="{0117D486-7FC1-4F5F-9033-58A9F4ED2747}"/>
                  </a:ext>
                </a:extLst>
              </p:cNvPr>
              <p:cNvSpPr>
                <a:spLocks/>
              </p:cNvSpPr>
              <p:nvPr/>
            </p:nvSpPr>
            <p:spPr bwMode="auto">
              <a:xfrm>
                <a:off x="7137" y="2630"/>
                <a:ext cx="4" cy="4"/>
              </a:xfrm>
              <a:custGeom>
                <a:avLst/>
                <a:gdLst>
                  <a:gd name="T0" fmla="*/ 3 w 9"/>
                  <a:gd name="T1" fmla="*/ 7 h 9"/>
                  <a:gd name="T2" fmla="*/ 5 w 9"/>
                  <a:gd name="T3" fmla="*/ 9 h 9"/>
                  <a:gd name="T4" fmla="*/ 7 w 9"/>
                  <a:gd name="T5" fmla="*/ 9 h 9"/>
                  <a:gd name="T6" fmla="*/ 7 w 9"/>
                  <a:gd name="T7" fmla="*/ 9 h 9"/>
                  <a:gd name="T8" fmla="*/ 9 w 9"/>
                  <a:gd name="T9" fmla="*/ 9 h 9"/>
                  <a:gd name="T10" fmla="*/ 9 w 9"/>
                  <a:gd name="T11" fmla="*/ 7 h 9"/>
                  <a:gd name="T12" fmla="*/ 9 w 9"/>
                  <a:gd name="T13" fmla="*/ 6 h 9"/>
                  <a:gd name="T14" fmla="*/ 9 w 9"/>
                  <a:gd name="T15" fmla="*/ 4 h 9"/>
                  <a:gd name="T16" fmla="*/ 7 w 9"/>
                  <a:gd name="T17" fmla="*/ 2 h 9"/>
                  <a:gd name="T18" fmla="*/ 5 w 9"/>
                  <a:gd name="T19" fmla="*/ 0 h 9"/>
                  <a:gd name="T20" fmla="*/ 0 w 9"/>
                  <a:gd name="T21" fmla="*/ 4 h 9"/>
                  <a:gd name="T22" fmla="*/ 3 w 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3" y="7"/>
                    </a:moveTo>
                    <a:lnTo>
                      <a:pt x="5" y="9"/>
                    </a:lnTo>
                    <a:lnTo>
                      <a:pt x="7" y="9"/>
                    </a:lnTo>
                    <a:lnTo>
                      <a:pt x="7" y="9"/>
                    </a:lnTo>
                    <a:lnTo>
                      <a:pt x="9" y="9"/>
                    </a:lnTo>
                    <a:lnTo>
                      <a:pt x="9" y="7"/>
                    </a:lnTo>
                    <a:lnTo>
                      <a:pt x="9" y="6"/>
                    </a:lnTo>
                    <a:lnTo>
                      <a:pt x="9" y="4"/>
                    </a:lnTo>
                    <a:lnTo>
                      <a:pt x="7" y="2"/>
                    </a:lnTo>
                    <a:lnTo>
                      <a:pt x="5" y="0"/>
                    </a:lnTo>
                    <a:lnTo>
                      <a:pt x="0" y="4"/>
                    </a:lnTo>
                    <a:lnTo>
                      <a:pt x="3" y="7"/>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169">
                <a:extLst>
                  <a:ext uri="{FF2B5EF4-FFF2-40B4-BE49-F238E27FC236}">
                    <a16:creationId xmlns:a16="http://schemas.microsoft.com/office/drawing/2014/main" id="{7D4936BB-629C-469D-A15B-72001548E731}"/>
                  </a:ext>
                </a:extLst>
              </p:cNvPr>
              <p:cNvSpPr>
                <a:spLocks/>
              </p:cNvSpPr>
              <p:nvPr/>
            </p:nvSpPr>
            <p:spPr bwMode="auto">
              <a:xfrm>
                <a:off x="7121" y="2607"/>
                <a:ext cx="5" cy="6"/>
              </a:xfrm>
              <a:custGeom>
                <a:avLst/>
                <a:gdLst>
                  <a:gd name="T0" fmla="*/ 3 w 9"/>
                  <a:gd name="T1" fmla="*/ 9 h 11"/>
                  <a:gd name="T2" fmla="*/ 5 w 9"/>
                  <a:gd name="T3" fmla="*/ 11 h 11"/>
                  <a:gd name="T4" fmla="*/ 5 w 9"/>
                  <a:gd name="T5" fmla="*/ 11 h 11"/>
                  <a:gd name="T6" fmla="*/ 5 w 9"/>
                  <a:gd name="T7" fmla="*/ 11 h 11"/>
                  <a:gd name="T8" fmla="*/ 7 w 9"/>
                  <a:gd name="T9" fmla="*/ 9 h 11"/>
                  <a:gd name="T10" fmla="*/ 9 w 9"/>
                  <a:gd name="T11" fmla="*/ 9 h 11"/>
                  <a:gd name="T12" fmla="*/ 9 w 9"/>
                  <a:gd name="T13" fmla="*/ 8 h 11"/>
                  <a:gd name="T14" fmla="*/ 9 w 9"/>
                  <a:gd name="T15" fmla="*/ 8 h 11"/>
                  <a:gd name="T16" fmla="*/ 9 w 9"/>
                  <a:gd name="T17" fmla="*/ 6 h 11"/>
                  <a:gd name="T18" fmla="*/ 3 w 9"/>
                  <a:gd name="T19" fmla="*/ 0 h 11"/>
                  <a:gd name="T20" fmla="*/ 0 w 9"/>
                  <a:gd name="T21" fmla="*/ 4 h 11"/>
                  <a:gd name="T22" fmla="*/ 3 w 9"/>
                  <a:gd name="T2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3" y="9"/>
                    </a:moveTo>
                    <a:lnTo>
                      <a:pt x="5" y="11"/>
                    </a:lnTo>
                    <a:lnTo>
                      <a:pt x="5" y="11"/>
                    </a:lnTo>
                    <a:lnTo>
                      <a:pt x="5" y="11"/>
                    </a:lnTo>
                    <a:lnTo>
                      <a:pt x="7" y="9"/>
                    </a:lnTo>
                    <a:lnTo>
                      <a:pt x="9" y="9"/>
                    </a:lnTo>
                    <a:lnTo>
                      <a:pt x="9" y="8"/>
                    </a:lnTo>
                    <a:lnTo>
                      <a:pt x="9" y="8"/>
                    </a:lnTo>
                    <a:lnTo>
                      <a:pt x="9" y="6"/>
                    </a:lnTo>
                    <a:lnTo>
                      <a:pt x="3" y="0"/>
                    </a:lnTo>
                    <a:lnTo>
                      <a:pt x="0" y="4"/>
                    </a:lnTo>
                    <a:lnTo>
                      <a:pt x="3" y="9"/>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170">
                <a:extLst>
                  <a:ext uri="{FF2B5EF4-FFF2-40B4-BE49-F238E27FC236}">
                    <a16:creationId xmlns:a16="http://schemas.microsoft.com/office/drawing/2014/main" id="{6F92A7BB-D1E2-4361-A95A-690DD97D62FD}"/>
                  </a:ext>
                </a:extLst>
              </p:cNvPr>
              <p:cNvSpPr>
                <a:spLocks/>
              </p:cNvSpPr>
              <p:nvPr/>
            </p:nvSpPr>
            <p:spPr bwMode="auto">
              <a:xfrm>
                <a:off x="6415" y="2799"/>
                <a:ext cx="274" cy="316"/>
              </a:xfrm>
              <a:custGeom>
                <a:avLst/>
                <a:gdLst>
                  <a:gd name="T0" fmla="*/ 11 w 253"/>
                  <a:gd name="T1" fmla="*/ 202 h 271"/>
                  <a:gd name="T2" fmla="*/ 46 w 253"/>
                  <a:gd name="T3" fmla="*/ 257 h 271"/>
                  <a:gd name="T4" fmla="*/ 67 w 253"/>
                  <a:gd name="T5" fmla="*/ 265 h 271"/>
                  <a:gd name="T6" fmla="*/ 92 w 253"/>
                  <a:gd name="T7" fmla="*/ 257 h 271"/>
                  <a:gd name="T8" fmla="*/ 116 w 253"/>
                  <a:gd name="T9" fmla="*/ 259 h 271"/>
                  <a:gd name="T10" fmla="*/ 136 w 253"/>
                  <a:gd name="T11" fmla="*/ 256 h 271"/>
                  <a:gd name="T12" fmla="*/ 158 w 253"/>
                  <a:gd name="T13" fmla="*/ 248 h 271"/>
                  <a:gd name="T14" fmla="*/ 181 w 253"/>
                  <a:gd name="T15" fmla="*/ 230 h 271"/>
                  <a:gd name="T16" fmla="*/ 200 w 253"/>
                  <a:gd name="T17" fmla="*/ 227 h 271"/>
                  <a:gd name="T18" fmla="*/ 212 w 253"/>
                  <a:gd name="T19" fmla="*/ 217 h 271"/>
                  <a:gd name="T20" fmla="*/ 218 w 253"/>
                  <a:gd name="T21" fmla="*/ 202 h 271"/>
                  <a:gd name="T22" fmla="*/ 229 w 253"/>
                  <a:gd name="T23" fmla="*/ 187 h 271"/>
                  <a:gd name="T24" fmla="*/ 232 w 253"/>
                  <a:gd name="T25" fmla="*/ 172 h 271"/>
                  <a:gd name="T26" fmla="*/ 245 w 253"/>
                  <a:gd name="T27" fmla="*/ 148 h 271"/>
                  <a:gd name="T28" fmla="*/ 250 w 253"/>
                  <a:gd name="T29" fmla="*/ 124 h 271"/>
                  <a:gd name="T30" fmla="*/ 244 w 253"/>
                  <a:gd name="T31" fmla="*/ 106 h 271"/>
                  <a:gd name="T32" fmla="*/ 238 w 253"/>
                  <a:gd name="T33" fmla="*/ 89 h 271"/>
                  <a:gd name="T34" fmla="*/ 236 w 253"/>
                  <a:gd name="T35" fmla="*/ 76 h 271"/>
                  <a:gd name="T36" fmla="*/ 236 w 253"/>
                  <a:gd name="T37" fmla="*/ 65 h 271"/>
                  <a:gd name="T38" fmla="*/ 235 w 253"/>
                  <a:gd name="T39" fmla="*/ 56 h 271"/>
                  <a:gd name="T40" fmla="*/ 224 w 253"/>
                  <a:gd name="T41" fmla="*/ 49 h 271"/>
                  <a:gd name="T42" fmla="*/ 229 w 253"/>
                  <a:gd name="T43" fmla="*/ 41 h 271"/>
                  <a:gd name="T44" fmla="*/ 221 w 253"/>
                  <a:gd name="T45" fmla="*/ 35 h 271"/>
                  <a:gd name="T46" fmla="*/ 208 w 253"/>
                  <a:gd name="T47" fmla="*/ 13 h 271"/>
                  <a:gd name="T48" fmla="*/ 153 w 253"/>
                  <a:gd name="T49" fmla="*/ 16 h 271"/>
                  <a:gd name="T50" fmla="*/ 181 w 253"/>
                  <a:gd name="T51" fmla="*/ 15 h 271"/>
                  <a:gd name="T52" fmla="*/ 168 w 253"/>
                  <a:gd name="T53" fmla="*/ 0 h 271"/>
                  <a:gd name="T54" fmla="*/ 126 w 253"/>
                  <a:gd name="T55" fmla="*/ 6 h 271"/>
                  <a:gd name="T56" fmla="*/ 76 w 253"/>
                  <a:gd name="T57" fmla="*/ 16 h 271"/>
                  <a:gd name="T58" fmla="*/ 49 w 253"/>
                  <a:gd name="T59" fmla="*/ 34 h 271"/>
                  <a:gd name="T60" fmla="*/ 37 w 253"/>
                  <a:gd name="T61" fmla="*/ 46 h 271"/>
                  <a:gd name="T62" fmla="*/ 18 w 253"/>
                  <a:gd name="T63" fmla="*/ 69 h 271"/>
                  <a:gd name="T64" fmla="*/ 10 w 253"/>
                  <a:gd name="T65" fmla="*/ 90 h 271"/>
                  <a:gd name="T66" fmla="*/ 4 w 253"/>
                  <a:gd name="T67" fmla="*/ 112 h 271"/>
                  <a:gd name="T68" fmla="*/ 0 w 253"/>
                  <a:gd name="T69" fmla="*/ 129 h 271"/>
                  <a:gd name="T70" fmla="*/ 1 w 253"/>
                  <a:gd name="T71" fmla="*/ 145 h 271"/>
                  <a:gd name="T72" fmla="*/ 11 w 253"/>
                  <a:gd name="T73" fmla="*/ 20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271">
                    <a:moveTo>
                      <a:pt x="11" y="202"/>
                    </a:moveTo>
                    <a:cubicBezTo>
                      <a:pt x="13" y="231"/>
                      <a:pt x="29" y="235"/>
                      <a:pt x="46" y="257"/>
                    </a:cubicBezTo>
                    <a:cubicBezTo>
                      <a:pt x="49" y="270"/>
                      <a:pt x="56" y="258"/>
                      <a:pt x="67" y="265"/>
                    </a:cubicBezTo>
                    <a:cubicBezTo>
                      <a:pt x="71" y="271"/>
                      <a:pt x="85" y="256"/>
                      <a:pt x="92" y="257"/>
                    </a:cubicBezTo>
                    <a:cubicBezTo>
                      <a:pt x="106" y="264"/>
                      <a:pt x="100" y="258"/>
                      <a:pt x="116" y="259"/>
                    </a:cubicBezTo>
                    <a:cubicBezTo>
                      <a:pt x="127" y="261"/>
                      <a:pt x="125" y="257"/>
                      <a:pt x="136" y="256"/>
                    </a:cubicBezTo>
                    <a:cubicBezTo>
                      <a:pt x="139" y="251"/>
                      <a:pt x="143" y="244"/>
                      <a:pt x="158" y="248"/>
                    </a:cubicBezTo>
                    <a:cubicBezTo>
                      <a:pt x="159" y="223"/>
                      <a:pt x="173" y="242"/>
                      <a:pt x="181" y="230"/>
                    </a:cubicBezTo>
                    <a:cubicBezTo>
                      <a:pt x="195" y="229"/>
                      <a:pt x="186" y="231"/>
                      <a:pt x="200" y="227"/>
                    </a:cubicBezTo>
                    <a:cubicBezTo>
                      <a:pt x="194" y="224"/>
                      <a:pt x="209" y="221"/>
                      <a:pt x="212" y="217"/>
                    </a:cubicBezTo>
                    <a:cubicBezTo>
                      <a:pt x="215" y="213"/>
                      <a:pt x="215" y="207"/>
                      <a:pt x="218" y="202"/>
                    </a:cubicBezTo>
                    <a:cubicBezTo>
                      <a:pt x="221" y="197"/>
                      <a:pt x="227" y="192"/>
                      <a:pt x="229" y="187"/>
                    </a:cubicBezTo>
                    <a:cubicBezTo>
                      <a:pt x="239" y="163"/>
                      <a:pt x="229" y="197"/>
                      <a:pt x="232" y="172"/>
                    </a:cubicBezTo>
                    <a:cubicBezTo>
                      <a:pt x="233" y="164"/>
                      <a:pt x="239" y="152"/>
                      <a:pt x="245" y="148"/>
                    </a:cubicBezTo>
                    <a:cubicBezTo>
                      <a:pt x="247" y="140"/>
                      <a:pt x="253" y="134"/>
                      <a:pt x="250" y="124"/>
                    </a:cubicBezTo>
                    <a:cubicBezTo>
                      <a:pt x="249" y="120"/>
                      <a:pt x="244" y="106"/>
                      <a:pt x="244" y="106"/>
                    </a:cubicBezTo>
                    <a:cubicBezTo>
                      <a:pt x="242" y="97"/>
                      <a:pt x="234" y="97"/>
                      <a:pt x="238" y="89"/>
                    </a:cubicBezTo>
                    <a:cubicBezTo>
                      <a:pt x="237" y="76"/>
                      <a:pt x="245" y="83"/>
                      <a:pt x="236" y="76"/>
                    </a:cubicBezTo>
                    <a:cubicBezTo>
                      <a:pt x="235" y="73"/>
                      <a:pt x="236" y="68"/>
                      <a:pt x="236" y="65"/>
                    </a:cubicBezTo>
                    <a:cubicBezTo>
                      <a:pt x="236" y="62"/>
                      <a:pt x="237" y="59"/>
                      <a:pt x="235" y="56"/>
                    </a:cubicBezTo>
                    <a:cubicBezTo>
                      <a:pt x="233" y="52"/>
                      <a:pt x="226" y="52"/>
                      <a:pt x="224" y="49"/>
                    </a:cubicBezTo>
                    <a:cubicBezTo>
                      <a:pt x="220" y="44"/>
                      <a:pt x="235" y="44"/>
                      <a:pt x="229" y="41"/>
                    </a:cubicBezTo>
                    <a:cubicBezTo>
                      <a:pt x="226" y="38"/>
                      <a:pt x="224" y="40"/>
                      <a:pt x="221" y="35"/>
                    </a:cubicBezTo>
                    <a:cubicBezTo>
                      <a:pt x="218" y="30"/>
                      <a:pt x="219" y="16"/>
                      <a:pt x="208" y="13"/>
                    </a:cubicBezTo>
                    <a:cubicBezTo>
                      <a:pt x="194" y="4"/>
                      <a:pt x="165" y="17"/>
                      <a:pt x="153" y="16"/>
                    </a:cubicBezTo>
                    <a:cubicBezTo>
                      <a:pt x="162" y="15"/>
                      <a:pt x="172" y="17"/>
                      <a:pt x="181" y="15"/>
                    </a:cubicBezTo>
                    <a:cubicBezTo>
                      <a:pt x="190" y="0"/>
                      <a:pt x="181" y="2"/>
                      <a:pt x="168" y="0"/>
                    </a:cubicBezTo>
                    <a:cubicBezTo>
                      <a:pt x="152" y="1"/>
                      <a:pt x="142" y="4"/>
                      <a:pt x="126" y="6"/>
                    </a:cubicBezTo>
                    <a:cubicBezTo>
                      <a:pt x="112" y="18"/>
                      <a:pt x="94" y="13"/>
                      <a:pt x="76" y="16"/>
                    </a:cubicBezTo>
                    <a:cubicBezTo>
                      <a:pt x="65" y="20"/>
                      <a:pt x="56" y="24"/>
                      <a:pt x="49" y="34"/>
                    </a:cubicBezTo>
                    <a:cubicBezTo>
                      <a:pt x="48" y="41"/>
                      <a:pt x="44" y="43"/>
                      <a:pt x="37" y="46"/>
                    </a:cubicBezTo>
                    <a:cubicBezTo>
                      <a:pt x="32" y="54"/>
                      <a:pt x="26" y="63"/>
                      <a:pt x="18" y="69"/>
                    </a:cubicBezTo>
                    <a:cubicBezTo>
                      <a:pt x="14" y="77"/>
                      <a:pt x="13" y="82"/>
                      <a:pt x="10" y="90"/>
                    </a:cubicBezTo>
                    <a:cubicBezTo>
                      <a:pt x="9" y="97"/>
                      <a:pt x="7" y="105"/>
                      <a:pt x="4" y="112"/>
                    </a:cubicBezTo>
                    <a:cubicBezTo>
                      <a:pt x="3" y="118"/>
                      <a:pt x="1" y="122"/>
                      <a:pt x="0" y="129"/>
                    </a:cubicBezTo>
                    <a:cubicBezTo>
                      <a:pt x="0" y="134"/>
                      <a:pt x="0" y="140"/>
                      <a:pt x="1" y="145"/>
                    </a:cubicBezTo>
                    <a:cubicBezTo>
                      <a:pt x="7" y="165"/>
                      <a:pt x="11" y="191"/>
                      <a:pt x="11" y="202"/>
                    </a:cubicBezTo>
                    <a:close/>
                  </a:path>
                </a:pathLst>
              </a:cu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Oval 171">
                <a:extLst>
                  <a:ext uri="{FF2B5EF4-FFF2-40B4-BE49-F238E27FC236}">
                    <a16:creationId xmlns:a16="http://schemas.microsoft.com/office/drawing/2014/main" id="{64CF4D26-D34F-409D-B9A7-86BB954F5913}"/>
                  </a:ext>
                </a:extLst>
              </p:cNvPr>
              <p:cNvSpPr>
                <a:spLocks noChangeArrowheads="1"/>
              </p:cNvSpPr>
              <p:nvPr/>
            </p:nvSpPr>
            <p:spPr bwMode="auto">
              <a:xfrm rot="-4640583">
                <a:off x="6886" y="3109"/>
                <a:ext cx="29" cy="29"/>
              </a:xfrm>
              <a:prstGeom prst="ellipse">
                <a:avLst/>
              </a:prstGeom>
              <a:solidFill>
                <a:srgbClr val="FF000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09" name="Oval 172">
                <a:extLst>
                  <a:ext uri="{FF2B5EF4-FFF2-40B4-BE49-F238E27FC236}">
                    <a16:creationId xmlns:a16="http://schemas.microsoft.com/office/drawing/2014/main" id="{422C9B3F-66C1-43C3-BB02-59E17F2123B3}"/>
                  </a:ext>
                </a:extLst>
              </p:cNvPr>
              <p:cNvSpPr>
                <a:spLocks noChangeArrowheads="1"/>
              </p:cNvSpPr>
              <p:nvPr/>
            </p:nvSpPr>
            <p:spPr bwMode="auto">
              <a:xfrm rot="-4640583">
                <a:off x="7368" y="3677"/>
                <a:ext cx="29" cy="29"/>
              </a:xfrm>
              <a:prstGeom prst="ellipse">
                <a:avLst/>
              </a:prstGeom>
              <a:solidFill>
                <a:srgbClr val="FF000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0" name="Oval 173">
                <a:extLst>
                  <a:ext uri="{FF2B5EF4-FFF2-40B4-BE49-F238E27FC236}">
                    <a16:creationId xmlns:a16="http://schemas.microsoft.com/office/drawing/2014/main" id="{244E6918-EF04-41DC-829A-2FE9DC7F41AA}"/>
                  </a:ext>
                </a:extLst>
              </p:cNvPr>
              <p:cNvSpPr>
                <a:spLocks noChangeArrowheads="1"/>
              </p:cNvSpPr>
              <p:nvPr/>
            </p:nvSpPr>
            <p:spPr bwMode="auto">
              <a:xfrm rot="-4640583">
                <a:off x="7208" y="3586"/>
                <a:ext cx="29" cy="29"/>
              </a:xfrm>
              <a:prstGeom prst="ellipse">
                <a:avLst/>
              </a:prstGeom>
              <a:solidFill>
                <a:srgbClr val="FF000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1" name="Oval 174">
                <a:extLst>
                  <a:ext uri="{FF2B5EF4-FFF2-40B4-BE49-F238E27FC236}">
                    <a16:creationId xmlns:a16="http://schemas.microsoft.com/office/drawing/2014/main" id="{7EF6072D-48DB-4B95-916B-A84051260B47}"/>
                  </a:ext>
                </a:extLst>
              </p:cNvPr>
              <p:cNvSpPr>
                <a:spLocks noChangeArrowheads="1"/>
              </p:cNvSpPr>
              <p:nvPr/>
            </p:nvSpPr>
            <p:spPr bwMode="auto">
              <a:xfrm rot="-4640583">
                <a:off x="7084" y="3378"/>
                <a:ext cx="29" cy="28"/>
              </a:xfrm>
              <a:prstGeom prst="ellipse">
                <a:avLst/>
              </a:prstGeom>
              <a:solidFill>
                <a:srgbClr val="FF000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2" name="Oval 175">
                <a:extLst>
                  <a:ext uri="{FF2B5EF4-FFF2-40B4-BE49-F238E27FC236}">
                    <a16:creationId xmlns:a16="http://schemas.microsoft.com/office/drawing/2014/main" id="{A6CECE76-2AEE-4E9D-B7F7-CAD054E9727F}"/>
                  </a:ext>
                </a:extLst>
              </p:cNvPr>
              <p:cNvSpPr>
                <a:spLocks noChangeArrowheads="1"/>
              </p:cNvSpPr>
              <p:nvPr/>
            </p:nvSpPr>
            <p:spPr bwMode="auto">
              <a:xfrm rot="-4640583">
                <a:off x="7492" y="3156"/>
                <a:ext cx="28" cy="29"/>
              </a:xfrm>
              <a:prstGeom prst="ellipse">
                <a:avLst/>
              </a:prstGeom>
              <a:solidFill>
                <a:srgbClr val="FF000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3" name="Oval 176">
                <a:extLst>
                  <a:ext uri="{FF2B5EF4-FFF2-40B4-BE49-F238E27FC236}">
                    <a16:creationId xmlns:a16="http://schemas.microsoft.com/office/drawing/2014/main" id="{15991766-DF62-453A-9011-BF9DC0FF7291}"/>
                  </a:ext>
                </a:extLst>
              </p:cNvPr>
              <p:cNvSpPr>
                <a:spLocks noChangeArrowheads="1"/>
              </p:cNvSpPr>
              <p:nvPr/>
            </p:nvSpPr>
            <p:spPr bwMode="auto">
              <a:xfrm rot="-4640583">
                <a:off x="7150" y="2963"/>
                <a:ext cx="28" cy="29"/>
              </a:xfrm>
              <a:prstGeom prst="ellipse">
                <a:avLst/>
              </a:prstGeom>
              <a:solidFill>
                <a:srgbClr val="FF000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4" name="Oval 177">
                <a:extLst>
                  <a:ext uri="{FF2B5EF4-FFF2-40B4-BE49-F238E27FC236}">
                    <a16:creationId xmlns:a16="http://schemas.microsoft.com/office/drawing/2014/main" id="{2B3F7825-D017-4942-B98B-66F8202A7798}"/>
                  </a:ext>
                </a:extLst>
              </p:cNvPr>
              <p:cNvSpPr>
                <a:spLocks noChangeArrowheads="1"/>
              </p:cNvSpPr>
              <p:nvPr/>
            </p:nvSpPr>
            <p:spPr bwMode="auto">
              <a:xfrm rot="-4640583">
                <a:off x="7253" y="2715"/>
                <a:ext cx="28" cy="29"/>
              </a:xfrm>
              <a:prstGeom prst="ellipse">
                <a:avLst/>
              </a:prstGeom>
              <a:solidFill>
                <a:srgbClr val="FF000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5" name="AutoShape 178">
                <a:extLst>
                  <a:ext uri="{FF2B5EF4-FFF2-40B4-BE49-F238E27FC236}">
                    <a16:creationId xmlns:a16="http://schemas.microsoft.com/office/drawing/2014/main" id="{AD59FBC9-CBAD-40B3-8575-C362730EB5C4}"/>
                  </a:ext>
                </a:extLst>
              </p:cNvPr>
              <p:cNvSpPr>
                <a:spLocks noChangeArrowheads="1"/>
              </p:cNvSpPr>
              <p:nvPr/>
            </p:nvSpPr>
            <p:spPr bwMode="auto">
              <a:xfrm rot="-14737112">
                <a:off x="7411" y="3105"/>
                <a:ext cx="45" cy="49"/>
              </a:xfrm>
              <a:prstGeom prst="triangle">
                <a:avLst>
                  <a:gd name="adj" fmla="val 50000"/>
                </a:avLst>
              </a:prstGeom>
              <a:solidFill>
                <a:srgbClr val="3333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6" name="AutoShape 179">
                <a:extLst>
                  <a:ext uri="{FF2B5EF4-FFF2-40B4-BE49-F238E27FC236}">
                    <a16:creationId xmlns:a16="http://schemas.microsoft.com/office/drawing/2014/main" id="{B6EF7609-7CEC-44FF-A523-A289252CBAAC}"/>
                  </a:ext>
                </a:extLst>
              </p:cNvPr>
              <p:cNvSpPr>
                <a:spLocks noChangeArrowheads="1"/>
              </p:cNvSpPr>
              <p:nvPr/>
            </p:nvSpPr>
            <p:spPr bwMode="auto">
              <a:xfrm rot="6865794" flipH="1">
                <a:off x="7337" y="3503"/>
                <a:ext cx="45" cy="59"/>
              </a:xfrm>
              <a:prstGeom prst="triangle">
                <a:avLst>
                  <a:gd name="adj" fmla="val 50000"/>
                </a:avLst>
              </a:prstGeom>
              <a:solidFill>
                <a:srgbClr val="3333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7" name="AutoShape 180">
                <a:extLst>
                  <a:ext uri="{FF2B5EF4-FFF2-40B4-BE49-F238E27FC236}">
                    <a16:creationId xmlns:a16="http://schemas.microsoft.com/office/drawing/2014/main" id="{DD1A3181-533B-4F66-8C78-51A22D418F53}"/>
                  </a:ext>
                </a:extLst>
              </p:cNvPr>
              <p:cNvSpPr>
                <a:spLocks noChangeArrowheads="1"/>
              </p:cNvSpPr>
              <p:nvPr/>
            </p:nvSpPr>
            <p:spPr bwMode="auto">
              <a:xfrm rot="-14729478">
                <a:off x="6833" y="3222"/>
                <a:ext cx="46" cy="49"/>
              </a:xfrm>
              <a:prstGeom prst="triangle">
                <a:avLst>
                  <a:gd name="adj" fmla="val 50000"/>
                </a:avLst>
              </a:prstGeom>
              <a:solidFill>
                <a:srgbClr val="3333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8" name="AutoShape 181">
                <a:extLst>
                  <a:ext uri="{FF2B5EF4-FFF2-40B4-BE49-F238E27FC236}">
                    <a16:creationId xmlns:a16="http://schemas.microsoft.com/office/drawing/2014/main" id="{78D6B5ED-2439-4ED0-A3C0-668F5EBAB281}"/>
                  </a:ext>
                </a:extLst>
              </p:cNvPr>
              <p:cNvSpPr>
                <a:spLocks noChangeArrowheads="1"/>
              </p:cNvSpPr>
              <p:nvPr/>
            </p:nvSpPr>
            <p:spPr bwMode="auto">
              <a:xfrm rot="-14729478">
                <a:off x="7051" y="2753"/>
                <a:ext cx="46" cy="49"/>
              </a:xfrm>
              <a:prstGeom prst="triangle">
                <a:avLst>
                  <a:gd name="adj" fmla="val 50000"/>
                </a:avLst>
              </a:prstGeom>
              <a:solidFill>
                <a:srgbClr val="3333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19" name="Freeform 182">
                <a:extLst>
                  <a:ext uri="{FF2B5EF4-FFF2-40B4-BE49-F238E27FC236}">
                    <a16:creationId xmlns:a16="http://schemas.microsoft.com/office/drawing/2014/main" id="{C97D805A-1791-4592-AA8A-860B5AF7C6A6}"/>
                  </a:ext>
                </a:extLst>
              </p:cNvPr>
              <p:cNvSpPr>
                <a:spLocks/>
              </p:cNvSpPr>
              <p:nvPr/>
            </p:nvSpPr>
            <p:spPr bwMode="auto">
              <a:xfrm>
                <a:off x="7332" y="3259"/>
                <a:ext cx="109" cy="135"/>
              </a:xfrm>
              <a:custGeom>
                <a:avLst/>
                <a:gdLst>
                  <a:gd name="T0" fmla="*/ 444 w 1089"/>
                  <a:gd name="T1" fmla="*/ 0 h 1352"/>
                  <a:gd name="T2" fmla="*/ 0 w 1089"/>
                  <a:gd name="T3" fmla="*/ 990 h 1352"/>
                  <a:gd name="T4" fmla="*/ 668 w 1089"/>
                  <a:gd name="T5" fmla="*/ 1352 h 1352"/>
                  <a:gd name="T6" fmla="*/ 1089 w 1089"/>
                  <a:gd name="T7" fmla="*/ 374 h 1352"/>
                  <a:gd name="T8" fmla="*/ 444 w 1089"/>
                  <a:gd name="T9" fmla="*/ 0 h 1352"/>
                </a:gdLst>
                <a:ahLst/>
                <a:cxnLst>
                  <a:cxn ang="0">
                    <a:pos x="T0" y="T1"/>
                  </a:cxn>
                  <a:cxn ang="0">
                    <a:pos x="T2" y="T3"/>
                  </a:cxn>
                  <a:cxn ang="0">
                    <a:pos x="T4" y="T5"/>
                  </a:cxn>
                  <a:cxn ang="0">
                    <a:pos x="T6" y="T7"/>
                  </a:cxn>
                  <a:cxn ang="0">
                    <a:pos x="T8" y="T9"/>
                  </a:cxn>
                </a:cxnLst>
                <a:rect l="0" t="0" r="r" b="b"/>
                <a:pathLst>
                  <a:path w="1089" h="1352">
                    <a:moveTo>
                      <a:pt x="444" y="0"/>
                    </a:moveTo>
                    <a:lnTo>
                      <a:pt x="0" y="990"/>
                    </a:lnTo>
                    <a:lnTo>
                      <a:pt x="668" y="1352"/>
                    </a:lnTo>
                    <a:lnTo>
                      <a:pt x="1089" y="374"/>
                    </a:lnTo>
                    <a:lnTo>
                      <a:pt x="444" y="0"/>
                    </a:lnTo>
                    <a:close/>
                  </a:path>
                </a:pathLst>
              </a:custGeom>
              <a:solidFill>
                <a:schemeClr val="tx2"/>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183">
                <a:extLst>
                  <a:ext uri="{FF2B5EF4-FFF2-40B4-BE49-F238E27FC236}">
                    <a16:creationId xmlns:a16="http://schemas.microsoft.com/office/drawing/2014/main" id="{0F1DA623-4777-4DD7-833C-5278A39EECE1}"/>
                  </a:ext>
                </a:extLst>
              </p:cNvPr>
              <p:cNvSpPr>
                <a:spLocks noChangeShapeType="1"/>
              </p:cNvSpPr>
              <p:nvPr/>
            </p:nvSpPr>
            <p:spPr bwMode="auto">
              <a:xfrm flipV="1">
                <a:off x="7129" y="2881"/>
                <a:ext cx="288" cy="684"/>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Oval 184">
                <a:extLst>
                  <a:ext uri="{FF2B5EF4-FFF2-40B4-BE49-F238E27FC236}">
                    <a16:creationId xmlns:a16="http://schemas.microsoft.com/office/drawing/2014/main" id="{4F53607D-6A32-4928-B0D3-C6ADD3178783}"/>
                  </a:ext>
                </a:extLst>
              </p:cNvPr>
              <p:cNvSpPr>
                <a:spLocks noChangeArrowheads="1"/>
              </p:cNvSpPr>
              <p:nvPr/>
            </p:nvSpPr>
            <p:spPr bwMode="auto">
              <a:xfrm rot="-4640583">
                <a:off x="7371" y="2944"/>
                <a:ext cx="29" cy="29"/>
              </a:xfrm>
              <a:prstGeom prst="ellipse">
                <a:avLst/>
              </a:prstGeom>
              <a:solidFill>
                <a:srgbClr val="FF0000"/>
              </a:soli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222" name="Freeform 185">
                <a:extLst>
                  <a:ext uri="{FF2B5EF4-FFF2-40B4-BE49-F238E27FC236}">
                    <a16:creationId xmlns:a16="http://schemas.microsoft.com/office/drawing/2014/main" id="{6C2A6957-C427-46A2-BDFE-61DBF0DDEE1D}"/>
                  </a:ext>
                </a:extLst>
              </p:cNvPr>
              <p:cNvSpPr>
                <a:spLocks/>
              </p:cNvSpPr>
              <p:nvPr/>
            </p:nvSpPr>
            <p:spPr bwMode="auto">
              <a:xfrm>
                <a:off x="7200" y="2922"/>
                <a:ext cx="170" cy="395"/>
              </a:xfrm>
              <a:custGeom>
                <a:avLst/>
                <a:gdLst>
                  <a:gd name="T0" fmla="*/ 1692 w 1698"/>
                  <a:gd name="T1" fmla="*/ 3948 h 3948"/>
                  <a:gd name="T2" fmla="*/ 1452 w 1698"/>
                  <a:gd name="T3" fmla="*/ 3804 h 3948"/>
                  <a:gd name="T4" fmla="*/ 1698 w 1698"/>
                  <a:gd name="T5" fmla="*/ 3210 h 3948"/>
                  <a:gd name="T6" fmla="*/ 0 w 1698"/>
                  <a:gd name="T7" fmla="*/ 2250 h 3948"/>
                  <a:gd name="T8" fmla="*/ 924 w 1698"/>
                  <a:gd name="T9" fmla="*/ 0 h 3948"/>
                </a:gdLst>
                <a:ahLst/>
                <a:cxnLst>
                  <a:cxn ang="0">
                    <a:pos x="T0" y="T1"/>
                  </a:cxn>
                  <a:cxn ang="0">
                    <a:pos x="T2" y="T3"/>
                  </a:cxn>
                  <a:cxn ang="0">
                    <a:pos x="T4" y="T5"/>
                  </a:cxn>
                  <a:cxn ang="0">
                    <a:pos x="T6" y="T7"/>
                  </a:cxn>
                  <a:cxn ang="0">
                    <a:pos x="T8" y="T9"/>
                  </a:cxn>
                </a:cxnLst>
                <a:rect l="0" t="0" r="r" b="b"/>
                <a:pathLst>
                  <a:path w="1698" h="3948">
                    <a:moveTo>
                      <a:pt x="1692" y="3948"/>
                    </a:moveTo>
                    <a:lnTo>
                      <a:pt x="1452" y="3804"/>
                    </a:lnTo>
                    <a:lnTo>
                      <a:pt x="1698" y="3210"/>
                    </a:lnTo>
                    <a:lnTo>
                      <a:pt x="0" y="2250"/>
                    </a:lnTo>
                    <a:lnTo>
                      <a:pt x="924" y="0"/>
                    </a:lnTo>
                  </a:path>
                </a:pathLst>
              </a:custGeom>
              <a:noFill/>
              <a:ln w="28575"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 name="Line 186">
              <a:extLst>
                <a:ext uri="{FF2B5EF4-FFF2-40B4-BE49-F238E27FC236}">
                  <a16:creationId xmlns:a16="http://schemas.microsoft.com/office/drawing/2014/main" id="{3ECE93B7-14C2-455C-BDE1-A0C060C2A753}"/>
                </a:ext>
              </a:extLst>
            </p:cNvPr>
            <p:cNvSpPr>
              <a:spLocks noChangeShapeType="1"/>
            </p:cNvSpPr>
            <p:nvPr/>
          </p:nvSpPr>
          <p:spPr bwMode="auto">
            <a:xfrm flipH="1" flipV="1">
              <a:off x="4898" y="3556"/>
              <a:ext cx="236" cy="13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187">
              <a:extLst>
                <a:ext uri="{FF2B5EF4-FFF2-40B4-BE49-F238E27FC236}">
                  <a16:creationId xmlns:a16="http://schemas.microsoft.com/office/drawing/2014/main" id="{D0A3C427-74C4-4D36-B043-F13029EDC1FB}"/>
                </a:ext>
              </a:extLst>
            </p:cNvPr>
            <p:cNvSpPr>
              <a:spLocks noChangeShapeType="1"/>
            </p:cNvSpPr>
            <p:nvPr/>
          </p:nvSpPr>
          <p:spPr bwMode="auto">
            <a:xfrm>
              <a:off x="5076" y="3367"/>
              <a:ext cx="346" cy="196"/>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927447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ctrTitle"/>
          </p:nvPr>
        </p:nvSpPr>
        <p:spPr>
          <a:xfrm>
            <a:off x="698500" y="825500"/>
            <a:ext cx="7772400" cy="1606550"/>
          </a:xfrm>
        </p:spPr>
        <p:txBody>
          <a:bodyPr anchor="ctr"/>
          <a:lstStyle/>
          <a:p>
            <a:r>
              <a:rPr lang="en-US" altLang="en-US" sz="5400" b="1" dirty="0">
                <a:effectLst>
                  <a:outerShdw blurRad="38100" dist="38100" dir="2700000" algn="tl">
                    <a:srgbClr val="000000"/>
                  </a:outerShdw>
                </a:effectLst>
                <a:latin typeface="Arial Black" panose="020B0A04020102020204" pitchFamily="34" charset="0"/>
                <a:cs typeface="Calibri" panose="020F0502020204030204" pitchFamily="34" charset="0"/>
              </a:rPr>
              <a:t>Professional Engineering Ethics</a:t>
            </a:r>
            <a:endParaRPr lang="en-US" altLang="en-US" sz="5400" b="1" dirty="0">
              <a:effectLst>
                <a:outerShdw blurRad="38100" dist="38100" dir="2700000" algn="tl">
                  <a:srgbClr val="000000"/>
                </a:outerShdw>
              </a:effectLst>
              <a:latin typeface="Arial Black" panose="020B0A04020102020204" pitchFamily="34" charset="0"/>
            </a:endParaRPr>
          </a:p>
        </p:txBody>
      </p:sp>
      <p:sp>
        <p:nvSpPr>
          <p:cNvPr id="854019" name="Rectangle 3"/>
          <p:cNvSpPr>
            <a:spLocks noGrp="1" noChangeArrowheads="1"/>
          </p:cNvSpPr>
          <p:nvPr>
            <p:ph type="subTitle" idx="1"/>
          </p:nvPr>
        </p:nvSpPr>
        <p:spPr>
          <a:xfrm>
            <a:off x="1109670" y="3090441"/>
            <a:ext cx="7229475" cy="1397429"/>
          </a:xfrm>
        </p:spPr>
        <p:txBody>
          <a:bodyPr/>
          <a:lstStyle/>
          <a:p>
            <a:r>
              <a:rPr lang="en-US" altLang="en-US" sz="3600" b="1" dirty="0">
                <a:solidFill>
                  <a:schemeClr val="tx2"/>
                </a:solidFill>
                <a:effectLst>
                  <a:outerShdw blurRad="38100" dist="38100" dir="2700000" algn="tl">
                    <a:srgbClr val="000000"/>
                  </a:outerShdw>
                </a:effectLst>
                <a:latin typeface="Arial" panose="020B0604020202020204" pitchFamily="34" charset="0"/>
                <a:cs typeface="Calibri" panose="020F0502020204030204" pitchFamily="34" charset="0"/>
              </a:rPr>
              <a:t>Ethical Behavior</a:t>
            </a:r>
            <a:r>
              <a:rPr lang="en-US" altLang="en-US" sz="3600" b="1" dirty="0">
                <a:solidFill>
                  <a:schemeClr val="tx2"/>
                </a:solidFill>
                <a:effectLst>
                  <a:outerShdw blurRad="38100" dist="38100" dir="2700000" algn="tl">
                    <a:srgbClr val="000000"/>
                  </a:outerShdw>
                </a:effectLst>
                <a:latin typeface="Arial" panose="020B0604020202020204" pitchFamily="34" charset="0"/>
              </a:rPr>
              <a:t> </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0" y="291251"/>
            <a:ext cx="9140825" cy="723900"/>
          </a:xfrm>
        </p:spPr>
        <p:txBody>
          <a:bodyPr anchor="t"/>
          <a:lstStyle/>
          <a:p>
            <a:pPr algn="ctr"/>
            <a:r>
              <a:rPr lang="en-US" altLang="en-US" b="1" dirty="0">
                <a:effectLst>
                  <a:outerShdw blurRad="38100" dist="38100" dir="2700000" algn="tl">
                    <a:srgbClr val="000000"/>
                  </a:outerShdw>
                </a:effectLst>
                <a:latin typeface="Arial" panose="020B0604020202020204" pitchFamily="34" charset="0"/>
                <a:cs typeface="Calibri" panose="020F0502020204030204" pitchFamily="34" charset="0"/>
              </a:rPr>
              <a:t>Engineering Ethics?</a:t>
            </a:r>
          </a:p>
        </p:txBody>
      </p:sp>
      <p:sp>
        <p:nvSpPr>
          <p:cNvPr id="856067" name="Rectangle 3"/>
          <p:cNvSpPr>
            <a:spLocks noGrp="1" noChangeArrowheads="1"/>
          </p:cNvSpPr>
          <p:nvPr>
            <p:ph idx="1"/>
          </p:nvPr>
        </p:nvSpPr>
        <p:spPr>
          <a:xfrm>
            <a:off x="614406" y="931783"/>
            <a:ext cx="7915188" cy="4670364"/>
          </a:xfrm>
        </p:spPr>
        <p:txBody>
          <a:bodyPr>
            <a:normAutofit/>
          </a:bodyPr>
          <a:lstStyle/>
          <a:p>
            <a:pPr marL="346075" indent="-346075">
              <a:lnSpc>
                <a:spcPct val="100000"/>
              </a:lnSpc>
              <a:spcBef>
                <a:spcPts val="0"/>
              </a:spcBef>
              <a:spcAft>
                <a:spcPts val="600"/>
              </a:spcAft>
              <a:buNone/>
            </a:pPr>
            <a:r>
              <a:rPr lang="en-US" altLang="en-US" sz="2800" b="1" dirty="0">
                <a:solidFill>
                  <a:schemeClr val="tx2"/>
                </a:solidFill>
                <a:effectLst>
                  <a:outerShdw blurRad="38100" dist="38100" dir="2700000" algn="tl">
                    <a:srgbClr val="000000"/>
                  </a:outerShdw>
                </a:effectLst>
                <a:cs typeface="Calibri" panose="020F0502020204030204" pitchFamily="34" charset="0"/>
              </a:rPr>
              <a:t>What is it?</a:t>
            </a:r>
          </a:p>
          <a:p>
            <a:pPr marL="346075" indent="-346075">
              <a:lnSpc>
                <a:spcPct val="100000"/>
              </a:lnSpc>
              <a:spcBef>
                <a:spcPts val="0"/>
              </a:spcBef>
              <a:spcAft>
                <a:spcPts val="600"/>
              </a:spcAft>
            </a:pPr>
            <a:r>
              <a:rPr lang="en-US" altLang="en-US" sz="2400" b="1" dirty="0">
                <a:effectLst>
                  <a:outerShdw blurRad="38100" dist="38100" dir="2700000" algn="tl">
                    <a:srgbClr val="000000"/>
                  </a:outerShdw>
                </a:effectLst>
                <a:cs typeface="Calibri" panose="020F0502020204030204" pitchFamily="34" charset="0"/>
              </a:rPr>
              <a:t>The study of moral decisions that must be made by engineers in the course of engineering practice</a:t>
            </a:r>
          </a:p>
          <a:p>
            <a:pPr marL="346075" indent="-346075">
              <a:lnSpc>
                <a:spcPct val="100000"/>
              </a:lnSpc>
              <a:spcBef>
                <a:spcPts val="0"/>
              </a:spcBef>
              <a:spcAft>
                <a:spcPts val="600"/>
              </a:spcAft>
            </a:pPr>
            <a:r>
              <a:rPr lang="en-US" altLang="en-US" sz="2400" b="1" dirty="0">
                <a:effectLst>
                  <a:outerShdw blurRad="38100" dist="38100" dir="2700000" algn="tl">
                    <a:srgbClr val="000000"/>
                  </a:outerShdw>
                </a:effectLst>
                <a:cs typeface="Arial" panose="020B0604020202020204" pitchFamily="34" charset="0"/>
              </a:rPr>
              <a:t>For the preservation of the health, safety, and welfare of the public…</a:t>
            </a:r>
            <a:endParaRPr lang="en-US" altLang="en-US" sz="2400" b="1" dirty="0">
              <a:effectLst>
                <a:outerShdw blurRad="38100" dist="38100" dir="2700000" algn="tl">
                  <a:srgbClr val="000000"/>
                </a:outerShdw>
              </a:effectLst>
              <a:cs typeface="Calibri" panose="020F0502020204030204" pitchFamily="34" charset="0"/>
            </a:endParaRPr>
          </a:p>
          <a:p>
            <a:pPr marL="346075" indent="-346075" eaLnBrk="0" hangingPunct="0">
              <a:lnSpc>
                <a:spcPct val="100000"/>
              </a:lnSpc>
              <a:spcBef>
                <a:spcPts val="0"/>
              </a:spcBef>
              <a:spcAft>
                <a:spcPts val="600"/>
              </a:spcAft>
              <a:buNone/>
            </a:pPr>
            <a:r>
              <a:rPr lang="en-US" altLang="en-US" sz="2800" b="1" dirty="0">
                <a:solidFill>
                  <a:schemeClr val="tx2"/>
                </a:solidFill>
                <a:effectLst>
                  <a:outerShdw blurRad="38100" dist="38100" dir="2700000" algn="tl">
                    <a:srgbClr val="000000"/>
                  </a:outerShdw>
                </a:effectLst>
                <a:cs typeface="Calibri" panose="020F0502020204030204" pitchFamily="34" charset="0"/>
              </a:rPr>
              <a:t>What study it?</a:t>
            </a:r>
            <a:r>
              <a:rPr lang="en-US" altLang="en-US" sz="2800" b="1" dirty="0">
                <a:effectLst>
                  <a:outerShdw blurRad="38100" dist="38100" dir="2700000" algn="tl">
                    <a:srgbClr val="000000"/>
                  </a:outerShdw>
                </a:effectLst>
              </a:rPr>
              <a:t> </a:t>
            </a:r>
          </a:p>
          <a:p>
            <a:pPr marL="346075" indent="-346075" eaLnBrk="0" hangingPunct="0">
              <a:lnSpc>
                <a:spcPct val="100000"/>
              </a:lnSpc>
              <a:spcBef>
                <a:spcPts val="0"/>
              </a:spcBef>
              <a:spcAft>
                <a:spcPts val="600"/>
              </a:spcAft>
            </a:pPr>
            <a:r>
              <a:rPr lang="en-US" altLang="en-US" sz="2400" b="1" dirty="0">
                <a:effectLst>
                  <a:outerShdw blurRad="38100" dist="38100" dir="2700000" algn="tl">
                    <a:srgbClr val="000000"/>
                  </a:outerShdw>
                </a:effectLst>
              </a:rPr>
              <a:t>To find reasonable options to ethical dilemmas  </a:t>
            </a:r>
          </a:p>
          <a:p>
            <a:pPr marL="746125" lvl="1">
              <a:lnSpc>
                <a:spcPct val="100000"/>
              </a:lnSpc>
              <a:spcBef>
                <a:spcPts val="0"/>
              </a:spcBef>
              <a:spcAft>
                <a:spcPts val="600"/>
              </a:spcAft>
            </a:pPr>
            <a:r>
              <a:rPr lang="en-US" altLang="en-US" sz="2400" b="1" dirty="0">
                <a:effectLst>
                  <a:outerShdw blurRad="38100" dist="38100" dir="2700000" algn="tl">
                    <a:srgbClr val="000000"/>
                  </a:outerShdw>
                </a:effectLst>
              </a:rPr>
              <a:t>Options may not be </a:t>
            </a:r>
            <a:r>
              <a:rPr lang="en-US" altLang="en-US" sz="2400" b="1" dirty="0">
                <a:solidFill>
                  <a:schemeClr val="accent2"/>
                </a:solidFill>
                <a:effectLst>
                  <a:outerShdw blurRad="38100" dist="38100" dir="2700000" algn="tl">
                    <a:srgbClr val="000000"/>
                  </a:outerShdw>
                </a:effectLst>
              </a:rPr>
              <a:t>Obvious</a:t>
            </a:r>
          </a:p>
          <a:p>
            <a:pPr marL="746125" lvl="1">
              <a:lnSpc>
                <a:spcPct val="100000"/>
              </a:lnSpc>
              <a:spcBef>
                <a:spcPts val="0"/>
              </a:spcBef>
              <a:spcAft>
                <a:spcPts val="600"/>
              </a:spcAft>
            </a:pPr>
            <a:r>
              <a:rPr lang="en-US" altLang="en-US" sz="2400" b="1" dirty="0">
                <a:effectLst>
                  <a:outerShdw blurRad="38100" dist="38100" dir="2700000" algn="tl">
                    <a:srgbClr val="000000"/>
                  </a:outerShdw>
                </a:effectLst>
              </a:rPr>
              <a:t>There may </a:t>
            </a:r>
            <a:r>
              <a:rPr lang="en-US" altLang="en-US" sz="2400" b="1" dirty="0">
                <a:solidFill>
                  <a:schemeClr val="accent2"/>
                </a:solidFill>
                <a:effectLst>
                  <a:outerShdw blurRad="38100" dist="38100" dir="2700000" algn="tl">
                    <a:srgbClr val="000000"/>
                  </a:outerShdw>
                </a:effectLst>
              </a:rPr>
              <a:t>NOT</a:t>
            </a:r>
            <a:r>
              <a:rPr lang="en-US" altLang="en-US" sz="2400" b="1" dirty="0">
                <a:effectLst>
                  <a:outerShdw blurRad="38100" dist="38100" dir="2700000" algn="tl">
                    <a:srgbClr val="000000"/>
                  </a:outerShdw>
                </a:effectLst>
              </a:rPr>
              <a:t> be a </a:t>
            </a:r>
            <a:r>
              <a:rPr lang="en-US" altLang="en-US" sz="2400" b="1" dirty="0">
                <a:solidFill>
                  <a:schemeClr val="accent2"/>
                </a:solidFill>
                <a:effectLst>
                  <a:outerShdw blurRad="38100" dist="38100" dir="2700000" algn="tl">
                    <a:srgbClr val="000000"/>
                  </a:outerShdw>
                </a:effectLst>
              </a:rPr>
              <a:t>Correct Option</a:t>
            </a:r>
            <a:r>
              <a:rPr lang="en-US" altLang="en-US" sz="2400" b="1" dirty="0">
                <a:effectLst>
                  <a:outerShdw blurRad="38100" dist="38100" dir="2700000" algn="tl">
                    <a:srgbClr val="000000"/>
                  </a:outerShdw>
                </a:effectLst>
              </a:rPr>
              <a:t> </a:t>
            </a:r>
          </a:p>
          <a:p>
            <a:pPr marL="346075" indent="-346075">
              <a:lnSpc>
                <a:spcPct val="100000"/>
              </a:lnSpc>
              <a:spcBef>
                <a:spcPts val="0"/>
              </a:spcBef>
              <a:spcAft>
                <a:spcPts val="600"/>
              </a:spcAft>
            </a:pPr>
            <a:r>
              <a:rPr lang="en-US" altLang="en-US" sz="2400" b="1" dirty="0">
                <a:effectLst>
                  <a:outerShdw blurRad="38100" dist="38100" dir="2700000" algn="tl">
                    <a:srgbClr val="000000"/>
                  </a:outerShdw>
                </a:effectLst>
              </a:rPr>
              <a:t>May involve conflicting ethical principles</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Title 1"/>
          <p:cNvSpPr>
            <a:spLocks noGrp="1"/>
          </p:cNvSpPr>
          <p:nvPr>
            <p:ph type="title" idx="4294967295"/>
          </p:nvPr>
        </p:nvSpPr>
        <p:spPr>
          <a:xfrm>
            <a:off x="0" y="38100"/>
            <a:ext cx="9144000" cy="1143000"/>
          </a:xfrm>
        </p:spPr>
        <p:txBody>
          <a:bodyPr/>
          <a:lstStyle/>
          <a:p>
            <a:pPr algn="ctr"/>
            <a:r>
              <a:rPr lang="en-US" altLang="en-US" b="1" dirty="0">
                <a:effectLst>
                  <a:outerShdw blurRad="38100" dist="38100" dir="2700000" algn="tl">
                    <a:srgbClr val="000000"/>
                  </a:outerShdw>
                </a:effectLst>
                <a:latin typeface="Arial" panose="020B0604020202020204" pitchFamily="34" charset="0"/>
              </a:rPr>
              <a:t>Challenges of Life</a:t>
            </a:r>
          </a:p>
        </p:txBody>
      </p:sp>
      <p:sp>
        <p:nvSpPr>
          <p:cNvPr id="858115" name="Content Placeholder 2"/>
          <p:cNvSpPr>
            <a:spLocks noGrp="1"/>
          </p:cNvSpPr>
          <p:nvPr>
            <p:ph idx="4294967295"/>
          </p:nvPr>
        </p:nvSpPr>
        <p:spPr>
          <a:xfrm>
            <a:off x="532721" y="1030148"/>
            <a:ext cx="8611279" cy="5038866"/>
          </a:xfrm>
        </p:spPr>
        <p:txBody>
          <a:bodyPr/>
          <a:lstStyle/>
          <a:p>
            <a:pPr>
              <a:lnSpc>
                <a:spcPct val="110000"/>
              </a:lnSpc>
            </a:pPr>
            <a:r>
              <a:rPr lang="en-US" altLang="en-US" sz="2800" dirty="0">
                <a:effectLst>
                  <a:outerShdw blurRad="38100" dist="38100" dir="2700000" algn="tl">
                    <a:srgbClr val="000000"/>
                  </a:outerShdw>
                </a:effectLst>
              </a:rPr>
              <a:t>For most of life’s dilemmas doing what we think / feel is right is more than adequate…</a:t>
            </a:r>
          </a:p>
          <a:p>
            <a:pPr>
              <a:lnSpc>
                <a:spcPct val="110000"/>
              </a:lnSpc>
            </a:pPr>
            <a:endParaRPr lang="en-US" altLang="en-US" sz="2800" dirty="0">
              <a:effectLst>
                <a:outerShdw blurRad="38100" dist="38100" dir="2700000" algn="tl">
                  <a:srgbClr val="000000"/>
                </a:outerShdw>
              </a:effectLst>
            </a:endParaRPr>
          </a:p>
          <a:p>
            <a:pPr>
              <a:lnSpc>
                <a:spcPct val="110000"/>
              </a:lnSpc>
            </a:pPr>
            <a:r>
              <a:rPr lang="en-US" altLang="en-US" sz="2800" dirty="0">
                <a:effectLst>
                  <a:outerShdw blurRad="38100" dist="38100" dir="2700000" algn="tl">
                    <a:srgbClr val="000000"/>
                  </a:outerShdw>
                </a:effectLst>
              </a:rPr>
              <a:t>However when there is a</a:t>
            </a:r>
            <a:r>
              <a:rPr lang="en-US" altLang="en-US" sz="2800" b="1" dirty="0">
                <a:effectLst>
                  <a:outerShdw blurRad="38100" dist="38100" dir="2700000" algn="tl">
                    <a:srgbClr val="000000"/>
                  </a:outerShdw>
                </a:effectLst>
              </a:rPr>
              <a:t> head-on collision over contending values, principles, and consequences the nominal self-sufficiency we have always used may not provide the critical analysis and options we may need to consider.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0" y="38100"/>
            <a:ext cx="9144000" cy="1143000"/>
          </a:xfrm>
        </p:spPr>
        <p:txBody>
          <a:bodyPr/>
          <a:lstStyle/>
          <a:p>
            <a:pPr algn="ctr"/>
            <a:r>
              <a:rPr lang="en-US" altLang="en-US" b="1" dirty="0">
                <a:effectLst>
                  <a:outerShdw blurRad="38100" dist="38100" dir="2700000" algn="tl">
                    <a:srgbClr val="000000"/>
                  </a:outerShdw>
                </a:effectLst>
                <a:latin typeface="Arial" panose="020B0604020202020204" pitchFamily="34" charset="0"/>
                <a:cs typeface="Calibri" panose="020F0502020204030204" pitchFamily="34" charset="0"/>
              </a:rPr>
              <a:t>Engineering Code of Ethics</a:t>
            </a:r>
          </a:p>
        </p:txBody>
      </p:sp>
      <p:sp>
        <p:nvSpPr>
          <p:cNvPr id="862211" name="Rectangle 3"/>
          <p:cNvSpPr>
            <a:spLocks noGrp="1" noChangeArrowheads="1"/>
          </p:cNvSpPr>
          <p:nvPr>
            <p:ph idx="1"/>
          </p:nvPr>
        </p:nvSpPr>
        <p:spPr>
          <a:xfrm>
            <a:off x="679859" y="895919"/>
            <a:ext cx="8080375" cy="4475163"/>
          </a:xfrm>
        </p:spPr>
        <p:txBody>
          <a:bodyPr/>
          <a:lstStyle/>
          <a:p>
            <a:pPr marL="0" indent="0">
              <a:lnSpc>
                <a:spcPct val="120000"/>
              </a:lnSpc>
              <a:buNone/>
            </a:pPr>
            <a:r>
              <a:rPr lang="en-US" altLang="en-US" sz="2400" dirty="0">
                <a:solidFill>
                  <a:schemeClr val="tx2"/>
                </a:solidFill>
                <a:effectLst>
                  <a:outerShdw blurRad="38100" dist="38100" dir="2700000" algn="tl">
                    <a:srgbClr val="000000"/>
                  </a:outerShdw>
                </a:effectLst>
              </a:rPr>
              <a:t>Accreditation Board for Engineering &amp; Technology</a:t>
            </a:r>
          </a:p>
          <a:p>
            <a:pPr marL="0" indent="0">
              <a:lnSpc>
                <a:spcPct val="120000"/>
              </a:lnSpc>
              <a:buNone/>
            </a:pPr>
            <a:r>
              <a:rPr lang="en-US" altLang="en-US" sz="2400" dirty="0">
                <a:solidFill>
                  <a:schemeClr val="tx2"/>
                </a:solidFill>
                <a:effectLst>
                  <a:outerShdw blurRad="38100" dist="38100" dir="2700000" algn="tl">
                    <a:srgbClr val="000000"/>
                  </a:outerShdw>
                </a:effectLst>
              </a:rPr>
              <a:t>National Society of Professional Engineers </a:t>
            </a:r>
          </a:p>
          <a:p>
            <a:pPr marL="0" indent="0">
              <a:lnSpc>
                <a:spcPct val="120000"/>
              </a:lnSpc>
              <a:buNone/>
            </a:pPr>
            <a:r>
              <a:rPr lang="en-US" altLang="en-US" sz="2400" dirty="0">
                <a:solidFill>
                  <a:schemeClr val="tx2"/>
                </a:solidFill>
                <a:effectLst>
                  <a:outerShdw blurRad="38100" dist="38100" dir="2700000" algn="tl">
                    <a:srgbClr val="000000"/>
                  </a:outerShdw>
                </a:effectLst>
              </a:rPr>
              <a:t>American Society of Civil Engineers</a:t>
            </a:r>
          </a:p>
          <a:p>
            <a:pPr marL="0" indent="0">
              <a:lnSpc>
                <a:spcPct val="120000"/>
              </a:lnSpc>
              <a:buNone/>
            </a:pPr>
            <a:r>
              <a:rPr lang="en-US" altLang="en-US" sz="2400" dirty="0">
                <a:solidFill>
                  <a:schemeClr val="tx2"/>
                </a:solidFill>
                <a:effectLst>
                  <a:outerShdw blurRad="38100" dist="38100" dir="2700000" algn="tl">
                    <a:srgbClr val="000000"/>
                  </a:outerShdw>
                </a:effectLst>
              </a:rPr>
              <a:t>American Society of Mechanical Engineers</a:t>
            </a:r>
          </a:p>
          <a:p>
            <a:pPr marL="0" indent="0">
              <a:lnSpc>
                <a:spcPct val="120000"/>
              </a:lnSpc>
              <a:buNone/>
            </a:pPr>
            <a:r>
              <a:rPr lang="en-US" altLang="en-US" sz="2400" dirty="0">
                <a:solidFill>
                  <a:schemeClr val="tx2"/>
                </a:solidFill>
                <a:effectLst>
                  <a:outerShdw blurRad="38100" dist="38100" dir="2700000" algn="tl">
                    <a:srgbClr val="000000"/>
                  </a:outerShdw>
                </a:effectLst>
              </a:rPr>
              <a:t>Institute of Electrical and Electronics Engineers</a:t>
            </a:r>
          </a:p>
          <a:p>
            <a:pPr marL="0" indent="0">
              <a:lnSpc>
                <a:spcPct val="120000"/>
              </a:lnSpc>
              <a:buNone/>
            </a:pPr>
            <a:r>
              <a:rPr lang="en-US" altLang="en-US" sz="2400" dirty="0">
                <a:solidFill>
                  <a:schemeClr val="tx2"/>
                </a:solidFill>
                <a:effectLst>
                  <a:outerShdw blurRad="38100" dist="38100" dir="2700000" algn="tl">
                    <a:srgbClr val="000000"/>
                  </a:outerShdw>
                </a:effectLst>
              </a:rPr>
              <a:t>American Institute of Chemical Engineers </a:t>
            </a:r>
          </a:p>
          <a:p>
            <a:pPr marL="0" indent="0">
              <a:lnSpc>
                <a:spcPct val="120000"/>
              </a:lnSpc>
              <a:buNone/>
            </a:pPr>
            <a:r>
              <a:rPr lang="en-US" altLang="en-US" sz="2400" dirty="0">
                <a:solidFill>
                  <a:schemeClr val="tx2"/>
                </a:solidFill>
                <a:effectLst>
                  <a:outerShdw blurRad="38100" dist="38100" dir="2700000" algn="tl">
                    <a:srgbClr val="000000"/>
                  </a:outerShdw>
                </a:effectLst>
              </a:rPr>
              <a:t>The National Institute for Engineering Ethics</a:t>
            </a:r>
          </a:p>
          <a:p>
            <a:pPr marL="0" indent="0">
              <a:lnSpc>
                <a:spcPct val="120000"/>
              </a:lnSpc>
              <a:buNone/>
            </a:pPr>
            <a:r>
              <a:rPr lang="en-US" altLang="en-US" sz="2400" dirty="0">
                <a:solidFill>
                  <a:schemeClr val="tx2"/>
                </a:solidFill>
                <a:effectLst>
                  <a:outerShdw blurRad="38100" dist="38100" dir="2700000" algn="tl">
                    <a:srgbClr val="000000"/>
                  </a:outerShdw>
                </a:effectLst>
              </a:rPr>
              <a:t>American Consulting Engineers Council</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a:xfrm>
            <a:off x="6384925" y="1303338"/>
            <a:ext cx="2590800" cy="2413000"/>
          </a:xfrm>
          <a:noFill/>
          <a:ln/>
        </p:spPr>
        <p:txBody>
          <a:bodyPr/>
          <a:lstStyle/>
          <a:p>
            <a:pPr algn="l"/>
            <a:r>
              <a:rPr lang="en-US" altLang="en-US" sz="3200" b="1" dirty="0">
                <a:effectLst>
                  <a:outerShdw blurRad="38100" dist="38100" dir="2700000" algn="tl">
                    <a:srgbClr val="000000"/>
                  </a:outerShdw>
                </a:effectLst>
                <a:latin typeface="Arial" panose="020B0604020202020204" pitchFamily="34" charset="0"/>
                <a:cs typeface="Calibri" panose="020F0502020204030204" pitchFamily="34" charset="0"/>
              </a:rPr>
              <a:t>Engineering Ethics in the Real World</a:t>
            </a:r>
          </a:p>
        </p:txBody>
      </p:sp>
      <p:pic>
        <p:nvPicPr>
          <p:cNvPr id="866307" name="Picture 3" descr="C:\Documents and Settings\FRWA\My Documents\Training FRWA &amp; PDH\PDH Provider Application\Laws&amp;Rules\L&amp;R Course\Backgrounds &amp; Pix\Pix\IntersectionLife.jpg"/>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12364" t="2541" r="12137" b="13358"/>
          <a:stretch>
            <a:fillRect/>
          </a:stretch>
        </p:blipFill>
        <p:spPr bwMode="auto">
          <a:xfrm>
            <a:off x="0" y="0"/>
            <a:ext cx="624046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1333500" y="648035"/>
            <a:ext cx="6477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Laws &amp; Rules Agenda  </a:t>
            </a:r>
          </a:p>
        </p:txBody>
      </p:sp>
      <p:sp>
        <p:nvSpPr>
          <p:cNvPr id="502787" name="Rectangle 3"/>
          <p:cNvSpPr>
            <a:spLocks noGrp="1" noChangeArrowheads="1"/>
          </p:cNvSpPr>
          <p:nvPr>
            <p:ph type="body" idx="1"/>
          </p:nvPr>
        </p:nvSpPr>
        <p:spPr>
          <a:xfrm>
            <a:off x="787079" y="1514395"/>
            <a:ext cx="6846152" cy="3420424"/>
          </a:xfrm>
        </p:spPr>
        <p:txBody>
          <a:bodyPr vert="horz" wrap="square" lIns="0" tIns="0" rIns="0" bIns="0" rtlCol="0">
            <a:spAutoFit/>
          </a:bodyPr>
          <a:lstStyle/>
          <a:p>
            <a:pPr marL="375693" indent="-375693">
              <a:lnSpc>
                <a:spcPct val="120000"/>
              </a:lnSpc>
              <a:buClr>
                <a:schemeClr val="tx1"/>
              </a:buClr>
              <a:buFont typeface="Wingdings" panose="05000000000000000000" pitchFamily="2" charset="2"/>
              <a:buAutoNum type="arabicPeriod"/>
            </a:pPr>
            <a:r>
              <a:rPr lang="en-US" altLang="en-US" sz="2400" b="1" dirty="0">
                <a:solidFill>
                  <a:schemeClr val="tx2"/>
                </a:solidFill>
                <a:effectLst>
                  <a:outerShdw blurRad="38100" dist="38100" dir="2700000" algn="tl">
                    <a:srgbClr val="000000"/>
                  </a:outerShdw>
                </a:effectLst>
                <a:cs typeface="Arial" panose="020B0604020202020204" pitchFamily="34" charset="0"/>
              </a:rPr>
              <a:t>Review of </a:t>
            </a:r>
            <a:r>
              <a:rPr lang="en-US" altLang="en-US" sz="2400" b="1" dirty="0" err="1">
                <a:solidFill>
                  <a:schemeClr val="tx2"/>
                </a:solidFill>
                <a:effectLst>
                  <a:outerShdw blurRad="38100" dist="38100" dir="2700000" algn="tl">
                    <a:srgbClr val="000000"/>
                  </a:outerShdw>
                </a:effectLst>
                <a:cs typeface="Arial" panose="020B0604020202020204" pitchFamily="34" charset="0"/>
              </a:rPr>
              <a:t>L&amp;R</a:t>
            </a:r>
            <a:endParaRPr lang="en-US" altLang="en-US" sz="2400" b="1" dirty="0">
              <a:solidFill>
                <a:schemeClr val="tx2"/>
              </a:solidFill>
              <a:effectLst>
                <a:outerShdw blurRad="38100" dist="38100" dir="2700000" algn="tl">
                  <a:srgbClr val="000000"/>
                </a:outerShdw>
              </a:effectLst>
              <a:cs typeface="Arial" panose="020B0604020202020204" pitchFamily="34" charset="0"/>
            </a:endParaRPr>
          </a:p>
          <a:p>
            <a:pPr marL="761970" lvl="1" indent="-281770">
              <a:lnSpc>
                <a:spcPct val="120000"/>
              </a:lnSpc>
              <a:buClr>
                <a:schemeClr val="tx1"/>
              </a:buClr>
              <a:buFont typeface="Wingdings" panose="05000000000000000000" pitchFamily="2" charset="2"/>
              <a:buChar char="§"/>
            </a:pPr>
            <a:r>
              <a:rPr lang="en-US" altLang="en-US" sz="2400" dirty="0">
                <a:solidFill>
                  <a:schemeClr val="tx2"/>
                </a:solidFill>
                <a:effectLst>
                  <a:outerShdw blurRad="38100" dist="38100" dir="2700000" algn="tl">
                    <a:srgbClr val="000000"/>
                  </a:outerShdw>
                </a:effectLst>
                <a:cs typeface="Arial" panose="020B0604020202020204" pitchFamily="34" charset="0"/>
              </a:rPr>
              <a:t>Chapter 455, FS – Dept Business Prof Regulation</a:t>
            </a:r>
          </a:p>
          <a:p>
            <a:pPr marL="761970" lvl="1" indent="-281770">
              <a:lnSpc>
                <a:spcPct val="120000"/>
              </a:lnSpc>
              <a:buClr>
                <a:schemeClr val="tx1"/>
              </a:buClr>
              <a:buFont typeface="Wingdings" panose="05000000000000000000" pitchFamily="2" charset="2"/>
              <a:buChar char="§"/>
            </a:pPr>
            <a:r>
              <a:rPr lang="en-US" altLang="en-US" sz="2400" dirty="0">
                <a:solidFill>
                  <a:schemeClr val="tx2"/>
                </a:solidFill>
                <a:effectLst>
                  <a:outerShdw blurRad="38100" dist="38100" dir="2700000" algn="tl">
                    <a:srgbClr val="000000"/>
                  </a:outerShdw>
                </a:effectLst>
                <a:cs typeface="Arial" panose="020B0604020202020204" pitchFamily="34" charset="0"/>
              </a:rPr>
              <a:t>Chapter 471, FS – Engineering Practice</a:t>
            </a:r>
          </a:p>
          <a:p>
            <a:pPr marL="761970" lvl="1" indent="-281770">
              <a:lnSpc>
                <a:spcPct val="120000"/>
              </a:lnSpc>
              <a:buClr>
                <a:schemeClr val="tx1"/>
              </a:buClr>
              <a:buFont typeface="Wingdings" panose="05000000000000000000" pitchFamily="2" charset="2"/>
              <a:buChar char="§"/>
            </a:pPr>
            <a:r>
              <a:rPr lang="en-US" altLang="en-US" sz="2400" dirty="0">
                <a:solidFill>
                  <a:schemeClr val="tx2"/>
                </a:solidFill>
                <a:effectLst>
                  <a:outerShdw blurRad="38100" dist="38100" dir="2700000" algn="tl">
                    <a:srgbClr val="000000"/>
                  </a:outerShdw>
                </a:effectLst>
                <a:cs typeface="Arial" panose="020B0604020202020204" pitchFamily="34" charset="0"/>
              </a:rPr>
              <a:t>471.025 – Signing, Sealing &amp; Dating</a:t>
            </a:r>
          </a:p>
          <a:p>
            <a:pPr marL="761970" lvl="1" indent="-281770">
              <a:lnSpc>
                <a:spcPct val="120000"/>
              </a:lnSpc>
              <a:buClr>
                <a:schemeClr val="tx1"/>
              </a:buClr>
              <a:buFont typeface="Wingdings" panose="05000000000000000000" pitchFamily="2" charset="2"/>
              <a:buChar char="§"/>
            </a:pPr>
            <a:r>
              <a:rPr lang="en-US" altLang="en-US" sz="2400" dirty="0">
                <a:solidFill>
                  <a:schemeClr val="tx2"/>
                </a:solidFill>
                <a:effectLst>
                  <a:outerShdw blurRad="38100" dist="38100" dir="2700000" algn="tl">
                    <a:srgbClr val="000000"/>
                  </a:outerShdw>
                </a:effectLst>
                <a:cs typeface="Arial" panose="020B0604020202020204" pitchFamily="34" charset="0"/>
              </a:rPr>
              <a:t>Rule </a:t>
            </a:r>
            <a:r>
              <a:rPr lang="en-US" altLang="en-US" sz="2400" dirty="0" err="1">
                <a:solidFill>
                  <a:schemeClr val="tx2"/>
                </a:solidFill>
                <a:effectLst>
                  <a:outerShdw blurRad="38100" dist="38100" dir="2700000" algn="tl">
                    <a:srgbClr val="000000"/>
                  </a:outerShdw>
                </a:effectLst>
                <a:cs typeface="Arial" panose="020B0604020202020204" pitchFamily="34" charset="0"/>
              </a:rPr>
              <a:t>61G15</a:t>
            </a:r>
            <a:r>
              <a:rPr lang="en-US" altLang="en-US" sz="2400" dirty="0">
                <a:solidFill>
                  <a:schemeClr val="tx2"/>
                </a:solidFill>
                <a:effectLst>
                  <a:outerShdw blurRad="38100" dist="38100" dir="2700000" algn="tl">
                    <a:srgbClr val="000000"/>
                  </a:outerShdw>
                </a:effectLst>
                <a:cs typeface="Arial" panose="020B0604020202020204" pitchFamily="34" charset="0"/>
              </a:rPr>
              <a:t>, FAC – Florida Board of Prof </a:t>
            </a:r>
            <a:r>
              <a:rPr lang="en-US" altLang="en-US" sz="2400" dirty="0" err="1">
                <a:solidFill>
                  <a:schemeClr val="tx2"/>
                </a:solidFill>
                <a:effectLst>
                  <a:outerShdw blurRad="38100" dist="38100" dir="2700000" algn="tl">
                    <a:srgbClr val="000000"/>
                  </a:outerShdw>
                </a:effectLst>
                <a:cs typeface="Arial" panose="020B0604020202020204" pitchFamily="34" charset="0"/>
              </a:rPr>
              <a:t>Engrs</a:t>
            </a:r>
            <a:r>
              <a:rPr lang="en-US" altLang="en-US" sz="2400" dirty="0">
                <a:solidFill>
                  <a:schemeClr val="tx2"/>
                </a:solidFill>
                <a:effectLst>
                  <a:outerShdw blurRad="38100" dist="38100" dir="2700000" algn="tl">
                    <a:srgbClr val="000000"/>
                  </a:outerShdw>
                </a:effectLst>
                <a:cs typeface="Arial" panose="020B0604020202020204" pitchFamily="34" charset="0"/>
              </a:rPr>
              <a:t> </a:t>
            </a:r>
          </a:p>
          <a:p>
            <a:pPr marL="761970" lvl="1" indent="-281770">
              <a:lnSpc>
                <a:spcPct val="120000"/>
              </a:lnSpc>
              <a:buClr>
                <a:schemeClr val="tx1"/>
              </a:buClr>
              <a:buFont typeface="Wingdings" panose="05000000000000000000" pitchFamily="2" charset="2"/>
              <a:buChar char="§"/>
            </a:pPr>
            <a:r>
              <a:rPr lang="en-US" altLang="en-US" sz="2400" dirty="0">
                <a:solidFill>
                  <a:schemeClr val="tx2"/>
                </a:solidFill>
                <a:effectLst>
                  <a:outerShdw blurRad="38100" dist="38100" dir="2700000" algn="tl">
                    <a:srgbClr val="000000"/>
                  </a:outerShdw>
                </a:effectLst>
                <a:cs typeface="Arial" panose="020B0604020202020204" pitchFamily="34" charset="0"/>
              </a:rPr>
              <a:t>Recent Case Law, Amended &amp; Repealed Rules</a:t>
            </a:r>
            <a:r>
              <a:rPr lang="en-US" altLang="en-US" sz="2400" b="1" dirty="0">
                <a:solidFill>
                  <a:schemeClr val="tx2"/>
                </a:solidFill>
                <a:effectLst>
                  <a:outerShdw blurRad="38100" dist="38100" dir="2700000" algn="tl">
                    <a:srgbClr val="000000"/>
                  </a:outerShdw>
                </a:effectLst>
                <a:cs typeface="Calibri" panose="020F0502020204030204" pitchFamily="34" charset="0"/>
              </a:rPr>
              <a:t> </a:t>
            </a:r>
          </a:p>
          <a:p>
            <a:pPr marL="375693" indent="-375693">
              <a:lnSpc>
                <a:spcPct val="120000"/>
              </a:lnSpc>
              <a:buClr>
                <a:schemeClr val="tx1"/>
              </a:buClr>
              <a:buFont typeface="Wingdings" panose="05000000000000000000" pitchFamily="2" charset="2"/>
              <a:buAutoNum type="arabicPeriod"/>
            </a:pPr>
            <a:r>
              <a:rPr lang="en-US" altLang="en-US" sz="2400" b="1" dirty="0">
                <a:solidFill>
                  <a:schemeClr val="tx2"/>
                </a:solidFill>
                <a:effectLst>
                  <a:outerShdw blurRad="38100" dist="38100" dir="2700000" algn="tl">
                    <a:srgbClr val="000000"/>
                  </a:outerShdw>
                </a:effectLst>
                <a:cs typeface="Calibri" panose="020F0502020204030204" pitchFamily="34" charset="0"/>
              </a:rPr>
              <a:t>Engineering Professionalism &amp; Ethics</a:t>
            </a:r>
            <a:r>
              <a:rPr lang="en-US" altLang="en-US" sz="2400" b="1" dirty="0">
                <a:solidFill>
                  <a:schemeClr val="tx2"/>
                </a:solidFill>
                <a:effectLst>
                  <a:outerShdw blurRad="38100" dist="38100" dir="2700000" algn="tl">
                    <a:srgbClr val="000000"/>
                  </a:outerShdw>
                </a:effectLst>
                <a:cs typeface="Arial" panose="020B0604020202020204" pitchFamily="34" charset="0"/>
              </a:rPr>
              <a:t> </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p:txBody>
          <a:bodyPr/>
          <a:lstStyle/>
          <a:p>
            <a:pPr algn="ctr"/>
            <a:r>
              <a:rPr lang="en-US" altLang="en-US" dirty="0">
                <a:latin typeface="Arial Black" panose="020B0A04020102020204" pitchFamily="34" charset="0"/>
              </a:rPr>
              <a:t>Dilbert on Ethics</a:t>
            </a:r>
          </a:p>
        </p:txBody>
      </p:sp>
      <p:pic>
        <p:nvPicPr>
          <p:cNvPr id="868355" name="Picture 3" descr="C:\Documents and Settings\FRWA\My Documents\Training FRWA &amp; PDH\PDH Provider Application\Laws&amp;Rules\L&amp;R Course\Backgrounds &amp; Pix\Pix\Dilbert'sHonesty.JPG"/>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l="3674" t="2249" r="2231" b="3654"/>
          <a:stretch>
            <a:fillRect/>
          </a:stretch>
        </p:blipFill>
        <p:spPr bwMode="auto">
          <a:xfrm>
            <a:off x="38100" y="1182688"/>
            <a:ext cx="9105900" cy="3719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1143000" y="38100"/>
            <a:ext cx="6858000" cy="1143000"/>
          </a:xfrm>
        </p:spPr>
        <p:txBody>
          <a:bodyPr/>
          <a:lstStyle/>
          <a:p>
            <a:pPr algn="ctr"/>
            <a:r>
              <a:rPr lang="en-US" altLang="en-US" dirty="0">
                <a:latin typeface="Arial Black" panose="020B0A04020102020204" pitchFamily="34" charset="0"/>
              </a:rPr>
              <a:t>Pointy Haired Boss on Ethics</a:t>
            </a:r>
          </a:p>
        </p:txBody>
      </p:sp>
      <p:pic>
        <p:nvPicPr>
          <p:cNvPr id="870403" name="Picture 3" descr="http://www.witiger.com/internationalbusiness/dilbertEthics.gif"/>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84157" y="1589088"/>
            <a:ext cx="8742363" cy="301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r>
              <a:rPr lang="en-US" altLang="en-US" b="1">
                <a:effectLst>
                  <a:outerShdw blurRad="38100" dist="38100" dir="2700000" algn="tl">
                    <a:srgbClr val="000000"/>
                  </a:outerShdw>
                </a:effectLst>
                <a:latin typeface="Arial" panose="020B0604020202020204" pitchFamily="34" charset="0"/>
              </a:rPr>
              <a:t>Morals, a definition:</a:t>
            </a:r>
            <a:endParaRPr lang="en-US" altLang="en-US" sz="2400" b="1">
              <a:effectLst>
                <a:outerShdw blurRad="38100" dist="38100" dir="2700000" algn="tl">
                  <a:srgbClr val="000000"/>
                </a:outerShdw>
              </a:effectLst>
              <a:latin typeface="Arial" panose="020B0604020202020204" pitchFamily="34" charset="0"/>
            </a:endParaRPr>
          </a:p>
        </p:txBody>
      </p:sp>
      <p:sp>
        <p:nvSpPr>
          <p:cNvPr id="872451" name="Rectangle 3"/>
          <p:cNvSpPr>
            <a:spLocks noGrp="1" noChangeArrowheads="1"/>
          </p:cNvSpPr>
          <p:nvPr>
            <p:ph idx="1"/>
          </p:nvPr>
        </p:nvSpPr>
        <p:spPr>
          <a:xfrm>
            <a:off x="533407" y="1219200"/>
            <a:ext cx="8234363" cy="4749800"/>
          </a:xfrm>
        </p:spPr>
        <p:txBody>
          <a:bodyPr/>
          <a:lstStyle/>
          <a:p>
            <a:r>
              <a:rPr lang="en-US" altLang="en-US" sz="2800" b="1" dirty="0">
                <a:effectLst>
                  <a:outerShdw blurRad="38100" dist="38100" dir="2700000" algn="tl">
                    <a:srgbClr val="000000"/>
                  </a:outerShdw>
                </a:effectLst>
                <a:cs typeface="Calibri" panose="020F0502020204030204" pitchFamily="34" charset="0"/>
              </a:rPr>
              <a:t>Morality </a:t>
            </a:r>
            <a:r>
              <a:rPr lang="en-US" altLang="en-US" sz="2800" dirty="0">
                <a:effectLst>
                  <a:outerShdw blurRad="38100" dist="38100" dir="2700000" algn="tl">
                    <a:srgbClr val="000000"/>
                  </a:outerShdw>
                </a:effectLst>
                <a:cs typeface="Calibri" panose="020F0502020204030204" pitchFamily="34" charset="0"/>
              </a:rPr>
              <a:t>is defined by the Stanford Encyclopedia of Philosophy as </a:t>
            </a:r>
          </a:p>
          <a:p>
            <a:r>
              <a:rPr lang="en-US" altLang="en-US" sz="2800" b="1" dirty="0">
                <a:solidFill>
                  <a:schemeClr val="tx2"/>
                </a:solidFill>
                <a:effectLst>
                  <a:outerShdw blurRad="38100" dist="38100" dir="2700000" algn="tl">
                    <a:srgbClr val="000000"/>
                  </a:outerShdw>
                </a:effectLst>
                <a:cs typeface="Calibri" panose="020F0502020204030204" pitchFamily="34" charset="0"/>
              </a:rPr>
              <a:t>“a code of conduct put forward by a society, …accepted by an individual for her own behavior, or normatively to refer to a code of conduct that, given specified conditions, would be put forward by all rational persons.” </a:t>
            </a:r>
          </a:p>
          <a:p>
            <a:r>
              <a:rPr lang="en-US" altLang="en-US" sz="2800" dirty="0">
                <a:effectLst>
                  <a:outerShdw blurRad="38100" dist="38100" dir="2700000" algn="tl">
                    <a:srgbClr val="000000"/>
                  </a:outerShdw>
                </a:effectLst>
                <a:cs typeface="Calibri" panose="020F0502020204030204" pitchFamily="34" charset="0"/>
              </a:rPr>
              <a:t>Morals refer to behavior customary in our culture or society. Morals may change as you move from one society to the next.</a:t>
            </a:r>
            <a:r>
              <a:rPr lang="en-US" altLang="en-US" sz="2800" dirty="0">
                <a:effectLst>
                  <a:outerShdw blurRad="38100" dist="38100" dir="2700000" algn="tl">
                    <a:srgbClr val="000000"/>
                  </a:outerShdw>
                </a:effectLst>
              </a:rPr>
              <a:t> </a:t>
            </a:r>
          </a:p>
        </p:txBody>
      </p:sp>
      <p:grpSp>
        <p:nvGrpSpPr>
          <p:cNvPr id="872493" name="Group 45"/>
          <p:cNvGrpSpPr>
            <a:grpSpLocks/>
          </p:cNvGrpSpPr>
          <p:nvPr/>
        </p:nvGrpSpPr>
        <p:grpSpPr bwMode="auto">
          <a:xfrm>
            <a:off x="176220" y="5334011"/>
            <a:ext cx="8766175" cy="836613"/>
            <a:chOff x="111" y="3720"/>
            <a:chExt cx="5522" cy="527"/>
          </a:xfrm>
        </p:grpSpPr>
        <p:grpSp>
          <p:nvGrpSpPr>
            <p:cNvPr id="872494" name="Group 46"/>
            <p:cNvGrpSpPr>
              <a:grpSpLocks/>
            </p:cNvGrpSpPr>
            <p:nvPr/>
          </p:nvGrpSpPr>
          <p:grpSpPr bwMode="auto">
            <a:xfrm>
              <a:off x="5113" y="3720"/>
              <a:ext cx="520" cy="520"/>
              <a:chOff x="5107" y="3701"/>
              <a:chExt cx="520" cy="520"/>
            </a:xfrm>
          </p:grpSpPr>
          <p:grpSp>
            <p:nvGrpSpPr>
              <p:cNvPr id="872495" name="Group 47"/>
              <p:cNvGrpSpPr>
                <a:grpSpLocks/>
              </p:cNvGrpSpPr>
              <p:nvPr/>
            </p:nvGrpSpPr>
            <p:grpSpPr bwMode="auto">
              <a:xfrm>
                <a:off x="5107" y="3701"/>
                <a:ext cx="520" cy="520"/>
                <a:chOff x="-4689" y="217"/>
                <a:chExt cx="3892" cy="3900"/>
              </a:xfrm>
            </p:grpSpPr>
            <p:grpSp>
              <p:nvGrpSpPr>
                <p:cNvPr id="872496" name="Group 48"/>
                <p:cNvGrpSpPr>
                  <a:grpSpLocks/>
                </p:cNvGrpSpPr>
                <p:nvPr/>
              </p:nvGrpSpPr>
              <p:grpSpPr bwMode="auto">
                <a:xfrm>
                  <a:off x="-4689" y="217"/>
                  <a:ext cx="3892" cy="2888"/>
                  <a:chOff x="-4689" y="217"/>
                  <a:chExt cx="3892" cy="2888"/>
                </a:xfrm>
              </p:grpSpPr>
              <p:sp>
                <p:nvSpPr>
                  <p:cNvPr id="872497" name="WordArt 49"/>
                  <p:cNvSpPr>
                    <a:spLocks noChangeArrowheads="1" noChangeShapeType="1" noTextEdit="1"/>
                  </p:cNvSpPr>
                  <p:nvPr/>
                </p:nvSpPr>
                <p:spPr bwMode="auto">
                  <a:xfrm rot="339501">
                    <a:off x="-2701" y="225"/>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72498" name="WordArt 50"/>
                  <p:cNvSpPr>
                    <a:spLocks noChangeArrowheads="1" noChangeShapeType="1" noTextEdit="1"/>
                  </p:cNvSpPr>
                  <p:nvPr/>
                </p:nvSpPr>
                <p:spPr bwMode="auto">
                  <a:xfrm rot="-335815">
                    <a:off x="-3066" y="217"/>
                    <a:ext cx="356"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U</a:t>
                    </a:r>
                  </a:p>
                </p:txBody>
              </p:sp>
              <p:sp>
                <p:nvSpPr>
                  <p:cNvPr id="872499" name="WordArt 51"/>
                  <p:cNvSpPr>
                    <a:spLocks noChangeArrowheads="1" noChangeShapeType="1" noTextEdit="1"/>
                  </p:cNvSpPr>
                  <p:nvPr/>
                </p:nvSpPr>
                <p:spPr bwMode="auto">
                  <a:xfrm rot="-978719">
                    <a:off x="-3403" y="2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72500" name="WordArt 52"/>
                  <p:cNvSpPr>
                    <a:spLocks noChangeArrowheads="1" noChangeShapeType="1" noTextEdit="1"/>
                  </p:cNvSpPr>
                  <p:nvPr/>
                </p:nvSpPr>
                <p:spPr bwMode="auto">
                  <a:xfrm rot="1110059">
                    <a:off x="-2318" y="31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72501" name="WordArt 53"/>
                  <p:cNvSpPr>
                    <a:spLocks noChangeArrowheads="1" noChangeShapeType="1" noTextEdit="1"/>
                  </p:cNvSpPr>
                  <p:nvPr/>
                </p:nvSpPr>
                <p:spPr bwMode="auto">
                  <a:xfrm rot="1881342">
                    <a:off x="-1961" y="484"/>
                    <a:ext cx="325"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872502" name="WordArt 54"/>
                  <p:cNvSpPr>
                    <a:spLocks noChangeArrowheads="1" noChangeShapeType="1" noTextEdit="1"/>
                  </p:cNvSpPr>
                  <p:nvPr/>
                </p:nvSpPr>
                <p:spPr bwMode="auto">
                  <a:xfrm rot="6012293">
                    <a:off x="-1160" y="2301"/>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72503" name="WordArt 55"/>
                  <p:cNvSpPr>
                    <a:spLocks noChangeArrowheads="1" noChangeShapeType="1" noTextEdit="1"/>
                  </p:cNvSpPr>
                  <p:nvPr/>
                </p:nvSpPr>
                <p:spPr bwMode="auto">
                  <a:xfrm rot="4489857">
                    <a:off x="-1188" y="1546"/>
                    <a:ext cx="344"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872504" name="WordArt 56"/>
                  <p:cNvSpPr>
                    <a:spLocks noChangeArrowheads="1" noChangeShapeType="1" noTextEdit="1"/>
                  </p:cNvSpPr>
                  <p:nvPr/>
                </p:nvSpPr>
                <p:spPr bwMode="auto">
                  <a:xfrm rot="3160594">
                    <a:off x="-1590" y="898"/>
                    <a:ext cx="50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872505" name="WordArt 57"/>
                  <p:cNvSpPr>
                    <a:spLocks noChangeArrowheads="1" noChangeShapeType="1" noTextEdit="1"/>
                  </p:cNvSpPr>
                  <p:nvPr/>
                </p:nvSpPr>
                <p:spPr bwMode="auto">
                  <a:xfrm rot="3789083">
                    <a:off x="-1326" y="1221"/>
                    <a:ext cx="379"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72506" name="WordArt 58"/>
                  <p:cNvSpPr>
                    <a:spLocks noChangeArrowheads="1" noChangeShapeType="1" noTextEdit="1"/>
                  </p:cNvSpPr>
                  <p:nvPr/>
                </p:nvSpPr>
                <p:spPr bwMode="auto">
                  <a:xfrm rot="5232539">
                    <a:off x="-1138" y="1900"/>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E</a:t>
                    </a:r>
                  </a:p>
                </p:txBody>
              </p:sp>
              <p:sp>
                <p:nvSpPr>
                  <p:cNvPr id="872507" name="Oval 59"/>
                  <p:cNvSpPr>
                    <a:spLocks noChangeArrowheads="1"/>
                  </p:cNvSpPr>
                  <p:nvPr/>
                </p:nvSpPr>
                <p:spPr bwMode="auto">
                  <a:xfrm>
                    <a:off x="-1266" y="2861"/>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508" name="WordArt 60"/>
                  <p:cNvSpPr>
                    <a:spLocks noChangeArrowheads="1" noChangeShapeType="1" noTextEdit="1"/>
                  </p:cNvSpPr>
                  <p:nvPr/>
                </p:nvSpPr>
                <p:spPr bwMode="auto">
                  <a:xfrm rot="-3971689">
                    <a:off x="-4524" y="12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72509" name="WordArt 61"/>
                  <p:cNvSpPr>
                    <a:spLocks noChangeArrowheads="1" noChangeShapeType="1" noTextEdit="1"/>
                  </p:cNvSpPr>
                  <p:nvPr/>
                </p:nvSpPr>
                <p:spPr bwMode="auto">
                  <a:xfrm rot="-4547953">
                    <a:off x="-4637" y="1583"/>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872510" name="WordArt 62"/>
                  <p:cNvSpPr>
                    <a:spLocks noChangeArrowheads="1" noChangeShapeType="1" noTextEdit="1"/>
                  </p:cNvSpPr>
                  <p:nvPr/>
                </p:nvSpPr>
                <p:spPr bwMode="auto">
                  <a:xfrm rot="-5183717">
                    <a:off x="-4668" y="1905"/>
                    <a:ext cx="298"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872511" name="WordArt 63"/>
                  <p:cNvSpPr>
                    <a:spLocks noChangeArrowheads="1" noChangeShapeType="1" noTextEdit="1"/>
                  </p:cNvSpPr>
                  <p:nvPr/>
                </p:nvSpPr>
                <p:spPr bwMode="auto">
                  <a:xfrm rot="-2209297">
                    <a:off x="-3961" y="569"/>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72512" name="WordArt 64"/>
                  <p:cNvSpPr>
                    <a:spLocks noChangeArrowheads="1" noChangeShapeType="1" noTextEdit="1"/>
                  </p:cNvSpPr>
                  <p:nvPr/>
                </p:nvSpPr>
                <p:spPr bwMode="auto">
                  <a:xfrm rot="-2937198">
                    <a:off x="-4207" y="778"/>
                    <a:ext cx="326"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D</a:t>
                    </a:r>
                  </a:p>
                </p:txBody>
              </p:sp>
              <p:sp>
                <p:nvSpPr>
                  <p:cNvPr id="872513" name="WordArt 65"/>
                  <p:cNvSpPr>
                    <a:spLocks noChangeArrowheads="1" noChangeShapeType="1" noTextEdit="1"/>
                  </p:cNvSpPr>
                  <p:nvPr/>
                </p:nvSpPr>
                <p:spPr bwMode="auto">
                  <a:xfrm rot="-3386014">
                    <a:off x="-4311" y="1003"/>
                    <a:ext cx="16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872514" name="WordArt 66"/>
                  <p:cNvSpPr>
                    <a:spLocks noChangeArrowheads="1" noChangeShapeType="1" noTextEdit="1"/>
                  </p:cNvSpPr>
                  <p:nvPr/>
                </p:nvSpPr>
                <p:spPr bwMode="auto">
                  <a:xfrm rot="-5936512">
                    <a:off x="-4668" y="2216"/>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872515" name="Oval 67"/>
                  <p:cNvSpPr>
                    <a:spLocks noChangeArrowheads="1"/>
                  </p:cNvSpPr>
                  <p:nvPr/>
                </p:nvSpPr>
                <p:spPr bwMode="auto">
                  <a:xfrm>
                    <a:off x="-4484" y="2763"/>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72516" name="Group 68"/>
                <p:cNvGrpSpPr>
                  <a:grpSpLocks/>
                </p:cNvGrpSpPr>
                <p:nvPr/>
              </p:nvGrpSpPr>
              <p:grpSpPr bwMode="auto">
                <a:xfrm>
                  <a:off x="-4240" y="3174"/>
                  <a:ext cx="2946" cy="943"/>
                  <a:chOff x="-4240" y="3174"/>
                  <a:chExt cx="2946" cy="943"/>
                </a:xfrm>
              </p:grpSpPr>
              <p:sp>
                <p:nvSpPr>
                  <p:cNvPr id="872517" name="WordArt 69"/>
                  <p:cNvSpPr>
                    <a:spLocks noChangeArrowheads="1" noChangeShapeType="1" noTextEdit="1"/>
                  </p:cNvSpPr>
                  <p:nvPr/>
                </p:nvSpPr>
                <p:spPr bwMode="auto">
                  <a:xfrm rot="-469657">
                    <a:off x="-2633" y="375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72518" name="WordArt 70"/>
                  <p:cNvSpPr>
                    <a:spLocks noChangeArrowheads="1" noChangeShapeType="1" noTextEdit="1"/>
                  </p:cNvSpPr>
                  <p:nvPr/>
                </p:nvSpPr>
                <p:spPr bwMode="auto">
                  <a:xfrm>
                    <a:off x="-2799" y="3778"/>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872519" name="WordArt 71"/>
                  <p:cNvSpPr>
                    <a:spLocks noChangeArrowheads="1" noChangeShapeType="1" noTextEdit="1"/>
                  </p:cNvSpPr>
                  <p:nvPr/>
                </p:nvSpPr>
                <p:spPr bwMode="auto">
                  <a:xfrm rot="2244997">
                    <a:off x="-3993" y="3377"/>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872520" name="WordArt 72"/>
                  <p:cNvSpPr>
                    <a:spLocks noChangeArrowheads="1" noChangeShapeType="1" noTextEdit="1"/>
                  </p:cNvSpPr>
                  <p:nvPr/>
                </p:nvSpPr>
                <p:spPr bwMode="auto">
                  <a:xfrm rot="1109250">
                    <a:off x="-3462" y="3682"/>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872521" name="WordArt 73"/>
                  <p:cNvSpPr>
                    <a:spLocks noChangeArrowheads="1" noChangeShapeType="1" noTextEdit="1"/>
                  </p:cNvSpPr>
                  <p:nvPr/>
                </p:nvSpPr>
                <p:spPr bwMode="auto">
                  <a:xfrm rot="2906597">
                    <a:off x="-4234" y="31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72522" name="WordArt 74"/>
                  <p:cNvSpPr>
                    <a:spLocks noChangeArrowheads="1" noChangeShapeType="1" noTextEdit="1"/>
                  </p:cNvSpPr>
                  <p:nvPr/>
                </p:nvSpPr>
                <p:spPr bwMode="auto">
                  <a:xfrm rot="1767855">
                    <a:off x="-3741" y="3545"/>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872523" name="WordArt 75"/>
                  <p:cNvSpPr>
                    <a:spLocks noChangeArrowheads="1" noChangeShapeType="1" noTextEdit="1"/>
                  </p:cNvSpPr>
                  <p:nvPr/>
                </p:nvSpPr>
                <p:spPr bwMode="auto">
                  <a:xfrm rot="535996">
                    <a:off x="-3134" y="3758"/>
                    <a:ext cx="29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C</a:t>
                    </a:r>
                  </a:p>
                </p:txBody>
              </p:sp>
              <p:sp>
                <p:nvSpPr>
                  <p:cNvPr id="872524" name="WordArt 76"/>
                  <p:cNvSpPr>
                    <a:spLocks noChangeArrowheads="1" noChangeShapeType="1" noTextEdit="1"/>
                  </p:cNvSpPr>
                  <p:nvPr/>
                </p:nvSpPr>
                <p:spPr bwMode="auto">
                  <a:xfrm rot="-1092378">
                    <a:off x="-2341" y="36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872525" name="WordArt 77"/>
                  <p:cNvSpPr>
                    <a:spLocks noChangeArrowheads="1" noChangeShapeType="1" noTextEdit="1"/>
                  </p:cNvSpPr>
                  <p:nvPr/>
                </p:nvSpPr>
                <p:spPr bwMode="auto">
                  <a:xfrm rot="-1682615">
                    <a:off x="-1982" y="3569"/>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872526" name="WordArt 78"/>
                  <p:cNvSpPr>
                    <a:spLocks noChangeArrowheads="1" noChangeShapeType="1" noTextEdit="1"/>
                  </p:cNvSpPr>
                  <p:nvPr/>
                </p:nvSpPr>
                <p:spPr bwMode="auto">
                  <a:xfrm rot="-2134332">
                    <a:off x="-1857" y="3445"/>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872527" name="WordArt 79"/>
                  <p:cNvSpPr>
                    <a:spLocks noChangeArrowheads="1" noChangeShapeType="1" noTextEdit="1"/>
                  </p:cNvSpPr>
                  <p:nvPr/>
                </p:nvSpPr>
                <p:spPr bwMode="auto">
                  <a:xfrm rot="-2724528">
                    <a:off x="-1627" y="323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N</a:t>
                    </a:r>
                  </a:p>
                </p:txBody>
              </p:sp>
            </p:grpSp>
          </p:grpSp>
          <p:grpSp>
            <p:nvGrpSpPr>
              <p:cNvPr id="872528" name="Group 80"/>
              <p:cNvGrpSpPr>
                <a:grpSpLocks/>
              </p:cNvGrpSpPr>
              <p:nvPr/>
            </p:nvGrpSpPr>
            <p:grpSpPr bwMode="auto">
              <a:xfrm>
                <a:off x="5239" y="3810"/>
                <a:ext cx="295" cy="293"/>
                <a:chOff x="-3700" y="1030"/>
                <a:chExt cx="2207" cy="2198"/>
              </a:xfrm>
            </p:grpSpPr>
            <p:sp>
              <p:nvSpPr>
                <p:cNvPr id="872529" name="Freeform 81"/>
                <p:cNvSpPr>
                  <a:spLocks noChangeAspect="1"/>
                </p:cNvSpPr>
                <p:nvPr/>
              </p:nvSpPr>
              <p:spPr bwMode="auto">
                <a:xfrm>
                  <a:off x="-3700" y="1030"/>
                  <a:ext cx="2207" cy="2198"/>
                </a:xfrm>
                <a:custGeom>
                  <a:avLst/>
                  <a:gdLst>
                    <a:gd name="T0" fmla="*/ 5797 w 8373"/>
                    <a:gd name="T1" fmla="*/ 555 h 8011"/>
                    <a:gd name="T2" fmla="*/ 6463 w 8373"/>
                    <a:gd name="T3" fmla="*/ 349 h 8011"/>
                    <a:gd name="T4" fmla="*/ 6629 w 8373"/>
                    <a:gd name="T5" fmla="*/ 418 h 8011"/>
                    <a:gd name="T6" fmla="*/ 6639 w 8373"/>
                    <a:gd name="T7" fmla="*/ 653 h 8011"/>
                    <a:gd name="T8" fmla="*/ 6399 w 8373"/>
                    <a:gd name="T9" fmla="*/ 889 h 8011"/>
                    <a:gd name="T10" fmla="*/ 6549 w 8373"/>
                    <a:gd name="T11" fmla="*/ 1513 h 8011"/>
                    <a:gd name="T12" fmla="*/ 6558 w 8373"/>
                    <a:gd name="T13" fmla="*/ 1501 h 8011"/>
                    <a:gd name="T14" fmla="*/ 6465 w 8373"/>
                    <a:gd name="T15" fmla="*/ 977 h 8011"/>
                    <a:gd name="T16" fmla="*/ 6728 w 8373"/>
                    <a:gd name="T17" fmla="*/ 757 h 8011"/>
                    <a:gd name="T18" fmla="*/ 7058 w 8373"/>
                    <a:gd name="T19" fmla="*/ 1924 h 8011"/>
                    <a:gd name="T20" fmla="*/ 7667 w 8373"/>
                    <a:gd name="T21" fmla="*/ 3202 h 8011"/>
                    <a:gd name="T22" fmla="*/ 7631 w 8373"/>
                    <a:gd name="T23" fmla="*/ 2999 h 8011"/>
                    <a:gd name="T24" fmla="*/ 7821 w 8373"/>
                    <a:gd name="T25" fmla="*/ 3881 h 8011"/>
                    <a:gd name="T26" fmla="*/ 7520 w 8373"/>
                    <a:gd name="T27" fmla="*/ 3184 h 8011"/>
                    <a:gd name="T28" fmla="*/ 7371 w 8373"/>
                    <a:gd name="T29" fmla="*/ 2740 h 8011"/>
                    <a:gd name="T30" fmla="*/ 7850 w 8373"/>
                    <a:gd name="T31" fmla="*/ 3973 h 8011"/>
                    <a:gd name="T32" fmla="*/ 8022 w 8373"/>
                    <a:gd name="T33" fmla="*/ 4354 h 8011"/>
                    <a:gd name="T34" fmla="*/ 8118 w 8373"/>
                    <a:gd name="T35" fmla="*/ 4697 h 8011"/>
                    <a:gd name="T36" fmla="*/ 8301 w 8373"/>
                    <a:gd name="T37" fmla="*/ 6002 h 8011"/>
                    <a:gd name="T38" fmla="*/ 8096 w 8373"/>
                    <a:gd name="T39" fmla="*/ 6916 h 8011"/>
                    <a:gd name="T40" fmla="*/ 8106 w 8373"/>
                    <a:gd name="T41" fmla="*/ 7061 h 8011"/>
                    <a:gd name="T42" fmla="*/ 7475 w 8373"/>
                    <a:gd name="T43" fmla="*/ 7711 h 8011"/>
                    <a:gd name="T44" fmla="*/ 6609 w 8373"/>
                    <a:gd name="T45" fmla="*/ 7951 h 8011"/>
                    <a:gd name="T46" fmla="*/ 6533 w 8373"/>
                    <a:gd name="T47" fmla="*/ 7795 h 8011"/>
                    <a:gd name="T48" fmla="*/ 6800 w 8373"/>
                    <a:gd name="T49" fmla="*/ 7726 h 8011"/>
                    <a:gd name="T50" fmla="*/ 7644 w 8373"/>
                    <a:gd name="T51" fmla="*/ 7553 h 8011"/>
                    <a:gd name="T52" fmla="*/ 7947 w 8373"/>
                    <a:gd name="T53" fmla="*/ 7121 h 8011"/>
                    <a:gd name="T54" fmla="*/ 7742 w 8373"/>
                    <a:gd name="T55" fmla="*/ 7156 h 8011"/>
                    <a:gd name="T56" fmla="*/ 7466 w 8373"/>
                    <a:gd name="T57" fmla="*/ 7186 h 8011"/>
                    <a:gd name="T58" fmla="*/ 7337 w 8373"/>
                    <a:gd name="T59" fmla="*/ 7132 h 8011"/>
                    <a:gd name="T60" fmla="*/ 7223 w 8373"/>
                    <a:gd name="T61" fmla="*/ 6740 h 8011"/>
                    <a:gd name="T62" fmla="*/ 7034 w 8373"/>
                    <a:gd name="T63" fmla="*/ 6539 h 8011"/>
                    <a:gd name="T64" fmla="*/ 6713 w 8373"/>
                    <a:gd name="T65" fmla="*/ 6343 h 8011"/>
                    <a:gd name="T66" fmla="*/ 6450 w 8373"/>
                    <a:gd name="T67" fmla="*/ 6310 h 8011"/>
                    <a:gd name="T68" fmla="*/ 5837 w 8373"/>
                    <a:gd name="T69" fmla="*/ 5359 h 8011"/>
                    <a:gd name="T70" fmla="*/ 6033 w 8373"/>
                    <a:gd name="T71" fmla="*/ 5615 h 8011"/>
                    <a:gd name="T72" fmla="*/ 5999 w 8373"/>
                    <a:gd name="T73" fmla="*/ 5084 h 8011"/>
                    <a:gd name="T74" fmla="*/ 5828 w 8373"/>
                    <a:gd name="T75" fmla="*/ 5342 h 8011"/>
                    <a:gd name="T76" fmla="*/ 5452 w 8373"/>
                    <a:gd name="T77" fmla="*/ 4470 h 8011"/>
                    <a:gd name="T78" fmla="*/ 5581 w 8373"/>
                    <a:gd name="T79" fmla="*/ 4074 h 8011"/>
                    <a:gd name="T80" fmla="*/ 5321 w 8373"/>
                    <a:gd name="T81" fmla="*/ 3821 h 8011"/>
                    <a:gd name="T82" fmla="*/ 5234 w 8373"/>
                    <a:gd name="T83" fmla="*/ 3698 h 8011"/>
                    <a:gd name="T84" fmla="*/ 5383 w 8373"/>
                    <a:gd name="T85" fmla="*/ 2931 h 8011"/>
                    <a:gd name="T86" fmla="*/ 5203 w 8373"/>
                    <a:gd name="T87" fmla="*/ 2300 h 8011"/>
                    <a:gd name="T88" fmla="*/ 4609 w 8373"/>
                    <a:gd name="T89" fmla="*/ 1884 h 8011"/>
                    <a:gd name="T90" fmla="*/ 3925 w 8373"/>
                    <a:gd name="T91" fmla="*/ 1155 h 8011"/>
                    <a:gd name="T92" fmla="*/ 3548 w 8373"/>
                    <a:gd name="T93" fmla="*/ 1338 h 8011"/>
                    <a:gd name="T94" fmla="*/ 2752 w 8373"/>
                    <a:gd name="T95" fmla="*/ 1623 h 8011"/>
                    <a:gd name="T96" fmla="*/ 2482 w 8373"/>
                    <a:gd name="T97" fmla="*/ 1614 h 8011"/>
                    <a:gd name="T98" fmla="*/ 2105 w 8373"/>
                    <a:gd name="T99" fmla="*/ 1071 h 8011"/>
                    <a:gd name="T100" fmla="*/ 2360 w 8373"/>
                    <a:gd name="T101" fmla="*/ 1169 h 8011"/>
                    <a:gd name="T102" fmla="*/ 2216 w 8373"/>
                    <a:gd name="T103" fmla="*/ 869 h 8011"/>
                    <a:gd name="T104" fmla="*/ 2042 w 8373"/>
                    <a:gd name="T105" fmla="*/ 1019 h 8011"/>
                    <a:gd name="T106" fmla="*/ 1225 w 8373"/>
                    <a:gd name="T107" fmla="*/ 764 h 8011"/>
                    <a:gd name="T108" fmla="*/ 1508 w 8373"/>
                    <a:gd name="T109" fmla="*/ 648 h 8011"/>
                    <a:gd name="T110" fmla="*/ 1057 w 8373"/>
                    <a:gd name="T111" fmla="*/ 741 h 8011"/>
                    <a:gd name="T112" fmla="*/ 808 w 8373"/>
                    <a:gd name="T113" fmla="*/ 698 h 8011"/>
                    <a:gd name="T114" fmla="*/ 476 w 8373"/>
                    <a:gd name="T115" fmla="*/ 732 h 8011"/>
                    <a:gd name="T116" fmla="*/ 255 w 8373"/>
                    <a:gd name="T117" fmla="*/ 719 h 8011"/>
                    <a:gd name="T118" fmla="*/ 48 w 8373"/>
                    <a:gd name="T119" fmla="*/ 50 h 8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73" h="8011">
                      <a:moveTo>
                        <a:pt x="39" y="5"/>
                      </a:moveTo>
                      <a:lnTo>
                        <a:pt x="2829" y="0"/>
                      </a:lnTo>
                      <a:lnTo>
                        <a:pt x="2833" y="20"/>
                      </a:lnTo>
                      <a:lnTo>
                        <a:pt x="2859" y="44"/>
                      </a:lnTo>
                      <a:lnTo>
                        <a:pt x="2865" y="89"/>
                      </a:lnTo>
                      <a:lnTo>
                        <a:pt x="2907" y="137"/>
                      </a:lnTo>
                      <a:lnTo>
                        <a:pt x="2902" y="227"/>
                      </a:lnTo>
                      <a:lnTo>
                        <a:pt x="2901" y="267"/>
                      </a:lnTo>
                      <a:lnTo>
                        <a:pt x="2892" y="296"/>
                      </a:lnTo>
                      <a:lnTo>
                        <a:pt x="2923" y="309"/>
                      </a:lnTo>
                      <a:lnTo>
                        <a:pt x="2943" y="341"/>
                      </a:lnTo>
                      <a:lnTo>
                        <a:pt x="2970" y="347"/>
                      </a:lnTo>
                      <a:lnTo>
                        <a:pt x="5439" y="533"/>
                      </a:lnTo>
                      <a:lnTo>
                        <a:pt x="5581" y="537"/>
                      </a:lnTo>
                      <a:lnTo>
                        <a:pt x="5797" y="555"/>
                      </a:lnTo>
                      <a:lnTo>
                        <a:pt x="5797" y="609"/>
                      </a:lnTo>
                      <a:lnTo>
                        <a:pt x="5842" y="642"/>
                      </a:lnTo>
                      <a:lnTo>
                        <a:pt x="5836" y="750"/>
                      </a:lnTo>
                      <a:lnTo>
                        <a:pt x="5887" y="813"/>
                      </a:lnTo>
                      <a:lnTo>
                        <a:pt x="5956" y="810"/>
                      </a:lnTo>
                      <a:lnTo>
                        <a:pt x="6015" y="781"/>
                      </a:lnTo>
                      <a:lnTo>
                        <a:pt x="6047" y="693"/>
                      </a:lnTo>
                      <a:lnTo>
                        <a:pt x="6039" y="509"/>
                      </a:lnTo>
                      <a:lnTo>
                        <a:pt x="6001" y="444"/>
                      </a:lnTo>
                      <a:lnTo>
                        <a:pt x="6015" y="317"/>
                      </a:lnTo>
                      <a:lnTo>
                        <a:pt x="6064" y="285"/>
                      </a:lnTo>
                      <a:lnTo>
                        <a:pt x="6121" y="240"/>
                      </a:lnTo>
                      <a:lnTo>
                        <a:pt x="6166" y="231"/>
                      </a:lnTo>
                      <a:lnTo>
                        <a:pt x="6208" y="276"/>
                      </a:lnTo>
                      <a:lnTo>
                        <a:pt x="6463" y="349"/>
                      </a:lnTo>
                      <a:lnTo>
                        <a:pt x="6535" y="378"/>
                      </a:lnTo>
                      <a:lnTo>
                        <a:pt x="6601" y="363"/>
                      </a:lnTo>
                      <a:lnTo>
                        <a:pt x="6615" y="404"/>
                      </a:lnTo>
                      <a:lnTo>
                        <a:pt x="6593" y="431"/>
                      </a:lnTo>
                      <a:lnTo>
                        <a:pt x="6617" y="433"/>
                      </a:lnTo>
                      <a:lnTo>
                        <a:pt x="6599" y="533"/>
                      </a:lnTo>
                      <a:lnTo>
                        <a:pt x="6575" y="551"/>
                      </a:lnTo>
                      <a:lnTo>
                        <a:pt x="6561" y="601"/>
                      </a:lnTo>
                      <a:lnTo>
                        <a:pt x="6599" y="581"/>
                      </a:lnTo>
                      <a:lnTo>
                        <a:pt x="6624" y="583"/>
                      </a:lnTo>
                      <a:lnTo>
                        <a:pt x="6648" y="596"/>
                      </a:lnTo>
                      <a:lnTo>
                        <a:pt x="6612" y="547"/>
                      </a:lnTo>
                      <a:lnTo>
                        <a:pt x="6629" y="518"/>
                      </a:lnTo>
                      <a:lnTo>
                        <a:pt x="6617" y="485"/>
                      </a:lnTo>
                      <a:lnTo>
                        <a:pt x="6629" y="418"/>
                      </a:lnTo>
                      <a:lnTo>
                        <a:pt x="6621" y="371"/>
                      </a:lnTo>
                      <a:lnTo>
                        <a:pt x="6636" y="383"/>
                      </a:lnTo>
                      <a:lnTo>
                        <a:pt x="6669" y="380"/>
                      </a:lnTo>
                      <a:lnTo>
                        <a:pt x="6673" y="390"/>
                      </a:lnTo>
                      <a:lnTo>
                        <a:pt x="6687" y="413"/>
                      </a:lnTo>
                      <a:lnTo>
                        <a:pt x="6678" y="464"/>
                      </a:lnTo>
                      <a:lnTo>
                        <a:pt x="6689" y="544"/>
                      </a:lnTo>
                      <a:lnTo>
                        <a:pt x="6666" y="614"/>
                      </a:lnTo>
                      <a:lnTo>
                        <a:pt x="6676" y="639"/>
                      </a:lnTo>
                      <a:lnTo>
                        <a:pt x="6707" y="661"/>
                      </a:lnTo>
                      <a:lnTo>
                        <a:pt x="6717" y="710"/>
                      </a:lnTo>
                      <a:lnTo>
                        <a:pt x="6717" y="731"/>
                      </a:lnTo>
                      <a:lnTo>
                        <a:pt x="6693" y="727"/>
                      </a:lnTo>
                      <a:lnTo>
                        <a:pt x="6687" y="707"/>
                      </a:lnTo>
                      <a:lnTo>
                        <a:pt x="6639" y="653"/>
                      </a:lnTo>
                      <a:lnTo>
                        <a:pt x="6665" y="701"/>
                      </a:lnTo>
                      <a:lnTo>
                        <a:pt x="6662" y="713"/>
                      </a:lnTo>
                      <a:lnTo>
                        <a:pt x="6677" y="730"/>
                      </a:lnTo>
                      <a:lnTo>
                        <a:pt x="6663" y="758"/>
                      </a:lnTo>
                      <a:lnTo>
                        <a:pt x="6614" y="757"/>
                      </a:lnTo>
                      <a:lnTo>
                        <a:pt x="6603" y="704"/>
                      </a:lnTo>
                      <a:lnTo>
                        <a:pt x="6584" y="712"/>
                      </a:lnTo>
                      <a:lnTo>
                        <a:pt x="6594" y="754"/>
                      </a:lnTo>
                      <a:lnTo>
                        <a:pt x="6551" y="764"/>
                      </a:lnTo>
                      <a:lnTo>
                        <a:pt x="6536" y="772"/>
                      </a:lnTo>
                      <a:lnTo>
                        <a:pt x="6492" y="749"/>
                      </a:lnTo>
                      <a:lnTo>
                        <a:pt x="6458" y="715"/>
                      </a:lnTo>
                      <a:lnTo>
                        <a:pt x="6458" y="769"/>
                      </a:lnTo>
                      <a:lnTo>
                        <a:pt x="6434" y="827"/>
                      </a:lnTo>
                      <a:lnTo>
                        <a:pt x="6399" y="889"/>
                      </a:lnTo>
                      <a:lnTo>
                        <a:pt x="6393" y="916"/>
                      </a:lnTo>
                      <a:lnTo>
                        <a:pt x="6440" y="968"/>
                      </a:lnTo>
                      <a:lnTo>
                        <a:pt x="6426" y="997"/>
                      </a:lnTo>
                      <a:lnTo>
                        <a:pt x="6413" y="1073"/>
                      </a:lnTo>
                      <a:lnTo>
                        <a:pt x="6440" y="1096"/>
                      </a:lnTo>
                      <a:lnTo>
                        <a:pt x="6414" y="1114"/>
                      </a:lnTo>
                      <a:lnTo>
                        <a:pt x="6414" y="1157"/>
                      </a:lnTo>
                      <a:lnTo>
                        <a:pt x="6429" y="1225"/>
                      </a:lnTo>
                      <a:lnTo>
                        <a:pt x="6464" y="1252"/>
                      </a:lnTo>
                      <a:lnTo>
                        <a:pt x="6504" y="1282"/>
                      </a:lnTo>
                      <a:lnTo>
                        <a:pt x="6531" y="1300"/>
                      </a:lnTo>
                      <a:lnTo>
                        <a:pt x="6507" y="1358"/>
                      </a:lnTo>
                      <a:lnTo>
                        <a:pt x="6515" y="1400"/>
                      </a:lnTo>
                      <a:lnTo>
                        <a:pt x="6524" y="1475"/>
                      </a:lnTo>
                      <a:lnTo>
                        <a:pt x="6549" y="1513"/>
                      </a:lnTo>
                      <a:lnTo>
                        <a:pt x="6573" y="1546"/>
                      </a:lnTo>
                      <a:lnTo>
                        <a:pt x="6555" y="1603"/>
                      </a:lnTo>
                      <a:lnTo>
                        <a:pt x="6521" y="1615"/>
                      </a:lnTo>
                      <a:lnTo>
                        <a:pt x="6473" y="1639"/>
                      </a:lnTo>
                      <a:lnTo>
                        <a:pt x="6509" y="1718"/>
                      </a:lnTo>
                      <a:lnTo>
                        <a:pt x="6486" y="1753"/>
                      </a:lnTo>
                      <a:lnTo>
                        <a:pt x="6452" y="1771"/>
                      </a:lnTo>
                      <a:lnTo>
                        <a:pt x="6488" y="1759"/>
                      </a:lnTo>
                      <a:lnTo>
                        <a:pt x="6513" y="1715"/>
                      </a:lnTo>
                      <a:lnTo>
                        <a:pt x="6480" y="1645"/>
                      </a:lnTo>
                      <a:lnTo>
                        <a:pt x="6512" y="1624"/>
                      </a:lnTo>
                      <a:lnTo>
                        <a:pt x="6561" y="1610"/>
                      </a:lnTo>
                      <a:lnTo>
                        <a:pt x="6579" y="1573"/>
                      </a:lnTo>
                      <a:lnTo>
                        <a:pt x="6594" y="1532"/>
                      </a:lnTo>
                      <a:lnTo>
                        <a:pt x="6558" y="1501"/>
                      </a:lnTo>
                      <a:lnTo>
                        <a:pt x="6534" y="1462"/>
                      </a:lnTo>
                      <a:lnTo>
                        <a:pt x="6539" y="1406"/>
                      </a:lnTo>
                      <a:lnTo>
                        <a:pt x="6516" y="1361"/>
                      </a:lnTo>
                      <a:lnTo>
                        <a:pt x="6539" y="1318"/>
                      </a:lnTo>
                      <a:lnTo>
                        <a:pt x="6548" y="1288"/>
                      </a:lnTo>
                      <a:lnTo>
                        <a:pt x="6509" y="1274"/>
                      </a:lnTo>
                      <a:lnTo>
                        <a:pt x="6470" y="1235"/>
                      </a:lnTo>
                      <a:lnTo>
                        <a:pt x="6440" y="1220"/>
                      </a:lnTo>
                      <a:lnTo>
                        <a:pt x="6428" y="1169"/>
                      </a:lnTo>
                      <a:lnTo>
                        <a:pt x="6431" y="1123"/>
                      </a:lnTo>
                      <a:lnTo>
                        <a:pt x="6461" y="1091"/>
                      </a:lnTo>
                      <a:lnTo>
                        <a:pt x="6432" y="1070"/>
                      </a:lnTo>
                      <a:lnTo>
                        <a:pt x="6453" y="1037"/>
                      </a:lnTo>
                      <a:lnTo>
                        <a:pt x="6446" y="1000"/>
                      </a:lnTo>
                      <a:lnTo>
                        <a:pt x="6465" y="977"/>
                      </a:lnTo>
                      <a:lnTo>
                        <a:pt x="6431" y="926"/>
                      </a:lnTo>
                      <a:lnTo>
                        <a:pt x="6425" y="892"/>
                      </a:lnTo>
                      <a:lnTo>
                        <a:pt x="6456" y="821"/>
                      </a:lnTo>
                      <a:lnTo>
                        <a:pt x="6486" y="815"/>
                      </a:lnTo>
                      <a:lnTo>
                        <a:pt x="6492" y="782"/>
                      </a:lnTo>
                      <a:lnTo>
                        <a:pt x="6572" y="808"/>
                      </a:lnTo>
                      <a:lnTo>
                        <a:pt x="6590" y="794"/>
                      </a:lnTo>
                      <a:lnTo>
                        <a:pt x="6572" y="772"/>
                      </a:lnTo>
                      <a:lnTo>
                        <a:pt x="6654" y="770"/>
                      </a:lnTo>
                      <a:lnTo>
                        <a:pt x="6633" y="784"/>
                      </a:lnTo>
                      <a:lnTo>
                        <a:pt x="6641" y="794"/>
                      </a:lnTo>
                      <a:lnTo>
                        <a:pt x="6671" y="782"/>
                      </a:lnTo>
                      <a:lnTo>
                        <a:pt x="6677" y="763"/>
                      </a:lnTo>
                      <a:lnTo>
                        <a:pt x="6713" y="751"/>
                      </a:lnTo>
                      <a:lnTo>
                        <a:pt x="6728" y="757"/>
                      </a:lnTo>
                      <a:lnTo>
                        <a:pt x="6732" y="773"/>
                      </a:lnTo>
                      <a:lnTo>
                        <a:pt x="6737" y="803"/>
                      </a:lnTo>
                      <a:lnTo>
                        <a:pt x="6728" y="863"/>
                      </a:lnTo>
                      <a:lnTo>
                        <a:pt x="6756" y="941"/>
                      </a:lnTo>
                      <a:lnTo>
                        <a:pt x="6787" y="1059"/>
                      </a:lnTo>
                      <a:lnTo>
                        <a:pt x="6812" y="1138"/>
                      </a:lnTo>
                      <a:lnTo>
                        <a:pt x="6835" y="1251"/>
                      </a:lnTo>
                      <a:lnTo>
                        <a:pt x="6853" y="1368"/>
                      </a:lnTo>
                      <a:lnTo>
                        <a:pt x="6892" y="1425"/>
                      </a:lnTo>
                      <a:lnTo>
                        <a:pt x="6911" y="1463"/>
                      </a:lnTo>
                      <a:lnTo>
                        <a:pt x="6882" y="1483"/>
                      </a:lnTo>
                      <a:lnTo>
                        <a:pt x="6913" y="1548"/>
                      </a:lnTo>
                      <a:lnTo>
                        <a:pt x="6935" y="1616"/>
                      </a:lnTo>
                      <a:lnTo>
                        <a:pt x="6988" y="1749"/>
                      </a:lnTo>
                      <a:lnTo>
                        <a:pt x="7058" y="1924"/>
                      </a:lnTo>
                      <a:lnTo>
                        <a:pt x="7080" y="1948"/>
                      </a:lnTo>
                      <a:lnTo>
                        <a:pt x="7156" y="2136"/>
                      </a:lnTo>
                      <a:lnTo>
                        <a:pt x="7268" y="2348"/>
                      </a:lnTo>
                      <a:lnTo>
                        <a:pt x="7270" y="2391"/>
                      </a:lnTo>
                      <a:lnTo>
                        <a:pt x="7416" y="2599"/>
                      </a:lnTo>
                      <a:lnTo>
                        <a:pt x="7519" y="2775"/>
                      </a:lnTo>
                      <a:lnTo>
                        <a:pt x="7544" y="2800"/>
                      </a:lnTo>
                      <a:lnTo>
                        <a:pt x="7608" y="2896"/>
                      </a:lnTo>
                      <a:lnTo>
                        <a:pt x="7675" y="2985"/>
                      </a:lnTo>
                      <a:lnTo>
                        <a:pt x="7686" y="3025"/>
                      </a:lnTo>
                      <a:lnTo>
                        <a:pt x="7697" y="3049"/>
                      </a:lnTo>
                      <a:lnTo>
                        <a:pt x="7707" y="3092"/>
                      </a:lnTo>
                      <a:lnTo>
                        <a:pt x="7735" y="3135"/>
                      </a:lnTo>
                      <a:lnTo>
                        <a:pt x="7706" y="3166"/>
                      </a:lnTo>
                      <a:lnTo>
                        <a:pt x="7667" y="3202"/>
                      </a:lnTo>
                      <a:lnTo>
                        <a:pt x="7625" y="3202"/>
                      </a:lnTo>
                      <a:lnTo>
                        <a:pt x="7628" y="3187"/>
                      </a:lnTo>
                      <a:lnTo>
                        <a:pt x="7643" y="3170"/>
                      </a:lnTo>
                      <a:lnTo>
                        <a:pt x="7641" y="3130"/>
                      </a:lnTo>
                      <a:lnTo>
                        <a:pt x="7656" y="3104"/>
                      </a:lnTo>
                      <a:lnTo>
                        <a:pt x="7658" y="3073"/>
                      </a:lnTo>
                      <a:lnTo>
                        <a:pt x="7661" y="3047"/>
                      </a:lnTo>
                      <a:lnTo>
                        <a:pt x="7650" y="3017"/>
                      </a:lnTo>
                      <a:lnTo>
                        <a:pt x="7629" y="2983"/>
                      </a:lnTo>
                      <a:lnTo>
                        <a:pt x="7610" y="2969"/>
                      </a:lnTo>
                      <a:lnTo>
                        <a:pt x="7577" y="2953"/>
                      </a:lnTo>
                      <a:lnTo>
                        <a:pt x="7565" y="2980"/>
                      </a:lnTo>
                      <a:lnTo>
                        <a:pt x="7578" y="2969"/>
                      </a:lnTo>
                      <a:lnTo>
                        <a:pt x="7598" y="2971"/>
                      </a:lnTo>
                      <a:lnTo>
                        <a:pt x="7631" y="2999"/>
                      </a:lnTo>
                      <a:lnTo>
                        <a:pt x="7628" y="3041"/>
                      </a:lnTo>
                      <a:lnTo>
                        <a:pt x="7607" y="3088"/>
                      </a:lnTo>
                      <a:lnTo>
                        <a:pt x="7584" y="3161"/>
                      </a:lnTo>
                      <a:lnTo>
                        <a:pt x="7581" y="3205"/>
                      </a:lnTo>
                      <a:lnTo>
                        <a:pt x="7662" y="3209"/>
                      </a:lnTo>
                      <a:lnTo>
                        <a:pt x="7657" y="3228"/>
                      </a:lnTo>
                      <a:lnTo>
                        <a:pt x="7662" y="3458"/>
                      </a:lnTo>
                      <a:lnTo>
                        <a:pt x="7686" y="3550"/>
                      </a:lnTo>
                      <a:lnTo>
                        <a:pt x="7710" y="3617"/>
                      </a:lnTo>
                      <a:lnTo>
                        <a:pt x="7747" y="3705"/>
                      </a:lnTo>
                      <a:lnTo>
                        <a:pt x="7800" y="3776"/>
                      </a:lnTo>
                      <a:lnTo>
                        <a:pt x="7821" y="3839"/>
                      </a:lnTo>
                      <a:lnTo>
                        <a:pt x="7857" y="3905"/>
                      </a:lnTo>
                      <a:lnTo>
                        <a:pt x="7839" y="3908"/>
                      </a:lnTo>
                      <a:lnTo>
                        <a:pt x="7821" y="3881"/>
                      </a:lnTo>
                      <a:lnTo>
                        <a:pt x="7803" y="3851"/>
                      </a:lnTo>
                      <a:lnTo>
                        <a:pt x="7779" y="3824"/>
                      </a:lnTo>
                      <a:lnTo>
                        <a:pt x="7773" y="3781"/>
                      </a:lnTo>
                      <a:lnTo>
                        <a:pt x="7697" y="3649"/>
                      </a:lnTo>
                      <a:lnTo>
                        <a:pt x="7661" y="3554"/>
                      </a:lnTo>
                      <a:lnTo>
                        <a:pt x="7638" y="3473"/>
                      </a:lnTo>
                      <a:lnTo>
                        <a:pt x="7631" y="3320"/>
                      </a:lnTo>
                      <a:lnTo>
                        <a:pt x="7628" y="3226"/>
                      </a:lnTo>
                      <a:lnTo>
                        <a:pt x="7586" y="3227"/>
                      </a:lnTo>
                      <a:lnTo>
                        <a:pt x="7581" y="3274"/>
                      </a:lnTo>
                      <a:lnTo>
                        <a:pt x="7592" y="3350"/>
                      </a:lnTo>
                      <a:lnTo>
                        <a:pt x="7577" y="3358"/>
                      </a:lnTo>
                      <a:lnTo>
                        <a:pt x="7547" y="3304"/>
                      </a:lnTo>
                      <a:lnTo>
                        <a:pt x="7518" y="3239"/>
                      </a:lnTo>
                      <a:lnTo>
                        <a:pt x="7520" y="3184"/>
                      </a:lnTo>
                      <a:lnTo>
                        <a:pt x="7521" y="3148"/>
                      </a:lnTo>
                      <a:lnTo>
                        <a:pt x="7500" y="3089"/>
                      </a:lnTo>
                      <a:lnTo>
                        <a:pt x="7499" y="3026"/>
                      </a:lnTo>
                      <a:lnTo>
                        <a:pt x="7500" y="3011"/>
                      </a:lnTo>
                      <a:lnTo>
                        <a:pt x="7530" y="3064"/>
                      </a:lnTo>
                      <a:lnTo>
                        <a:pt x="7530" y="2999"/>
                      </a:lnTo>
                      <a:lnTo>
                        <a:pt x="7505" y="2974"/>
                      </a:lnTo>
                      <a:lnTo>
                        <a:pt x="7484" y="2977"/>
                      </a:lnTo>
                      <a:lnTo>
                        <a:pt x="7448" y="2954"/>
                      </a:lnTo>
                      <a:lnTo>
                        <a:pt x="7434" y="2918"/>
                      </a:lnTo>
                      <a:lnTo>
                        <a:pt x="7442" y="2876"/>
                      </a:lnTo>
                      <a:lnTo>
                        <a:pt x="7466" y="2866"/>
                      </a:lnTo>
                      <a:lnTo>
                        <a:pt x="7470" y="2845"/>
                      </a:lnTo>
                      <a:lnTo>
                        <a:pt x="7422" y="2795"/>
                      </a:lnTo>
                      <a:lnTo>
                        <a:pt x="7371" y="2740"/>
                      </a:lnTo>
                      <a:lnTo>
                        <a:pt x="7371" y="2765"/>
                      </a:lnTo>
                      <a:lnTo>
                        <a:pt x="7392" y="2858"/>
                      </a:lnTo>
                      <a:lnTo>
                        <a:pt x="7416" y="2915"/>
                      </a:lnTo>
                      <a:lnTo>
                        <a:pt x="7430" y="2983"/>
                      </a:lnTo>
                      <a:lnTo>
                        <a:pt x="7457" y="3046"/>
                      </a:lnTo>
                      <a:lnTo>
                        <a:pt x="7461" y="3094"/>
                      </a:lnTo>
                      <a:lnTo>
                        <a:pt x="7499" y="3203"/>
                      </a:lnTo>
                      <a:lnTo>
                        <a:pt x="7500" y="3254"/>
                      </a:lnTo>
                      <a:lnTo>
                        <a:pt x="7566" y="3362"/>
                      </a:lnTo>
                      <a:lnTo>
                        <a:pt x="7632" y="3526"/>
                      </a:lnTo>
                      <a:lnTo>
                        <a:pt x="7655" y="3596"/>
                      </a:lnTo>
                      <a:lnTo>
                        <a:pt x="7685" y="3653"/>
                      </a:lnTo>
                      <a:lnTo>
                        <a:pt x="7733" y="3745"/>
                      </a:lnTo>
                      <a:lnTo>
                        <a:pt x="7797" y="3886"/>
                      </a:lnTo>
                      <a:lnTo>
                        <a:pt x="7850" y="3973"/>
                      </a:lnTo>
                      <a:lnTo>
                        <a:pt x="7869" y="3997"/>
                      </a:lnTo>
                      <a:lnTo>
                        <a:pt x="7905" y="4082"/>
                      </a:lnTo>
                      <a:lnTo>
                        <a:pt x="7911" y="4126"/>
                      </a:lnTo>
                      <a:lnTo>
                        <a:pt x="7928" y="4123"/>
                      </a:lnTo>
                      <a:lnTo>
                        <a:pt x="7931" y="4094"/>
                      </a:lnTo>
                      <a:lnTo>
                        <a:pt x="7920" y="4052"/>
                      </a:lnTo>
                      <a:lnTo>
                        <a:pt x="7856" y="3926"/>
                      </a:lnTo>
                      <a:lnTo>
                        <a:pt x="7872" y="3928"/>
                      </a:lnTo>
                      <a:lnTo>
                        <a:pt x="7901" y="3985"/>
                      </a:lnTo>
                      <a:lnTo>
                        <a:pt x="7947" y="4064"/>
                      </a:lnTo>
                      <a:lnTo>
                        <a:pt x="7950" y="4105"/>
                      </a:lnTo>
                      <a:lnTo>
                        <a:pt x="7961" y="4151"/>
                      </a:lnTo>
                      <a:lnTo>
                        <a:pt x="7980" y="4195"/>
                      </a:lnTo>
                      <a:lnTo>
                        <a:pt x="8031" y="4342"/>
                      </a:lnTo>
                      <a:lnTo>
                        <a:pt x="8022" y="4354"/>
                      </a:lnTo>
                      <a:lnTo>
                        <a:pt x="7988" y="4318"/>
                      </a:lnTo>
                      <a:lnTo>
                        <a:pt x="7976" y="4264"/>
                      </a:lnTo>
                      <a:lnTo>
                        <a:pt x="7933" y="4131"/>
                      </a:lnTo>
                      <a:lnTo>
                        <a:pt x="7922" y="4123"/>
                      </a:lnTo>
                      <a:lnTo>
                        <a:pt x="7913" y="4129"/>
                      </a:lnTo>
                      <a:lnTo>
                        <a:pt x="7922" y="4163"/>
                      </a:lnTo>
                      <a:lnTo>
                        <a:pt x="7994" y="4367"/>
                      </a:lnTo>
                      <a:lnTo>
                        <a:pt x="8040" y="4370"/>
                      </a:lnTo>
                      <a:lnTo>
                        <a:pt x="8143" y="4635"/>
                      </a:lnTo>
                      <a:lnTo>
                        <a:pt x="8208" y="4726"/>
                      </a:lnTo>
                      <a:lnTo>
                        <a:pt x="8171" y="4702"/>
                      </a:lnTo>
                      <a:lnTo>
                        <a:pt x="8151" y="4682"/>
                      </a:lnTo>
                      <a:lnTo>
                        <a:pt x="8016" y="4403"/>
                      </a:lnTo>
                      <a:lnTo>
                        <a:pt x="8136" y="4681"/>
                      </a:lnTo>
                      <a:lnTo>
                        <a:pt x="8118" y="4697"/>
                      </a:lnTo>
                      <a:lnTo>
                        <a:pt x="8012" y="4648"/>
                      </a:lnTo>
                      <a:lnTo>
                        <a:pt x="8106" y="4705"/>
                      </a:lnTo>
                      <a:lnTo>
                        <a:pt x="8114" y="4718"/>
                      </a:lnTo>
                      <a:lnTo>
                        <a:pt x="8148" y="4702"/>
                      </a:lnTo>
                      <a:lnTo>
                        <a:pt x="8171" y="4745"/>
                      </a:lnTo>
                      <a:lnTo>
                        <a:pt x="8196" y="4757"/>
                      </a:lnTo>
                      <a:lnTo>
                        <a:pt x="8279" y="4915"/>
                      </a:lnTo>
                      <a:lnTo>
                        <a:pt x="8322" y="5048"/>
                      </a:lnTo>
                      <a:lnTo>
                        <a:pt x="8352" y="5185"/>
                      </a:lnTo>
                      <a:lnTo>
                        <a:pt x="8355" y="5248"/>
                      </a:lnTo>
                      <a:lnTo>
                        <a:pt x="8373" y="5413"/>
                      </a:lnTo>
                      <a:lnTo>
                        <a:pt x="8340" y="5596"/>
                      </a:lnTo>
                      <a:lnTo>
                        <a:pt x="8328" y="5747"/>
                      </a:lnTo>
                      <a:lnTo>
                        <a:pt x="8321" y="5843"/>
                      </a:lnTo>
                      <a:lnTo>
                        <a:pt x="8301" y="6002"/>
                      </a:lnTo>
                      <a:lnTo>
                        <a:pt x="8289" y="6137"/>
                      </a:lnTo>
                      <a:lnTo>
                        <a:pt x="8307" y="6385"/>
                      </a:lnTo>
                      <a:lnTo>
                        <a:pt x="8300" y="6419"/>
                      </a:lnTo>
                      <a:lnTo>
                        <a:pt x="8273" y="6479"/>
                      </a:lnTo>
                      <a:lnTo>
                        <a:pt x="8274" y="6578"/>
                      </a:lnTo>
                      <a:lnTo>
                        <a:pt x="8253" y="6560"/>
                      </a:lnTo>
                      <a:lnTo>
                        <a:pt x="8234" y="6533"/>
                      </a:lnTo>
                      <a:lnTo>
                        <a:pt x="8246" y="6467"/>
                      </a:lnTo>
                      <a:lnTo>
                        <a:pt x="8226" y="6455"/>
                      </a:lnTo>
                      <a:lnTo>
                        <a:pt x="8160" y="6503"/>
                      </a:lnTo>
                      <a:lnTo>
                        <a:pt x="8156" y="6545"/>
                      </a:lnTo>
                      <a:lnTo>
                        <a:pt x="8073" y="6662"/>
                      </a:lnTo>
                      <a:lnTo>
                        <a:pt x="8081" y="6733"/>
                      </a:lnTo>
                      <a:lnTo>
                        <a:pt x="8046" y="6782"/>
                      </a:lnTo>
                      <a:lnTo>
                        <a:pt x="8096" y="6916"/>
                      </a:lnTo>
                      <a:lnTo>
                        <a:pt x="8076" y="6952"/>
                      </a:lnTo>
                      <a:lnTo>
                        <a:pt x="8027" y="7001"/>
                      </a:lnTo>
                      <a:lnTo>
                        <a:pt x="8003" y="7040"/>
                      </a:lnTo>
                      <a:lnTo>
                        <a:pt x="7965" y="7073"/>
                      </a:lnTo>
                      <a:lnTo>
                        <a:pt x="7965" y="7118"/>
                      </a:lnTo>
                      <a:lnTo>
                        <a:pt x="7995" y="7147"/>
                      </a:lnTo>
                      <a:lnTo>
                        <a:pt x="8025" y="7108"/>
                      </a:lnTo>
                      <a:lnTo>
                        <a:pt x="8046" y="7076"/>
                      </a:lnTo>
                      <a:lnTo>
                        <a:pt x="8049" y="7033"/>
                      </a:lnTo>
                      <a:lnTo>
                        <a:pt x="8084" y="7028"/>
                      </a:lnTo>
                      <a:lnTo>
                        <a:pt x="8115" y="6976"/>
                      </a:lnTo>
                      <a:lnTo>
                        <a:pt x="8148" y="6959"/>
                      </a:lnTo>
                      <a:lnTo>
                        <a:pt x="8228" y="6782"/>
                      </a:lnTo>
                      <a:lnTo>
                        <a:pt x="8159" y="6970"/>
                      </a:lnTo>
                      <a:lnTo>
                        <a:pt x="8106" y="7061"/>
                      </a:lnTo>
                      <a:lnTo>
                        <a:pt x="8033" y="7189"/>
                      </a:lnTo>
                      <a:lnTo>
                        <a:pt x="8046" y="7208"/>
                      </a:lnTo>
                      <a:lnTo>
                        <a:pt x="7980" y="7271"/>
                      </a:lnTo>
                      <a:lnTo>
                        <a:pt x="7940" y="7309"/>
                      </a:lnTo>
                      <a:lnTo>
                        <a:pt x="7898" y="7346"/>
                      </a:lnTo>
                      <a:lnTo>
                        <a:pt x="7827" y="7433"/>
                      </a:lnTo>
                      <a:lnTo>
                        <a:pt x="7770" y="7475"/>
                      </a:lnTo>
                      <a:lnTo>
                        <a:pt x="7731" y="7519"/>
                      </a:lnTo>
                      <a:lnTo>
                        <a:pt x="7674" y="7564"/>
                      </a:lnTo>
                      <a:lnTo>
                        <a:pt x="7635" y="7595"/>
                      </a:lnTo>
                      <a:lnTo>
                        <a:pt x="7593" y="7621"/>
                      </a:lnTo>
                      <a:lnTo>
                        <a:pt x="7556" y="7622"/>
                      </a:lnTo>
                      <a:lnTo>
                        <a:pt x="7506" y="7639"/>
                      </a:lnTo>
                      <a:lnTo>
                        <a:pt x="7497" y="7682"/>
                      </a:lnTo>
                      <a:lnTo>
                        <a:pt x="7475" y="7711"/>
                      </a:lnTo>
                      <a:lnTo>
                        <a:pt x="7425" y="7697"/>
                      </a:lnTo>
                      <a:lnTo>
                        <a:pt x="7337" y="7753"/>
                      </a:lnTo>
                      <a:lnTo>
                        <a:pt x="7280" y="7765"/>
                      </a:lnTo>
                      <a:lnTo>
                        <a:pt x="7223" y="7801"/>
                      </a:lnTo>
                      <a:lnTo>
                        <a:pt x="7209" y="7781"/>
                      </a:lnTo>
                      <a:lnTo>
                        <a:pt x="7164" y="7792"/>
                      </a:lnTo>
                      <a:lnTo>
                        <a:pt x="7101" y="7816"/>
                      </a:lnTo>
                      <a:lnTo>
                        <a:pt x="6945" y="7877"/>
                      </a:lnTo>
                      <a:lnTo>
                        <a:pt x="6912" y="7849"/>
                      </a:lnTo>
                      <a:lnTo>
                        <a:pt x="6878" y="7859"/>
                      </a:lnTo>
                      <a:lnTo>
                        <a:pt x="6813" y="7862"/>
                      </a:lnTo>
                      <a:lnTo>
                        <a:pt x="6746" y="7853"/>
                      </a:lnTo>
                      <a:lnTo>
                        <a:pt x="6749" y="7885"/>
                      </a:lnTo>
                      <a:lnTo>
                        <a:pt x="6699" y="7909"/>
                      </a:lnTo>
                      <a:lnTo>
                        <a:pt x="6609" y="7951"/>
                      </a:lnTo>
                      <a:lnTo>
                        <a:pt x="6599" y="7930"/>
                      </a:lnTo>
                      <a:lnTo>
                        <a:pt x="6569" y="7951"/>
                      </a:lnTo>
                      <a:lnTo>
                        <a:pt x="6536" y="7988"/>
                      </a:lnTo>
                      <a:lnTo>
                        <a:pt x="6482" y="7979"/>
                      </a:lnTo>
                      <a:lnTo>
                        <a:pt x="6446" y="8011"/>
                      </a:lnTo>
                      <a:lnTo>
                        <a:pt x="6373" y="8007"/>
                      </a:lnTo>
                      <a:lnTo>
                        <a:pt x="6387" y="7973"/>
                      </a:lnTo>
                      <a:lnTo>
                        <a:pt x="6429" y="7948"/>
                      </a:lnTo>
                      <a:lnTo>
                        <a:pt x="6479" y="7949"/>
                      </a:lnTo>
                      <a:lnTo>
                        <a:pt x="6494" y="7931"/>
                      </a:lnTo>
                      <a:lnTo>
                        <a:pt x="6540" y="7916"/>
                      </a:lnTo>
                      <a:lnTo>
                        <a:pt x="6552" y="7934"/>
                      </a:lnTo>
                      <a:lnTo>
                        <a:pt x="6576" y="7916"/>
                      </a:lnTo>
                      <a:lnTo>
                        <a:pt x="6618" y="7868"/>
                      </a:lnTo>
                      <a:lnTo>
                        <a:pt x="6533" y="7795"/>
                      </a:lnTo>
                      <a:lnTo>
                        <a:pt x="6641" y="7859"/>
                      </a:lnTo>
                      <a:lnTo>
                        <a:pt x="6681" y="7849"/>
                      </a:lnTo>
                      <a:lnTo>
                        <a:pt x="6636" y="7834"/>
                      </a:lnTo>
                      <a:lnTo>
                        <a:pt x="6687" y="7817"/>
                      </a:lnTo>
                      <a:lnTo>
                        <a:pt x="6714" y="7825"/>
                      </a:lnTo>
                      <a:lnTo>
                        <a:pt x="6741" y="7801"/>
                      </a:lnTo>
                      <a:lnTo>
                        <a:pt x="6770" y="7819"/>
                      </a:lnTo>
                      <a:lnTo>
                        <a:pt x="6740" y="7756"/>
                      </a:lnTo>
                      <a:lnTo>
                        <a:pt x="6740" y="7739"/>
                      </a:lnTo>
                      <a:lnTo>
                        <a:pt x="6789" y="7823"/>
                      </a:lnTo>
                      <a:lnTo>
                        <a:pt x="6807" y="7814"/>
                      </a:lnTo>
                      <a:lnTo>
                        <a:pt x="6837" y="7826"/>
                      </a:lnTo>
                      <a:lnTo>
                        <a:pt x="6818" y="7795"/>
                      </a:lnTo>
                      <a:lnTo>
                        <a:pt x="6791" y="7753"/>
                      </a:lnTo>
                      <a:lnTo>
                        <a:pt x="6800" y="7726"/>
                      </a:lnTo>
                      <a:lnTo>
                        <a:pt x="6839" y="7793"/>
                      </a:lnTo>
                      <a:lnTo>
                        <a:pt x="6866" y="7795"/>
                      </a:lnTo>
                      <a:lnTo>
                        <a:pt x="6836" y="7726"/>
                      </a:lnTo>
                      <a:lnTo>
                        <a:pt x="6905" y="7777"/>
                      </a:lnTo>
                      <a:lnTo>
                        <a:pt x="6921" y="7819"/>
                      </a:lnTo>
                      <a:lnTo>
                        <a:pt x="6953" y="7849"/>
                      </a:lnTo>
                      <a:lnTo>
                        <a:pt x="7148" y="7775"/>
                      </a:lnTo>
                      <a:lnTo>
                        <a:pt x="7248" y="7747"/>
                      </a:lnTo>
                      <a:lnTo>
                        <a:pt x="7349" y="7727"/>
                      </a:lnTo>
                      <a:lnTo>
                        <a:pt x="7365" y="7705"/>
                      </a:lnTo>
                      <a:lnTo>
                        <a:pt x="7424" y="7673"/>
                      </a:lnTo>
                      <a:lnTo>
                        <a:pt x="7508" y="7621"/>
                      </a:lnTo>
                      <a:lnTo>
                        <a:pt x="7592" y="7594"/>
                      </a:lnTo>
                      <a:lnTo>
                        <a:pt x="7620" y="7568"/>
                      </a:lnTo>
                      <a:lnTo>
                        <a:pt x="7644" y="7553"/>
                      </a:lnTo>
                      <a:lnTo>
                        <a:pt x="7682" y="7537"/>
                      </a:lnTo>
                      <a:lnTo>
                        <a:pt x="7724" y="7504"/>
                      </a:lnTo>
                      <a:lnTo>
                        <a:pt x="7773" y="7445"/>
                      </a:lnTo>
                      <a:lnTo>
                        <a:pt x="7831" y="7407"/>
                      </a:lnTo>
                      <a:lnTo>
                        <a:pt x="7863" y="7361"/>
                      </a:lnTo>
                      <a:lnTo>
                        <a:pt x="7886" y="7342"/>
                      </a:lnTo>
                      <a:lnTo>
                        <a:pt x="7905" y="7300"/>
                      </a:lnTo>
                      <a:lnTo>
                        <a:pt x="7905" y="7276"/>
                      </a:lnTo>
                      <a:lnTo>
                        <a:pt x="7923" y="7286"/>
                      </a:lnTo>
                      <a:lnTo>
                        <a:pt x="7950" y="7240"/>
                      </a:lnTo>
                      <a:lnTo>
                        <a:pt x="7923" y="7228"/>
                      </a:lnTo>
                      <a:lnTo>
                        <a:pt x="7920" y="7193"/>
                      </a:lnTo>
                      <a:lnTo>
                        <a:pt x="7958" y="7229"/>
                      </a:lnTo>
                      <a:lnTo>
                        <a:pt x="8000" y="7187"/>
                      </a:lnTo>
                      <a:lnTo>
                        <a:pt x="7947" y="7121"/>
                      </a:lnTo>
                      <a:lnTo>
                        <a:pt x="7934" y="7181"/>
                      </a:lnTo>
                      <a:lnTo>
                        <a:pt x="7911" y="7151"/>
                      </a:lnTo>
                      <a:lnTo>
                        <a:pt x="7866" y="7156"/>
                      </a:lnTo>
                      <a:lnTo>
                        <a:pt x="7847" y="7129"/>
                      </a:lnTo>
                      <a:lnTo>
                        <a:pt x="7866" y="7111"/>
                      </a:lnTo>
                      <a:lnTo>
                        <a:pt x="7800" y="7103"/>
                      </a:lnTo>
                      <a:lnTo>
                        <a:pt x="7784" y="7132"/>
                      </a:lnTo>
                      <a:lnTo>
                        <a:pt x="7823" y="7133"/>
                      </a:lnTo>
                      <a:lnTo>
                        <a:pt x="7824" y="7153"/>
                      </a:lnTo>
                      <a:lnTo>
                        <a:pt x="7799" y="7169"/>
                      </a:lnTo>
                      <a:lnTo>
                        <a:pt x="7781" y="7157"/>
                      </a:lnTo>
                      <a:lnTo>
                        <a:pt x="7766" y="7174"/>
                      </a:lnTo>
                      <a:lnTo>
                        <a:pt x="7770" y="7193"/>
                      </a:lnTo>
                      <a:lnTo>
                        <a:pt x="7751" y="7184"/>
                      </a:lnTo>
                      <a:lnTo>
                        <a:pt x="7742" y="7156"/>
                      </a:lnTo>
                      <a:lnTo>
                        <a:pt x="7695" y="7177"/>
                      </a:lnTo>
                      <a:lnTo>
                        <a:pt x="7715" y="7190"/>
                      </a:lnTo>
                      <a:lnTo>
                        <a:pt x="7691" y="7231"/>
                      </a:lnTo>
                      <a:lnTo>
                        <a:pt x="7688" y="7199"/>
                      </a:lnTo>
                      <a:lnTo>
                        <a:pt x="7661" y="7198"/>
                      </a:lnTo>
                      <a:lnTo>
                        <a:pt x="7631" y="7235"/>
                      </a:lnTo>
                      <a:lnTo>
                        <a:pt x="7628" y="7211"/>
                      </a:lnTo>
                      <a:lnTo>
                        <a:pt x="7605" y="7208"/>
                      </a:lnTo>
                      <a:lnTo>
                        <a:pt x="7605" y="7234"/>
                      </a:lnTo>
                      <a:lnTo>
                        <a:pt x="7578" y="7222"/>
                      </a:lnTo>
                      <a:lnTo>
                        <a:pt x="7562" y="7229"/>
                      </a:lnTo>
                      <a:lnTo>
                        <a:pt x="7535" y="7216"/>
                      </a:lnTo>
                      <a:lnTo>
                        <a:pt x="7523" y="7187"/>
                      </a:lnTo>
                      <a:lnTo>
                        <a:pt x="7500" y="7213"/>
                      </a:lnTo>
                      <a:lnTo>
                        <a:pt x="7466" y="7186"/>
                      </a:lnTo>
                      <a:lnTo>
                        <a:pt x="7425" y="7226"/>
                      </a:lnTo>
                      <a:lnTo>
                        <a:pt x="7263" y="7262"/>
                      </a:lnTo>
                      <a:lnTo>
                        <a:pt x="7200" y="7273"/>
                      </a:lnTo>
                      <a:lnTo>
                        <a:pt x="7139" y="7220"/>
                      </a:lnTo>
                      <a:lnTo>
                        <a:pt x="7133" y="7181"/>
                      </a:lnTo>
                      <a:lnTo>
                        <a:pt x="7097" y="7136"/>
                      </a:lnTo>
                      <a:lnTo>
                        <a:pt x="7113" y="7081"/>
                      </a:lnTo>
                      <a:lnTo>
                        <a:pt x="7125" y="7024"/>
                      </a:lnTo>
                      <a:lnTo>
                        <a:pt x="7124" y="6994"/>
                      </a:lnTo>
                      <a:lnTo>
                        <a:pt x="7179" y="7010"/>
                      </a:lnTo>
                      <a:lnTo>
                        <a:pt x="7178" y="7037"/>
                      </a:lnTo>
                      <a:lnTo>
                        <a:pt x="7206" y="7079"/>
                      </a:lnTo>
                      <a:lnTo>
                        <a:pt x="7298" y="7087"/>
                      </a:lnTo>
                      <a:lnTo>
                        <a:pt x="7295" y="7115"/>
                      </a:lnTo>
                      <a:lnTo>
                        <a:pt x="7337" y="7132"/>
                      </a:lnTo>
                      <a:lnTo>
                        <a:pt x="7331" y="7157"/>
                      </a:lnTo>
                      <a:lnTo>
                        <a:pt x="7406" y="7120"/>
                      </a:lnTo>
                      <a:lnTo>
                        <a:pt x="7379" y="7079"/>
                      </a:lnTo>
                      <a:lnTo>
                        <a:pt x="7314" y="7001"/>
                      </a:lnTo>
                      <a:lnTo>
                        <a:pt x="7263" y="7004"/>
                      </a:lnTo>
                      <a:lnTo>
                        <a:pt x="7137" y="6944"/>
                      </a:lnTo>
                      <a:lnTo>
                        <a:pt x="7125" y="6899"/>
                      </a:lnTo>
                      <a:lnTo>
                        <a:pt x="7100" y="6827"/>
                      </a:lnTo>
                      <a:lnTo>
                        <a:pt x="7056" y="6802"/>
                      </a:lnTo>
                      <a:lnTo>
                        <a:pt x="7061" y="6760"/>
                      </a:lnTo>
                      <a:lnTo>
                        <a:pt x="7115" y="6730"/>
                      </a:lnTo>
                      <a:lnTo>
                        <a:pt x="7137" y="6745"/>
                      </a:lnTo>
                      <a:lnTo>
                        <a:pt x="7172" y="6737"/>
                      </a:lnTo>
                      <a:lnTo>
                        <a:pt x="7196" y="6758"/>
                      </a:lnTo>
                      <a:lnTo>
                        <a:pt x="7223" y="6740"/>
                      </a:lnTo>
                      <a:lnTo>
                        <a:pt x="7215" y="6769"/>
                      </a:lnTo>
                      <a:lnTo>
                        <a:pt x="7253" y="6773"/>
                      </a:lnTo>
                      <a:lnTo>
                        <a:pt x="7238" y="6737"/>
                      </a:lnTo>
                      <a:lnTo>
                        <a:pt x="7260" y="6719"/>
                      </a:lnTo>
                      <a:lnTo>
                        <a:pt x="7185" y="6718"/>
                      </a:lnTo>
                      <a:lnTo>
                        <a:pt x="7146" y="6686"/>
                      </a:lnTo>
                      <a:lnTo>
                        <a:pt x="7161" y="6664"/>
                      </a:lnTo>
                      <a:lnTo>
                        <a:pt x="7116" y="6676"/>
                      </a:lnTo>
                      <a:lnTo>
                        <a:pt x="7089" y="6731"/>
                      </a:lnTo>
                      <a:lnTo>
                        <a:pt x="7026" y="6733"/>
                      </a:lnTo>
                      <a:lnTo>
                        <a:pt x="7028" y="6700"/>
                      </a:lnTo>
                      <a:lnTo>
                        <a:pt x="6984" y="6626"/>
                      </a:lnTo>
                      <a:lnTo>
                        <a:pt x="6968" y="6584"/>
                      </a:lnTo>
                      <a:lnTo>
                        <a:pt x="6990" y="6571"/>
                      </a:lnTo>
                      <a:lnTo>
                        <a:pt x="7034" y="6539"/>
                      </a:lnTo>
                      <a:lnTo>
                        <a:pt x="7071" y="6583"/>
                      </a:lnTo>
                      <a:lnTo>
                        <a:pt x="7038" y="6508"/>
                      </a:lnTo>
                      <a:lnTo>
                        <a:pt x="6998" y="6485"/>
                      </a:lnTo>
                      <a:lnTo>
                        <a:pt x="6992" y="6436"/>
                      </a:lnTo>
                      <a:lnTo>
                        <a:pt x="6965" y="6439"/>
                      </a:lnTo>
                      <a:lnTo>
                        <a:pt x="6962" y="6506"/>
                      </a:lnTo>
                      <a:lnTo>
                        <a:pt x="6948" y="6559"/>
                      </a:lnTo>
                      <a:lnTo>
                        <a:pt x="6909" y="6544"/>
                      </a:lnTo>
                      <a:lnTo>
                        <a:pt x="6902" y="6508"/>
                      </a:lnTo>
                      <a:lnTo>
                        <a:pt x="6913" y="6465"/>
                      </a:lnTo>
                      <a:lnTo>
                        <a:pt x="6861" y="6472"/>
                      </a:lnTo>
                      <a:lnTo>
                        <a:pt x="6842" y="6395"/>
                      </a:lnTo>
                      <a:lnTo>
                        <a:pt x="6789" y="6373"/>
                      </a:lnTo>
                      <a:lnTo>
                        <a:pt x="6738" y="6337"/>
                      </a:lnTo>
                      <a:lnTo>
                        <a:pt x="6713" y="6343"/>
                      </a:lnTo>
                      <a:lnTo>
                        <a:pt x="6653" y="6295"/>
                      </a:lnTo>
                      <a:lnTo>
                        <a:pt x="6627" y="6337"/>
                      </a:lnTo>
                      <a:lnTo>
                        <a:pt x="6597" y="6307"/>
                      </a:lnTo>
                      <a:lnTo>
                        <a:pt x="6543" y="6248"/>
                      </a:lnTo>
                      <a:lnTo>
                        <a:pt x="6461" y="6209"/>
                      </a:lnTo>
                      <a:lnTo>
                        <a:pt x="6410" y="6148"/>
                      </a:lnTo>
                      <a:lnTo>
                        <a:pt x="6413" y="6185"/>
                      </a:lnTo>
                      <a:lnTo>
                        <a:pt x="6480" y="6277"/>
                      </a:lnTo>
                      <a:lnTo>
                        <a:pt x="6480" y="6329"/>
                      </a:lnTo>
                      <a:lnTo>
                        <a:pt x="6525" y="6379"/>
                      </a:lnTo>
                      <a:lnTo>
                        <a:pt x="6506" y="6398"/>
                      </a:lnTo>
                      <a:lnTo>
                        <a:pt x="6505" y="6375"/>
                      </a:lnTo>
                      <a:lnTo>
                        <a:pt x="6467" y="6358"/>
                      </a:lnTo>
                      <a:lnTo>
                        <a:pt x="6470" y="6334"/>
                      </a:lnTo>
                      <a:lnTo>
                        <a:pt x="6450" y="6310"/>
                      </a:lnTo>
                      <a:lnTo>
                        <a:pt x="6380" y="6149"/>
                      </a:lnTo>
                      <a:lnTo>
                        <a:pt x="6348" y="6073"/>
                      </a:lnTo>
                      <a:lnTo>
                        <a:pt x="6330" y="5933"/>
                      </a:lnTo>
                      <a:lnTo>
                        <a:pt x="6343" y="5901"/>
                      </a:lnTo>
                      <a:lnTo>
                        <a:pt x="6297" y="5771"/>
                      </a:lnTo>
                      <a:lnTo>
                        <a:pt x="6237" y="5696"/>
                      </a:lnTo>
                      <a:lnTo>
                        <a:pt x="6141" y="5624"/>
                      </a:lnTo>
                      <a:lnTo>
                        <a:pt x="6104" y="5651"/>
                      </a:lnTo>
                      <a:lnTo>
                        <a:pt x="6054" y="5704"/>
                      </a:lnTo>
                      <a:lnTo>
                        <a:pt x="6009" y="5695"/>
                      </a:lnTo>
                      <a:lnTo>
                        <a:pt x="5963" y="5665"/>
                      </a:lnTo>
                      <a:lnTo>
                        <a:pt x="5924" y="5630"/>
                      </a:lnTo>
                      <a:lnTo>
                        <a:pt x="5916" y="5564"/>
                      </a:lnTo>
                      <a:lnTo>
                        <a:pt x="5886" y="5497"/>
                      </a:lnTo>
                      <a:lnTo>
                        <a:pt x="5837" y="5359"/>
                      </a:lnTo>
                      <a:lnTo>
                        <a:pt x="5883" y="5468"/>
                      </a:lnTo>
                      <a:lnTo>
                        <a:pt x="5912" y="5539"/>
                      </a:lnTo>
                      <a:lnTo>
                        <a:pt x="5937" y="5557"/>
                      </a:lnTo>
                      <a:lnTo>
                        <a:pt x="5943" y="5612"/>
                      </a:lnTo>
                      <a:lnTo>
                        <a:pt x="6003" y="5659"/>
                      </a:lnTo>
                      <a:lnTo>
                        <a:pt x="6030" y="5653"/>
                      </a:lnTo>
                      <a:lnTo>
                        <a:pt x="6050" y="5663"/>
                      </a:lnTo>
                      <a:lnTo>
                        <a:pt x="6062" y="5641"/>
                      </a:lnTo>
                      <a:lnTo>
                        <a:pt x="6089" y="5639"/>
                      </a:lnTo>
                      <a:lnTo>
                        <a:pt x="6140" y="5603"/>
                      </a:lnTo>
                      <a:lnTo>
                        <a:pt x="6245" y="5482"/>
                      </a:lnTo>
                      <a:lnTo>
                        <a:pt x="6123" y="5581"/>
                      </a:lnTo>
                      <a:lnTo>
                        <a:pt x="6060" y="5543"/>
                      </a:lnTo>
                      <a:lnTo>
                        <a:pt x="6059" y="5611"/>
                      </a:lnTo>
                      <a:lnTo>
                        <a:pt x="6033" y="5615"/>
                      </a:lnTo>
                      <a:lnTo>
                        <a:pt x="6023" y="5566"/>
                      </a:lnTo>
                      <a:lnTo>
                        <a:pt x="5976" y="5447"/>
                      </a:lnTo>
                      <a:lnTo>
                        <a:pt x="5939" y="5380"/>
                      </a:lnTo>
                      <a:lnTo>
                        <a:pt x="5979" y="5351"/>
                      </a:lnTo>
                      <a:lnTo>
                        <a:pt x="6017" y="5438"/>
                      </a:lnTo>
                      <a:lnTo>
                        <a:pt x="6051" y="5465"/>
                      </a:lnTo>
                      <a:lnTo>
                        <a:pt x="6038" y="5515"/>
                      </a:lnTo>
                      <a:lnTo>
                        <a:pt x="6075" y="5482"/>
                      </a:lnTo>
                      <a:lnTo>
                        <a:pt x="6039" y="5399"/>
                      </a:lnTo>
                      <a:lnTo>
                        <a:pt x="6042" y="5360"/>
                      </a:lnTo>
                      <a:lnTo>
                        <a:pt x="6063" y="5230"/>
                      </a:lnTo>
                      <a:lnTo>
                        <a:pt x="6045" y="5198"/>
                      </a:lnTo>
                      <a:lnTo>
                        <a:pt x="6062" y="5135"/>
                      </a:lnTo>
                      <a:lnTo>
                        <a:pt x="6005" y="5113"/>
                      </a:lnTo>
                      <a:lnTo>
                        <a:pt x="5999" y="5084"/>
                      </a:lnTo>
                      <a:lnTo>
                        <a:pt x="6126" y="5021"/>
                      </a:lnTo>
                      <a:lnTo>
                        <a:pt x="6149" y="4979"/>
                      </a:lnTo>
                      <a:lnTo>
                        <a:pt x="6143" y="4933"/>
                      </a:lnTo>
                      <a:lnTo>
                        <a:pt x="6111" y="5017"/>
                      </a:lnTo>
                      <a:lnTo>
                        <a:pt x="6005" y="5048"/>
                      </a:lnTo>
                      <a:lnTo>
                        <a:pt x="5954" y="5078"/>
                      </a:lnTo>
                      <a:lnTo>
                        <a:pt x="5882" y="5021"/>
                      </a:lnTo>
                      <a:lnTo>
                        <a:pt x="5816" y="4954"/>
                      </a:lnTo>
                      <a:lnTo>
                        <a:pt x="5867" y="5032"/>
                      </a:lnTo>
                      <a:lnTo>
                        <a:pt x="5930" y="5089"/>
                      </a:lnTo>
                      <a:lnTo>
                        <a:pt x="5955" y="5173"/>
                      </a:lnTo>
                      <a:lnTo>
                        <a:pt x="5952" y="5248"/>
                      </a:lnTo>
                      <a:lnTo>
                        <a:pt x="5901" y="5213"/>
                      </a:lnTo>
                      <a:lnTo>
                        <a:pt x="5834" y="5203"/>
                      </a:lnTo>
                      <a:lnTo>
                        <a:pt x="5828" y="5342"/>
                      </a:lnTo>
                      <a:lnTo>
                        <a:pt x="5808" y="5201"/>
                      </a:lnTo>
                      <a:lnTo>
                        <a:pt x="5766" y="5155"/>
                      </a:lnTo>
                      <a:lnTo>
                        <a:pt x="5708" y="5029"/>
                      </a:lnTo>
                      <a:lnTo>
                        <a:pt x="5619" y="4936"/>
                      </a:lnTo>
                      <a:lnTo>
                        <a:pt x="5604" y="4873"/>
                      </a:lnTo>
                      <a:lnTo>
                        <a:pt x="5580" y="4807"/>
                      </a:lnTo>
                      <a:lnTo>
                        <a:pt x="5556" y="4729"/>
                      </a:lnTo>
                      <a:lnTo>
                        <a:pt x="5480" y="4649"/>
                      </a:lnTo>
                      <a:lnTo>
                        <a:pt x="5496" y="4630"/>
                      </a:lnTo>
                      <a:lnTo>
                        <a:pt x="5354" y="4448"/>
                      </a:lnTo>
                      <a:lnTo>
                        <a:pt x="5513" y="4626"/>
                      </a:lnTo>
                      <a:lnTo>
                        <a:pt x="5516" y="4608"/>
                      </a:lnTo>
                      <a:lnTo>
                        <a:pt x="5473" y="4503"/>
                      </a:lnTo>
                      <a:lnTo>
                        <a:pt x="5485" y="4482"/>
                      </a:lnTo>
                      <a:lnTo>
                        <a:pt x="5452" y="4470"/>
                      </a:lnTo>
                      <a:lnTo>
                        <a:pt x="5372" y="4416"/>
                      </a:lnTo>
                      <a:lnTo>
                        <a:pt x="5345" y="4430"/>
                      </a:lnTo>
                      <a:lnTo>
                        <a:pt x="5300" y="4362"/>
                      </a:lnTo>
                      <a:lnTo>
                        <a:pt x="5272" y="4293"/>
                      </a:lnTo>
                      <a:lnTo>
                        <a:pt x="5321" y="4343"/>
                      </a:lnTo>
                      <a:lnTo>
                        <a:pt x="5351" y="4346"/>
                      </a:lnTo>
                      <a:lnTo>
                        <a:pt x="5390" y="4311"/>
                      </a:lnTo>
                      <a:lnTo>
                        <a:pt x="5458" y="4316"/>
                      </a:lnTo>
                      <a:lnTo>
                        <a:pt x="5449" y="4281"/>
                      </a:lnTo>
                      <a:lnTo>
                        <a:pt x="5483" y="4214"/>
                      </a:lnTo>
                      <a:lnTo>
                        <a:pt x="5513" y="4170"/>
                      </a:lnTo>
                      <a:lnTo>
                        <a:pt x="5551" y="4167"/>
                      </a:lnTo>
                      <a:lnTo>
                        <a:pt x="5536" y="4115"/>
                      </a:lnTo>
                      <a:lnTo>
                        <a:pt x="5599" y="4103"/>
                      </a:lnTo>
                      <a:lnTo>
                        <a:pt x="5581" y="4074"/>
                      </a:lnTo>
                      <a:lnTo>
                        <a:pt x="5657" y="3999"/>
                      </a:lnTo>
                      <a:lnTo>
                        <a:pt x="5665" y="3945"/>
                      </a:lnTo>
                      <a:lnTo>
                        <a:pt x="5639" y="3869"/>
                      </a:lnTo>
                      <a:lnTo>
                        <a:pt x="5590" y="3855"/>
                      </a:lnTo>
                      <a:lnTo>
                        <a:pt x="5570" y="3881"/>
                      </a:lnTo>
                      <a:lnTo>
                        <a:pt x="5591" y="3920"/>
                      </a:lnTo>
                      <a:lnTo>
                        <a:pt x="5576" y="3974"/>
                      </a:lnTo>
                      <a:lnTo>
                        <a:pt x="5515" y="3960"/>
                      </a:lnTo>
                      <a:lnTo>
                        <a:pt x="5498" y="3902"/>
                      </a:lnTo>
                      <a:lnTo>
                        <a:pt x="5510" y="3822"/>
                      </a:lnTo>
                      <a:lnTo>
                        <a:pt x="5446" y="3783"/>
                      </a:lnTo>
                      <a:lnTo>
                        <a:pt x="5371" y="3723"/>
                      </a:lnTo>
                      <a:lnTo>
                        <a:pt x="5336" y="3716"/>
                      </a:lnTo>
                      <a:lnTo>
                        <a:pt x="5363" y="3771"/>
                      </a:lnTo>
                      <a:lnTo>
                        <a:pt x="5321" y="3821"/>
                      </a:lnTo>
                      <a:lnTo>
                        <a:pt x="5393" y="3878"/>
                      </a:lnTo>
                      <a:lnTo>
                        <a:pt x="5440" y="3963"/>
                      </a:lnTo>
                      <a:lnTo>
                        <a:pt x="5413" y="4101"/>
                      </a:lnTo>
                      <a:lnTo>
                        <a:pt x="5386" y="4127"/>
                      </a:lnTo>
                      <a:lnTo>
                        <a:pt x="5330" y="4097"/>
                      </a:lnTo>
                      <a:lnTo>
                        <a:pt x="5287" y="4083"/>
                      </a:lnTo>
                      <a:lnTo>
                        <a:pt x="5264" y="4020"/>
                      </a:lnTo>
                      <a:lnTo>
                        <a:pt x="5266" y="3959"/>
                      </a:lnTo>
                      <a:lnTo>
                        <a:pt x="5224" y="3986"/>
                      </a:lnTo>
                      <a:lnTo>
                        <a:pt x="5176" y="3969"/>
                      </a:lnTo>
                      <a:lnTo>
                        <a:pt x="5173" y="3927"/>
                      </a:lnTo>
                      <a:lnTo>
                        <a:pt x="5156" y="3885"/>
                      </a:lnTo>
                      <a:lnTo>
                        <a:pt x="5155" y="3792"/>
                      </a:lnTo>
                      <a:lnTo>
                        <a:pt x="5204" y="3755"/>
                      </a:lnTo>
                      <a:lnTo>
                        <a:pt x="5234" y="3698"/>
                      </a:lnTo>
                      <a:lnTo>
                        <a:pt x="5227" y="3671"/>
                      </a:lnTo>
                      <a:lnTo>
                        <a:pt x="5222" y="3611"/>
                      </a:lnTo>
                      <a:lnTo>
                        <a:pt x="5215" y="3555"/>
                      </a:lnTo>
                      <a:lnTo>
                        <a:pt x="5239" y="3489"/>
                      </a:lnTo>
                      <a:lnTo>
                        <a:pt x="5252" y="3410"/>
                      </a:lnTo>
                      <a:lnTo>
                        <a:pt x="5302" y="3383"/>
                      </a:lnTo>
                      <a:lnTo>
                        <a:pt x="5284" y="3359"/>
                      </a:lnTo>
                      <a:lnTo>
                        <a:pt x="5312" y="3312"/>
                      </a:lnTo>
                      <a:lnTo>
                        <a:pt x="5332" y="3240"/>
                      </a:lnTo>
                      <a:lnTo>
                        <a:pt x="5362" y="3216"/>
                      </a:lnTo>
                      <a:lnTo>
                        <a:pt x="5360" y="3174"/>
                      </a:lnTo>
                      <a:lnTo>
                        <a:pt x="5363" y="3111"/>
                      </a:lnTo>
                      <a:lnTo>
                        <a:pt x="5383" y="3051"/>
                      </a:lnTo>
                      <a:lnTo>
                        <a:pt x="5375" y="2988"/>
                      </a:lnTo>
                      <a:lnTo>
                        <a:pt x="5383" y="2931"/>
                      </a:lnTo>
                      <a:lnTo>
                        <a:pt x="5381" y="2868"/>
                      </a:lnTo>
                      <a:lnTo>
                        <a:pt x="5371" y="2807"/>
                      </a:lnTo>
                      <a:lnTo>
                        <a:pt x="5309" y="2712"/>
                      </a:lnTo>
                      <a:lnTo>
                        <a:pt x="5347" y="2724"/>
                      </a:lnTo>
                      <a:lnTo>
                        <a:pt x="5378" y="2754"/>
                      </a:lnTo>
                      <a:lnTo>
                        <a:pt x="5383" y="2673"/>
                      </a:lnTo>
                      <a:lnTo>
                        <a:pt x="5381" y="2636"/>
                      </a:lnTo>
                      <a:lnTo>
                        <a:pt x="5342" y="2612"/>
                      </a:lnTo>
                      <a:lnTo>
                        <a:pt x="5303" y="2589"/>
                      </a:lnTo>
                      <a:lnTo>
                        <a:pt x="5291" y="2535"/>
                      </a:lnTo>
                      <a:lnTo>
                        <a:pt x="5267" y="2519"/>
                      </a:lnTo>
                      <a:lnTo>
                        <a:pt x="5257" y="2445"/>
                      </a:lnTo>
                      <a:lnTo>
                        <a:pt x="5221" y="2400"/>
                      </a:lnTo>
                      <a:lnTo>
                        <a:pt x="5227" y="2373"/>
                      </a:lnTo>
                      <a:lnTo>
                        <a:pt x="5203" y="2300"/>
                      </a:lnTo>
                      <a:lnTo>
                        <a:pt x="5101" y="2309"/>
                      </a:lnTo>
                      <a:lnTo>
                        <a:pt x="5030" y="2286"/>
                      </a:lnTo>
                      <a:lnTo>
                        <a:pt x="5000" y="2301"/>
                      </a:lnTo>
                      <a:lnTo>
                        <a:pt x="4945" y="2301"/>
                      </a:lnTo>
                      <a:lnTo>
                        <a:pt x="4921" y="2255"/>
                      </a:lnTo>
                      <a:lnTo>
                        <a:pt x="4909" y="2184"/>
                      </a:lnTo>
                      <a:lnTo>
                        <a:pt x="4805" y="2153"/>
                      </a:lnTo>
                      <a:lnTo>
                        <a:pt x="4808" y="2100"/>
                      </a:lnTo>
                      <a:lnTo>
                        <a:pt x="4763" y="2025"/>
                      </a:lnTo>
                      <a:lnTo>
                        <a:pt x="4751" y="1985"/>
                      </a:lnTo>
                      <a:lnTo>
                        <a:pt x="4714" y="1970"/>
                      </a:lnTo>
                      <a:lnTo>
                        <a:pt x="4679" y="1970"/>
                      </a:lnTo>
                      <a:lnTo>
                        <a:pt x="4657" y="1929"/>
                      </a:lnTo>
                      <a:lnTo>
                        <a:pt x="4627" y="1919"/>
                      </a:lnTo>
                      <a:lnTo>
                        <a:pt x="4609" y="1884"/>
                      </a:lnTo>
                      <a:lnTo>
                        <a:pt x="4559" y="1856"/>
                      </a:lnTo>
                      <a:lnTo>
                        <a:pt x="4552" y="1814"/>
                      </a:lnTo>
                      <a:lnTo>
                        <a:pt x="4562" y="1764"/>
                      </a:lnTo>
                      <a:lnTo>
                        <a:pt x="4552" y="1697"/>
                      </a:lnTo>
                      <a:lnTo>
                        <a:pt x="4402" y="1613"/>
                      </a:lnTo>
                      <a:lnTo>
                        <a:pt x="4358" y="1569"/>
                      </a:lnTo>
                      <a:lnTo>
                        <a:pt x="4358" y="1524"/>
                      </a:lnTo>
                      <a:lnTo>
                        <a:pt x="4279" y="1389"/>
                      </a:lnTo>
                      <a:lnTo>
                        <a:pt x="4252" y="1355"/>
                      </a:lnTo>
                      <a:lnTo>
                        <a:pt x="4217" y="1355"/>
                      </a:lnTo>
                      <a:lnTo>
                        <a:pt x="4139" y="1274"/>
                      </a:lnTo>
                      <a:lnTo>
                        <a:pt x="4123" y="1298"/>
                      </a:lnTo>
                      <a:lnTo>
                        <a:pt x="4100" y="1284"/>
                      </a:lnTo>
                      <a:lnTo>
                        <a:pt x="3995" y="1211"/>
                      </a:lnTo>
                      <a:lnTo>
                        <a:pt x="3925" y="1155"/>
                      </a:lnTo>
                      <a:lnTo>
                        <a:pt x="3892" y="1137"/>
                      </a:lnTo>
                      <a:lnTo>
                        <a:pt x="3794" y="1140"/>
                      </a:lnTo>
                      <a:lnTo>
                        <a:pt x="3718" y="1170"/>
                      </a:lnTo>
                      <a:lnTo>
                        <a:pt x="3694" y="1116"/>
                      </a:lnTo>
                      <a:lnTo>
                        <a:pt x="3646" y="1157"/>
                      </a:lnTo>
                      <a:lnTo>
                        <a:pt x="3613" y="1131"/>
                      </a:lnTo>
                      <a:lnTo>
                        <a:pt x="3613" y="1167"/>
                      </a:lnTo>
                      <a:lnTo>
                        <a:pt x="3578" y="1193"/>
                      </a:lnTo>
                      <a:lnTo>
                        <a:pt x="3521" y="1178"/>
                      </a:lnTo>
                      <a:lnTo>
                        <a:pt x="3505" y="1238"/>
                      </a:lnTo>
                      <a:lnTo>
                        <a:pt x="3484" y="1274"/>
                      </a:lnTo>
                      <a:lnTo>
                        <a:pt x="3418" y="1263"/>
                      </a:lnTo>
                      <a:lnTo>
                        <a:pt x="3430" y="1296"/>
                      </a:lnTo>
                      <a:lnTo>
                        <a:pt x="3526" y="1283"/>
                      </a:lnTo>
                      <a:lnTo>
                        <a:pt x="3548" y="1338"/>
                      </a:lnTo>
                      <a:lnTo>
                        <a:pt x="3538" y="1398"/>
                      </a:lnTo>
                      <a:lnTo>
                        <a:pt x="3476" y="1397"/>
                      </a:lnTo>
                      <a:lnTo>
                        <a:pt x="3431" y="1383"/>
                      </a:lnTo>
                      <a:lnTo>
                        <a:pt x="3499" y="1368"/>
                      </a:lnTo>
                      <a:lnTo>
                        <a:pt x="3356" y="1371"/>
                      </a:lnTo>
                      <a:lnTo>
                        <a:pt x="3034" y="1547"/>
                      </a:lnTo>
                      <a:lnTo>
                        <a:pt x="2957" y="1596"/>
                      </a:lnTo>
                      <a:lnTo>
                        <a:pt x="2938" y="1547"/>
                      </a:lnTo>
                      <a:lnTo>
                        <a:pt x="2971" y="1497"/>
                      </a:lnTo>
                      <a:lnTo>
                        <a:pt x="2926" y="1520"/>
                      </a:lnTo>
                      <a:lnTo>
                        <a:pt x="2897" y="1505"/>
                      </a:lnTo>
                      <a:lnTo>
                        <a:pt x="2908" y="1556"/>
                      </a:lnTo>
                      <a:lnTo>
                        <a:pt x="2843" y="1572"/>
                      </a:lnTo>
                      <a:lnTo>
                        <a:pt x="2866" y="1611"/>
                      </a:lnTo>
                      <a:lnTo>
                        <a:pt x="2752" y="1623"/>
                      </a:lnTo>
                      <a:lnTo>
                        <a:pt x="2729" y="1598"/>
                      </a:lnTo>
                      <a:lnTo>
                        <a:pt x="2558" y="1620"/>
                      </a:lnTo>
                      <a:lnTo>
                        <a:pt x="2561" y="1643"/>
                      </a:lnTo>
                      <a:lnTo>
                        <a:pt x="2524" y="1637"/>
                      </a:lnTo>
                      <a:lnTo>
                        <a:pt x="2447" y="1635"/>
                      </a:lnTo>
                      <a:lnTo>
                        <a:pt x="2414" y="1647"/>
                      </a:lnTo>
                      <a:lnTo>
                        <a:pt x="2380" y="1598"/>
                      </a:lnTo>
                      <a:lnTo>
                        <a:pt x="2356" y="1490"/>
                      </a:lnTo>
                      <a:lnTo>
                        <a:pt x="2353" y="1431"/>
                      </a:lnTo>
                      <a:lnTo>
                        <a:pt x="2380" y="1400"/>
                      </a:lnTo>
                      <a:lnTo>
                        <a:pt x="2374" y="1436"/>
                      </a:lnTo>
                      <a:lnTo>
                        <a:pt x="2366" y="1490"/>
                      </a:lnTo>
                      <a:lnTo>
                        <a:pt x="2392" y="1590"/>
                      </a:lnTo>
                      <a:lnTo>
                        <a:pt x="2431" y="1626"/>
                      </a:lnTo>
                      <a:lnTo>
                        <a:pt x="2482" y="1614"/>
                      </a:lnTo>
                      <a:lnTo>
                        <a:pt x="2486" y="1575"/>
                      </a:lnTo>
                      <a:lnTo>
                        <a:pt x="2480" y="1475"/>
                      </a:lnTo>
                      <a:lnTo>
                        <a:pt x="2428" y="1401"/>
                      </a:lnTo>
                      <a:lnTo>
                        <a:pt x="2381" y="1317"/>
                      </a:lnTo>
                      <a:lnTo>
                        <a:pt x="2332" y="1293"/>
                      </a:lnTo>
                      <a:lnTo>
                        <a:pt x="2288" y="1271"/>
                      </a:lnTo>
                      <a:lnTo>
                        <a:pt x="2254" y="1239"/>
                      </a:lnTo>
                      <a:lnTo>
                        <a:pt x="2206" y="1200"/>
                      </a:lnTo>
                      <a:lnTo>
                        <a:pt x="2207" y="1185"/>
                      </a:lnTo>
                      <a:lnTo>
                        <a:pt x="2282" y="1241"/>
                      </a:lnTo>
                      <a:lnTo>
                        <a:pt x="2230" y="1172"/>
                      </a:lnTo>
                      <a:lnTo>
                        <a:pt x="2188" y="1155"/>
                      </a:lnTo>
                      <a:lnTo>
                        <a:pt x="2156" y="1106"/>
                      </a:lnTo>
                      <a:lnTo>
                        <a:pt x="2120" y="1092"/>
                      </a:lnTo>
                      <a:lnTo>
                        <a:pt x="2105" y="1071"/>
                      </a:lnTo>
                      <a:lnTo>
                        <a:pt x="2105" y="1049"/>
                      </a:lnTo>
                      <a:lnTo>
                        <a:pt x="2131" y="1062"/>
                      </a:lnTo>
                      <a:lnTo>
                        <a:pt x="2146" y="1083"/>
                      </a:lnTo>
                      <a:lnTo>
                        <a:pt x="2176" y="1085"/>
                      </a:lnTo>
                      <a:lnTo>
                        <a:pt x="2176" y="1109"/>
                      </a:lnTo>
                      <a:lnTo>
                        <a:pt x="2209" y="1119"/>
                      </a:lnTo>
                      <a:lnTo>
                        <a:pt x="2230" y="1119"/>
                      </a:lnTo>
                      <a:lnTo>
                        <a:pt x="2248" y="1148"/>
                      </a:lnTo>
                      <a:lnTo>
                        <a:pt x="2270" y="1161"/>
                      </a:lnTo>
                      <a:lnTo>
                        <a:pt x="2293" y="1206"/>
                      </a:lnTo>
                      <a:lnTo>
                        <a:pt x="2344" y="1224"/>
                      </a:lnTo>
                      <a:lnTo>
                        <a:pt x="2371" y="1188"/>
                      </a:lnTo>
                      <a:lnTo>
                        <a:pt x="2414" y="1218"/>
                      </a:lnTo>
                      <a:lnTo>
                        <a:pt x="2396" y="1181"/>
                      </a:lnTo>
                      <a:lnTo>
                        <a:pt x="2360" y="1169"/>
                      </a:lnTo>
                      <a:lnTo>
                        <a:pt x="2348" y="1143"/>
                      </a:lnTo>
                      <a:lnTo>
                        <a:pt x="2338" y="1173"/>
                      </a:lnTo>
                      <a:lnTo>
                        <a:pt x="2315" y="1190"/>
                      </a:lnTo>
                      <a:lnTo>
                        <a:pt x="2293" y="1163"/>
                      </a:lnTo>
                      <a:lnTo>
                        <a:pt x="2296" y="1116"/>
                      </a:lnTo>
                      <a:lnTo>
                        <a:pt x="2272" y="1115"/>
                      </a:lnTo>
                      <a:lnTo>
                        <a:pt x="2249" y="1089"/>
                      </a:lnTo>
                      <a:lnTo>
                        <a:pt x="2203" y="1085"/>
                      </a:lnTo>
                      <a:lnTo>
                        <a:pt x="2159" y="1056"/>
                      </a:lnTo>
                      <a:lnTo>
                        <a:pt x="2087" y="1023"/>
                      </a:lnTo>
                      <a:lnTo>
                        <a:pt x="2081" y="992"/>
                      </a:lnTo>
                      <a:lnTo>
                        <a:pt x="2119" y="959"/>
                      </a:lnTo>
                      <a:lnTo>
                        <a:pt x="2134" y="915"/>
                      </a:lnTo>
                      <a:lnTo>
                        <a:pt x="2212" y="897"/>
                      </a:lnTo>
                      <a:lnTo>
                        <a:pt x="2216" y="869"/>
                      </a:lnTo>
                      <a:lnTo>
                        <a:pt x="2242" y="875"/>
                      </a:lnTo>
                      <a:lnTo>
                        <a:pt x="2215" y="827"/>
                      </a:lnTo>
                      <a:lnTo>
                        <a:pt x="2195" y="843"/>
                      </a:lnTo>
                      <a:lnTo>
                        <a:pt x="2186" y="891"/>
                      </a:lnTo>
                      <a:lnTo>
                        <a:pt x="2107" y="899"/>
                      </a:lnTo>
                      <a:lnTo>
                        <a:pt x="2068" y="902"/>
                      </a:lnTo>
                      <a:lnTo>
                        <a:pt x="2048" y="876"/>
                      </a:lnTo>
                      <a:lnTo>
                        <a:pt x="2008" y="867"/>
                      </a:lnTo>
                      <a:lnTo>
                        <a:pt x="1967" y="872"/>
                      </a:lnTo>
                      <a:lnTo>
                        <a:pt x="1931" y="888"/>
                      </a:lnTo>
                      <a:lnTo>
                        <a:pt x="1930" y="936"/>
                      </a:lnTo>
                      <a:lnTo>
                        <a:pt x="1957" y="948"/>
                      </a:lnTo>
                      <a:lnTo>
                        <a:pt x="1973" y="926"/>
                      </a:lnTo>
                      <a:lnTo>
                        <a:pt x="2035" y="938"/>
                      </a:lnTo>
                      <a:lnTo>
                        <a:pt x="2042" y="1019"/>
                      </a:lnTo>
                      <a:lnTo>
                        <a:pt x="2057" y="1037"/>
                      </a:lnTo>
                      <a:lnTo>
                        <a:pt x="2048" y="1056"/>
                      </a:lnTo>
                      <a:lnTo>
                        <a:pt x="2065" y="1074"/>
                      </a:lnTo>
                      <a:lnTo>
                        <a:pt x="2086" y="1082"/>
                      </a:lnTo>
                      <a:lnTo>
                        <a:pt x="2101" y="1101"/>
                      </a:lnTo>
                      <a:lnTo>
                        <a:pt x="2144" y="1122"/>
                      </a:lnTo>
                      <a:lnTo>
                        <a:pt x="2144" y="1145"/>
                      </a:lnTo>
                      <a:lnTo>
                        <a:pt x="2096" y="1121"/>
                      </a:lnTo>
                      <a:lnTo>
                        <a:pt x="2038" y="1076"/>
                      </a:lnTo>
                      <a:lnTo>
                        <a:pt x="1960" y="1013"/>
                      </a:lnTo>
                      <a:lnTo>
                        <a:pt x="1861" y="951"/>
                      </a:lnTo>
                      <a:lnTo>
                        <a:pt x="1706" y="875"/>
                      </a:lnTo>
                      <a:lnTo>
                        <a:pt x="1561" y="819"/>
                      </a:lnTo>
                      <a:lnTo>
                        <a:pt x="1405" y="782"/>
                      </a:lnTo>
                      <a:lnTo>
                        <a:pt x="1225" y="764"/>
                      </a:lnTo>
                      <a:lnTo>
                        <a:pt x="1223" y="728"/>
                      </a:lnTo>
                      <a:lnTo>
                        <a:pt x="1279" y="720"/>
                      </a:lnTo>
                      <a:lnTo>
                        <a:pt x="1408" y="738"/>
                      </a:lnTo>
                      <a:lnTo>
                        <a:pt x="1423" y="701"/>
                      </a:lnTo>
                      <a:lnTo>
                        <a:pt x="1439" y="738"/>
                      </a:lnTo>
                      <a:lnTo>
                        <a:pt x="1498" y="747"/>
                      </a:lnTo>
                      <a:lnTo>
                        <a:pt x="1492" y="701"/>
                      </a:lnTo>
                      <a:lnTo>
                        <a:pt x="1591" y="761"/>
                      </a:lnTo>
                      <a:lnTo>
                        <a:pt x="1637" y="758"/>
                      </a:lnTo>
                      <a:lnTo>
                        <a:pt x="1628" y="714"/>
                      </a:lnTo>
                      <a:lnTo>
                        <a:pt x="1579" y="681"/>
                      </a:lnTo>
                      <a:lnTo>
                        <a:pt x="1595" y="644"/>
                      </a:lnTo>
                      <a:lnTo>
                        <a:pt x="1550" y="671"/>
                      </a:lnTo>
                      <a:lnTo>
                        <a:pt x="1534" y="635"/>
                      </a:lnTo>
                      <a:lnTo>
                        <a:pt x="1508" y="648"/>
                      </a:lnTo>
                      <a:lnTo>
                        <a:pt x="1466" y="638"/>
                      </a:lnTo>
                      <a:lnTo>
                        <a:pt x="1397" y="648"/>
                      </a:lnTo>
                      <a:lnTo>
                        <a:pt x="1375" y="675"/>
                      </a:lnTo>
                      <a:lnTo>
                        <a:pt x="1297" y="668"/>
                      </a:lnTo>
                      <a:lnTo>
                        <a:pt x="1322" y="620"/>
                      </a:lnTo>
                      <a:lnTo>
                        <a:pt x="1303" y="611"/>
                      </a:lnTo>
                      <a:lnTo>
                        <a:pt x="1261" y="644"/>
                      </a:lnTo>
                      <a:lnTo>
                        <a:pt x="1241" y="629"/>
                      </a:lnTo>
                      <a:lnTo>
                        <a:pt x="1232" y="654"/>
                      </a:lnTo>
                      <a:lnTo>
                        <a:pt x="1202" y="690"/>
                      </a:lnTo>
                      <a:lnTo>
                        <a:pt x="1138" y="722"/>
                      </a:lnTo>
                      <a:lnTo>
                        <a:pt x="1178" y="735"/>
                      </a:lnTo>
                      <a:lnTo>
                        <a:pt x="1183" y="770"/>
                      </a:lnTo>
                      <a:lnTo>
                        <a:pt x="1132" y="765"/>
                      </a:lnTo>
                      <a:lnTo>
                        <a:pt x="1057" y="741"/>
                      </a:lnTo>
                      <a:lnTo>
                        <a:pt x="925" y="765"/>
                      </a:lnTo>
                      <a:lnTo>
                        <a:pt x="785" y="795"/>
                      </a:lnTo>
                      <a:lnTo>
                        <a:pt x="685" y="816"/>
                      </a:lnTo>
                      <a:lnTo>
                        <a:pt x="572" y="833"/>
                      </a:lnTo>
                      <a:lnTo>
                        <a:pt x="470" y="858"/>
                      </a:lnTo>
                      <a:lnTo>
                        <a:pt x="434" y="861"/>
                      </a:lnTo>
                      <a:lnTo>
                        <a:pt x="436" y="828"/>
                      </a:lnTo>
                      <a:lnTo>
                        <a:pt x="463" y="789"/>
                      </a:lnTo>
                      <a:lnTo>
                        <a:pt x="550" y="749"/>
                      </a:lnTo>
                      <a:lnTo>
                        <a:pt x="613" y="731"/>
                      </a:lnTo>
                      <a:lnTo>
                        <a:pt x="703" y="723"/>
                      </a:lnTo>
                      <a:lnTo>
                        <a:pt x="733" y="713"/>
                      </a:lnTo>
                      <a:lnTo>
                        <a:pt x="755" y="690"/>
                      </a:lnTo>
                      <a:lnTo>
                        <a:pt x="784" y="705"/>
                      </a:lnTo>
                      <a:lnTo>
                        <a:pt x="808" y="698"/>
                      </a:lnTo>
                      <a:lnTo>
                        <a:pt x="716" y="659"/>
                      </a:lnTo>
                      <a:lnTo>
                        <a:pt x="664" y="630"/>
                      </a:lnTo>
                      <a:lnTo>
                        <a:pt x="680" y="530"/>
                      </a:lnTo>
                      <a:lnTo>
                        <a:pt x="646" y="557"/>
                      </a:lnTo>
                      <a:lnTo>
                        <a:pt x="623" y="591"/>
                      </a:lnTo>
                      <a:lnTo>
                        <a:pt x="611" y="651"/>
                      </a:lnTo>
                      <a:lnTo>
                        <a:pt x="595" y="704"/>
                      </a:lnTo>
                      <a:lnTo>
                        <a:pt x="559" y="593"/>
                      </a:lnTo>
                      <a:lnTo>
                        <a:pt x="551" y="557"/>
                      </a:lnTo>
                      <a:lnTo>
                        <a:pt x="520" y="563"/>
                      </a:lnTo>
                      <a:lnTo>
                        <a:pt x="512" y="539"/>
                      </a:lnTo>
                      <a:lnTo>
                        <a:pt x="493" y="539"/>
                      </a:lnTo>
                      <a:lnTo>
                        <a:pt x="524" y="663"/>
                      </a:lnTo>
                      <a:lnTo>
                        <a:pt x="517" y="699"/>
                      </a:lnTo>
                      <a:lnTo>
                        <a:pt x="476" y="732"/>
                      </a:lnTo>
                      <a:lnTo>
                        <a:pt x="428" y="758"/>
                      </a:lnTo>
                      <a:lnTo>
                        <a:pt x="401" y="780"/>
                      </a:lnTo>
                      <a:lnTo>
                        <a:pt x="385" y="800"/>
                      </a:lnTo>
                      <a:lnTo>
                        <a:pt x="385" y="818"/>
                      </a:lnTo>
                      <a:lnTo>
                        <a:pt x="341" y="816"/>
                      </a:lnTo>
                      <a:lnTo>
                        <a:pt x="328" y="857"/>
                      </a:lnTo>
                      <a:lnTo>
                        <a:pt x="295" y="873"/>
                      </a:lnTo>
                      <a:lnTo>
                        <a:pt x="217" y="885"/>
                      </a:lnTo>
                      <a:lnTo>
                        <a:pt x="157" y="893"/>
                      </a:lnTo>
                      <a:lnTo>
                        <a:pt x="164" y="872"/>
                      </a:lnTo>
                      <a:lnTo>
                        <a:pt x="146" y="843"/>
                      </a:lnTo>
                      <a:lnTo>
                        <a:pt x="197" y="840"/>
                      </a:lnTo>
                      <a:lnTo>
                        <a:pt x="223" y="840"/>
                      </a:lnTo>
                      <a:lnTo>
                        <a:pt x="251" y="794"/>
                      </a:lnTo>
                      <a:lnTo>
                        <a:pt x="255" y="719"/>
                      </a:lnTo>
                      <a:lnTo>
                        <a:pt x="244" y="680"/>
                      </a:lnTo>
                      <a:lnTo>
                        <a:pt x="216" y="644"/>
                      </a:lnTo>
                      <a:lnTo>
                        <a:pt x="187" y="591"/>
                      </a:lnTo>
                      <a:lnTo>
                        <a:pt x="235" y="518"/>
                      </a:lnTo>
                      <a:lnTo>
                        <a:pt x="246" y="468"/>
                      </a:lnTo>
                      <a:lnTo>
                        <a:pt x="241" y="423"/>
                      </a:lnTo>
                      <a:lnTo>
                        <a:pt x="217" y="395"/>
                      </a:lnTo>
                      <a:lnTo>
                        <a:pt x="165" y="366"/>
                      </a:lnTo>
                      <a:lnTo>
                        <a:pt x="108" y="312"/>
                      </a:lnTo>
                      <a:lnTo>
                        <a:pt x="90" y="272"/>
                      </a:lnTo>
                      <a:lnTo>
                        <a:pt x="61" y="246"/>
                      </a:lnTo>
                      <a:lnTo>
                        <a:pt x="7" y="201"/>
                      </a:lnTo>
                      <a:lnTo>
                        <a:pt x="0" y="168"/>
                      </a:lnTo>
                      <a:lnTo>
                        <a:pt x="21" y="126"/>
                      </a:lnTo>
                      <a:lnTo>
                        <a:pt x="48" y="50"/>
                      </a:lnTo>
                      <a:lnTo>
                        <a:pt x="36" y="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530" name="Freeform 82"/>
                <p:cNvSpPr>
                  <a:spLocks noChangeAspect="1"/>
                </p:cNvSpPr>
                <p:nvPr/>
              </p:nvSpPr>
              <p:spPr bwMode="auto">
                <a:xfrm>
                  <a:off x="-2410" y="1670"/>
                  <a:ext cx="20" cy="19"/>
                </a:xfrm>
                <a:custGeom>
                  <a:avLst/>
                  <a:gdLst>
                    <a:gd name="T0" fmla="*/ 1 w 75"/>
                    <a:gd name="T1" fmla="*/ 0 h 68"/>
                    <a:gd name="T2" fmla="*/ 18 w 75"/>
                    <a:gd name="T3" fmla="*/ 9 h 68"/>
                    <a:gd name="T4" fmla="*/ 27 w 75"/>
                    <a:gd name="T5" fmla="*/ 23 h 68"/>
                    <a:gd name="T6" fmla="*/ 57 w 75"/>
                    <a:gd name="T7" fmla="*/ 42 h 68"/>
                    <a:gd name="T8" fmla="*/ 75 w 75"/>
                    <a:gd name="T9" fmla="*/ 62 h 68"/>
                    <a:gd name="T10" fmla="*/ 22 w 75"/>
                    <a:gd name="T11" fmla="*/ 62 h 68"/>
                    <a:gd name="T12" fmla="*/ 4 w 75"/>
                    <a:gd name="T13" fmla="*/ 42 h 68"/>
                    <a:gd name="T14" fmla="*/ 0 w 75"/>
                    <a:gd name="T15" fmla="*/ 24 h 68"/>
                    <a:gd name="T16" fmla="*/ 1 w 75"/>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8">
                      <a:moveTo>
                        <a:pt x="1" y="0"/>
                      </a:moveTo>
                      <a:cubicBezTo>
                        <a:pt x="7" y="3"/>
                        <a:pt x="12" y="6"/>
                        <a:pt x="18" y="9"/>
                      </a:cubicBezTo>
                      <a:cubicBezTo>
                        <a:pt x="22" y="14"/>
                        <a:pt x="24" y="18"/>
                        <a:pt x="27" y="23"/>
                      </a:cubicBezTo>
                      <a:cubicBezTo>
                        <a:pt x="29" y="38"/>
                        <a:pt x="44" y="39"/>
                        <a:pt x="57" y="42"/>
                      </a:cubicBezTo>
                      <a:cubicBezTo>
                        <a:pt x="66" y="47"/>
                        <a:pt x="71" y="52"/>
                        <a:pt x="75" y="62"/>
                      </a:cubicBezTo>
                      <a:cubicBezTo>
                        <a:pt x="65" y="68"/>
                        <a:pt x="32" y="62"/>
                        <a:pt x="22" y="62"/>
                      </a:cubicBezTo>
                      <a:cubicBezTo>
                        <a:pt x="8" y="59"/>
                        <a:pt x="11" y="53"/>
                        <a:pt x="4" y="42"/>
                      </a:cubicBezTo>
                      <a:cubicBezTo>
                        <a:pt x="3" y="36"/>
                        <a:pt x="1" y="30"/>
                        <a:pt x="0" y="24"/>
                      </a:cubicBezTo>
                      <a:cubicBezTo>
                        <a:pt x="1" y="3"/>
                        <a:pt x="1" y="11"/>
                        <a:pt x="1" y="0"/>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531" name="Freeform 83"/>
                <p:cNvSpPr>
                  <a:spLocks noChangeAspect="1"/>
                </p:cNvSpPr>
                <p:nvPr/>
              </p:nvSpPr>
              <p:spPr bwMode="auto">
                <a:xfrm>
                  <a:off x="-2402" y="1666"/>
                  <a:ext cx="14" cy="18"/>
                </a:xfrm>
                <a:custGeom>
                  <a:avLst/>
                  <a:gdLst>
                    <a:gd name="T0" fmla="*/ 10 w 48"/>
                    <a:gd name="T1" fmla="*/ 6 h 66"/>
                    <a:gd name="T2" fmla="*/ 22 w 48"/>
                    <a:gd name="T3" fmla="*/ 50 h 66"/>
                    <a:gd name="T4" fmla="*/ 48 w 48"/>
                    <a:gd name="T5" fmla="*/ 41 h 66"/>
                    <a:gd name="T6" fmla="*/ 46 w 48"/>
                    <a:gd name="T7" fmla="*/ 12 h 66"/>
                    <a:gd name="T8" fmla="*/ 40 w 48"/>
                    <a:gd name="T9" fmla="*/ 11 h 66"/>
                    <a:gd name="T10" fmla="*/ 19 w 48"/>
                    <a:gd name="T11" fmla="*/ 0 h 66"/>
                    <a:gd name="T12" fmla="*/ 10 w 48"/>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48" h="66">
                      <a:moveTo>
                        <a:pt x="10" y="6"/>
                      </a:moveTo>
                      <a:cubicBezTo>
                        <a:pt x="13" y="66"/>
                        <a:pt x="0" y="39"/>
                        <a:pt x="22" y="50"/>
                      </a:cubicBezTo>
                      <a:cubicBezTo>
                        <a:pt x="41" y="48"/>
                        <a:pt x="36" y="48"/>
                        <a:pt x="48" y="41"/>
                      </a:cubicBezTo>
                      <a:cubicBezTo>
                        <a:pt x="47" y="31"/>
                        <a:pt x="48" y="21"/>
                        <a:pt x="46" y="12"/>
                      </a:cubicBezTo>
                      <a:cubicBezTo>
                        <a:pt x="45" y="10"/>
                        <a:pt x="42" y="12"/>
                        <a:pt x="40" y="11"/>
                      </a:cubicBezTo>
                      <a:cubicBezTo>
                        <a:pt x="33" y="8"/>
                        <a:pt x="26" y="3"/>
                        <a:pt x="19" y="0"/>
                      </a:cubicBezTo>
                      <a:cubicBezTo>
                        <a:pt x="11" y="3"/>
                        <a:pt x="14" y="0"/>
                        <a:pt x="10" y="6"/>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532" name="Freeform 84"/>
                <p:cNvSpPr>
                  <a:spLocks noChangeAspect="1"/>
                </p:cNvSpPr>
                <p:nvPr/>
              </p:nvSpPr>
              <p:spPr bwMode="auto">
                <a:xfrm>
                  <a:off x="-1769" y="1715"/>
                  <a:ext cx="68" cy="110"/>
                </a:xfrm>
                <a:custGeom>
                  <a:avLst/>
                  <a:gdLst>
                    <a:gd name="T0" fmla="*/ 0 w 256"/>
                    <a:gd name="T1" fmla="*/ 0 h 402"/>
                    <a:gd name="T2" fmla="*/ 72 w 256"/>
                    <a:gd name="T3" fmla="*/ 100 h 402"/>
                    <a:gd name="T4" fmla="*/ 105 w 256"/>
                    <a:gd name="T5" fmla="*/ 171 h 402"/>
                    <a:gd name="T6" fmla="*/ 151 w 256"/>
                    <a:gd name="T7" fmla="*/ 231 h 402"/>
                    <a:gd name="T8" fmla="*/ 166 w 256"/>
                    <a:gd name="T9" fmla="*/ 250 h 402"/>
                    <a:gd name="T10" fmla="*/ 181 w 256"/>
                    <a:gd name="T11" fmla="*/ 291 h 402"/>
                    <a:gd name="T12" fmla="*/ 202 w 256"/>
                    <a:gd name="T13" fmla="*/ 312 h 402"/>
                    <a:gd name="T14" fmla="*/ 211 w 256"/>
                    <a:gd name="T15" fmla="*/ 331 h 402"/>
                    <a:gd name="T16" fmla="*/ 252 w 256"/>
                    <a:gd name="T17" fmla="*/ 384 h 402"/>
                    <a:gd name="T18" fmla="*/ 256 w 256"/>
                    <a:gd name="T19" fmla="*/ 399 h 402"/>
                    <a:gd name="T20" fmla="*/ 243 w 256"/>
                    <a:gd name="T21" fmla="*/ 402 h 402"/>
                    <a:gd name="T22" fmla="*/ 204 w 256"/>
                    <a:gd name="T23" fmla="*/ 364 h 402"/>
                    <a:gd name="T24" fmla="*/ 172 w 256"/>
                    <a:gd name="T25" fmla="*/ 319 h 402"/>
                    <a:gd name="T26" fmla="*/ 130 w 256"/>
                    <a:gd name="T27" fmla="*/ 261 h 402"/>
                    <a:gd name="T28" fmla="*/ 75 w 256"/>
                    <a:gd name="T29" fmla="*/ 192 h 402"/>
                    <a:gd name="T30" fmla="*/ 66 w 256"/>
                    <a:gd name="T31" fmla="*/ 151 h 402"/>
                    <a:gd name="T32" fmla="*/ 43 w 256"/>
                    <a:gd name="T33" fmla="*/ 103 h 402"/>
                    <a:gd name="T34" fmla="*/ 16 w 256"/>
                    <a:gd name="T35" fmla="*/ 42 h 402"/>
                    <a:gd name="T36" fmla="*/ 7 w 256"/>
                    <a:gd name="T37" fmla="*/ 1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402">
                      <a:moveTo>
                        <a:pt x="0" y="0"/>
                      </a:moveTo>
                      <a:lnTo>
                        <a:pt x="72" y="100"/>
                      </a:lnTo>
                      <a:lnTo>
                        <a:pt x="105" y="171"/>
                      </a:lnTo>
                      <a:lnTo>
                        <a:pt x="151" y="231"/>
                      </a:lnTo>
                      <a:lnTo>
                        <a:pt x="166" y="250"/>
                      </a:lnTo>
                      <a:lnTo>
                        <a:pt x="181" y="291"/>
                      </a:lnTo>
                      <a:lnTo>
                        <a:pt x="202" y="312"/>
                      </a:lnTo>
                      <a:lnTo>
                        <a:pt x="211" y="331"/>
                      </a:lnTo>
                      <a:lnTo>
                        <a:pt x="252" y="384"/>
                      </a:lnTo>
                      <a:lnTo>
                        <a:pt x="256" y="399"/>
                      </a:lnTo>
                      <a:lnTo>
                        <a:pt x="243" y="402"/>
                      </a:lnTo>
                      <a:lnTo>
                        <a:pt x="204" y="364"/>
                      </a:lnTo>
                      <a:lnTo>
                        <a:pt x="172" y="319"/>
                      </a:lnTo>
                      <a:lnTo>
                        <a:pt x="130" y="261"/>
                      </a:lnTo>
                      <a:lnTo>
                        <a:pt x="75" y="192"/>
                      </a:lnTo>
                      <a:lnTo>
                        <a:pt x="66" y="151"/>
                      </a:lnTo>
                      <a:lnTo>
                        <a:pt x="43" y="103"/>
                      </a:lnTo>
                      <a:lnTo>
                        <a:pt x="16" y="42"/>
                      </a:lnTo>
                      <a:lnTo>
                        <a:pt x="7" y="1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72533" name="Group 85"/>
              <p:cNvGrpSpPr>
                <a:grpSpLocks/>
              </p:cNvGrpSpPr>
              <p:nvPr/>
            </p:nvGrpSpPr>
            <p:grpSpPr bwMode="auto">
              <a:xfrm>
                <a:off x="5256" y="3940"/>
                <a:ext cx="89" cy="142"/>
                <a:chOff x="-3570" y="2004"/>
                <a:chExt cx="670" cy="1067"/>
              </a:xfrm>
            </p:grpSpPr>
            <p:sp>
              <p:nvSpPr>
                <p:cNvPr id="872534" name="WordArt 86"/>
                <p:cNvSpPr>
                  <a:spLocks noChangeArrowheads="1" noChangeShapeType="1" noTextEdit="1"/>
                </p:cNvSpPr>
                <p:nvPr/>
              </p:nvSpPr>
              <p:spPr bwMode="auto">
                <a:xfrm>
                  <a:off x="-3433" y="2236"/>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72535" name="WordArt 87"/>
                <p:cNvSpPr>
                  <a:spLocks noChangeArrowheads="1" noChangeShapeType="1" noTextEdit="1"/>
                </p:cNvSpPr>
                <p:nvPr/>
              </p:nvSpPr>
              <p:spPr bwMode="auto">
                <a:xfrm>
                  <a:off x="-3570" y="200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872536" name="WordArt 88"/>
                <p:cNvSpPr>
                  <a:spLocks noChangeArrowheads="1" noChangeShapeType="1" noTextEdit="1"/>
                </p:cNvSpPr>
                <p:nvPr/>
              </p:nvSpPr>
              <p:spPr bwMode="auto">
                <a:xfrm>
                  <a:off x="-3323" y="2574"/>
                  <a:ext cx="313"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872537" name="WordArt 89"/>
                <p:cNvSpPr>
                  <a:spLocks noChangeArrowheads="1" noChangeShapeType="1" noTextEdit="1"/>
                </p:cNvSpPr>
                <p:nvPr/>
              </p:nvSpPr>
              <p:spPr bwMode="auto">
                <a:xfrm>
                  <a:off x="-3115" y="278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grpSp>
          <p:grpSp>
            <p:nvGrpSpPr>
              <p:cNvPr id="872538" name="Group 90"/>
              <p:cNvGrpSpPr>
                <a:grpSpLocks/>
              </p:cNvGrpSpPr>
              <p:nvPr/>
            </p:nvGrpSpPr>
            <p:grpSpPr bwMode="auto">
              <a:xfrm>
                <a:off x="5245" y="3818"/>
                <a:ext cx="122" cy="288"/>
                <a:chOff x="-3654" y="1084"/>
                <a:chExt cx="915" cy="2163"/>
              </a:xfrm>
            </p:grpSpPr>
            <p:grpSp>
              <p:nvGrpSpPr>
                <p:cNvPr id="872539" name="Group 91"/>
                <p:cNvGrpSpPr>
                  <a:grpSpLocks/>
                </p:cNvGrpSpPr>
                <p:nvPr/>
              </p:nvGrpSpPr>
              <p:grpSpPr bwMode="auto">
                <a:xfrm>
                  <a:off x="-3654" y="1787"/>
                  <a:ext cx="915" cy="1460"/>
                  <a:chOff x="-3654" y="1787"/>
                  <a:chExt cx="915" cy="1460"/>
                </a:xfrm>
              </p:grpSpPr>
              <p:sp>
                <p:nvSpPr>
                  <p:cNvPr id="872540" name="Rectangle 92"/>
                  <p:cNvSpPr>
                    <a:spLocks noChangeArrowheads="1"/>
                  </p:cNvSpPr>
                  <p:nvPr/>
                </p:nvSpPr>
                <p:spPr bwMode="auto">
                  <a:xfrm>
                    <a:off x="-3516" y="3134"/>
                    <a:ext cx="639" cy="11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541" name="Freeform 93"/>
                  <p:cNvSpPr>
                    <a:spLocks/>
                  </p:cNvSpPr>
                  <p:nvPr/>
                </p:nvSpPr>
                <p:spPr bwMode="auto">
                  <a:xfrm>
                    <a:off x="-3654" y="1787"/>
                    <a:ext cx="915" cy="1347"/>
                  </a:xfrm>
                  <a:custGeom>
                    <a:avLst/>
                    <a:gdLst>
                      <a:gd name="T0" fmla="*/ 0 w 1467"/>
                      <a:gd name="T1" fmla="*/ 0 h 2163"/>
                      <a:gd name="T2" fmla="*/ 1467 w 1467"/>
                      <a:gd name="T3" fmla="*/ 0 h 2163"/>
                      <a:gd name="T4" fmla="*/ 1371 w 1467"/>
                      <a:gd name="T5" fmla="*/ 1971 h 2163"/>
                      <a:gd name="T6" fmla="*/ 1358 w 1467"/>
                      <a:gd name="T7" fmla="*/ 2030 h 2163"/>
                      <a:gd name="T8" fmla="*/ 1329 w 1467"/>
                      <a:gd name="T9" fmla="*/ 2082 h 2163"/>
                      <a:gd name="T10" fmla="*/ 1302 w 1467"/>
                      <a:gd name="T11" fmla="*/ 2108 h 2163"/>
                      <a:gd name="T12" fmla="*/ 1274 w 1467"/>
                      <a:gd name="T13" fmla="*/ 2133 h 2163"/>
                      <a:gd name="T14" fmla="*/ 1245 w 1467"/>
                      <a:gd name="T15" fmla="*/ 2162 h 2163"/>
                      <a:gd name="T16" fmla="*/ 222 w 1467"/>
                      <a:gd name="T17" fmla="*/ 2163 h 2163"/>
                      <a:gd name="T18" fmla="*/ 195 w 1467"/>
                      <a:gd name="T19" fmla="*/ 2141 h 2163"/>
                      <a:gd name="T20" fmla="*/ 170 w 1467"/>
                      <a:gd name="T21" fmla="*/ 2114 h 2163"/>
                      <a:gd name="T22" fmla="*/ 144 w 1467"/>
                      <a:gd name="T23" fmla="*/ 2091 h 2163"/>
                      <a:gd name="T24" fmla="*/ 126 w 1467"/>
                      <a:gd name="T25" fmla="*/ 2063 h 2163"/>
                      <a:gd name="T26" fmla="*/ 114 w 1467"/>
                      <a:gd name="T27" fmla="*/ 2034 h 2163"/>
                      <a:gd name="T28" fmla="*/ 99 w 1467"/>
                      <a:gd name="T29" fmla="*/ 1997 h 2163"/>
                      <a:gd name="T30" fmla="*/ 93 w 1467"/>
                      <a:gd name="T31" fmla="*/ 1946 h 2163"/>
                      <a:gd name="T32" fmla="*/ 0 w 1467"/>
                      <a:gd name="T33"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7" h="2163">
                        <a:moveTo>
                          <a:pt x="0" y="0"/>
                        </a:moveTo>
                        <a:lnTo>
                          <a:pt x="1467" y="0"/>
                        </a:lnTo>
                        <a:lnTo>
                          <a:pt x="1371" y="1971"/>
                        </a:lnTo>
                        <a:lnTo>
                          <a:pt x="1358" y="2030"/>
                        </a:lnTo>
                        <a:lnTo>
                          <a:pt x="1329" y="2082"/>
                        </a:lnTo>
                        <a:lnTo>
                          <a:pt x="1302" y="2108"/>
                        </a:lnTo>
                        <a:lnTo>
                          <a:pt x="1274" y="2133"/>
                        </a:lnTo>
                        <a:lnTo>
                          <a:pt x="1245" y="2162"/>
                        </a:lnTo>
                        <a:lnTo>
                          <a:pt x="222" y="2163"/>
                        </a:lnTo>
                        <a:lnTo>
                          <a:pt x="195" y="2141"/>
                        </a:lnTo>
                        <a:lnTo>
                          <a:pt x="170" y="2114"/>
                        </a:lnTo>
                        <a:lnTo>
                          <a:pt x="144" y="2091"/>
                        </a:lnTo>
                        <a:lnTo>
                          <a:pt x="126" y="2063"/>
                        </a:lnTo>
                        <a:lnTo>
                          <a:pt x="114" y="2034"/>
                        </a:lnTo>
                        <a:lnTo>
                          <a:pt x="99" y="1997"/>
                        </a:lnTo>
                        <a:lnTo>
                          <a:pt x="93" y="1946"/>
                        </a:lnTo>
                        <a:lnTo>
                          <a:pt x="0" y="0"/>
                        </a:lnTo>
                        <a:close/>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72542" name="Group 94"/>
                <p:cNvGrpSpPr>
                  <a:grpSpLocks/>
                </p:cNvGrpSpPr>
                <p:nvPr/>
              </p:nvGrpSpPr>
              <p:grpSpPr bwMode="auto">
                <a:xfrm>
                  <a:off x="-3649" y="1084"/>
                  <a:ext cx="906" cy="1623"/>
                  <a:chOff x="-3649" y="1084"/>
                  <a:chExt cx="906" cy="1623"/>
                </a:xfrm>
              </p:grpSpPr>
              <p:grpSp>
                <p:nvGrpSpPr>
                  <p:cNvPr id="872543" name="Group 95"/>
                  <p:cNvGrpSpPr>
                    <a:grpSpLocks/>
                  </p:cNvGrpSpPr>
                  <p:nvPr/>
                </p:nvGrpSpPr>
                <p:grpSpPr bwMode="auto">
                  <a:xfrm>
                    <a:off x="-3649" y="1090"/>
                    <a:ext cx="226" cy="1614"/>
                    <a:chOff x="-3649" y="1090"/>
                    <a:chExt cx="226" cy="1614"/>
                  </a:xfrm>
                </p:grpSpPr>
                <p:sp>
                  <p:nvSpPr>
                    <p:cNvPr id="872544" name="Arc 96"/>
                    <p:cNvSpPr>
                      <a:spLocks/>
                    </p:cNvSpPr>
                    <p:nvPr/>
                  </p:nvSpPr>
                  <p:spPr bwMode="auto">
                    <a:xfrm rot="21514032" flipV="1">
                      <a:off x="-3544" y="1090"/>
                      <a:ext cx="121" cy="1605"/>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2545" name="Arc 97"/>
                    <p:cNvSpPr>
                      <a:spLocks/>
                    </p:cNvSpPr>
                    <p:nvPr/>
                  </p:nvSpPr>
                  <p:spPr bwMode="auto">
                    <a:xfrm rot="21514032" flipH="1" flipV="1">
                      <a:off x="-3649" y="1101"/>
                      <a:ext cx="124" cy="1603"/>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872546" name="Group 98"/>
                  <p:cNvGrpSpPr>
                    <a:grpSpLocks/>
                  </p:cNvGrpSpPr>
                  <p:nvPr/>
                </p:nvGrpSpPr>
                <p:grpSpPr bwMode="auto">
                  <a:xfrm>
                    <a:off x="-3195" y="1084"/>
                    <a:ext cx="226" cy="1612"/>
                    <a:chOff x="-3195" y="1084"/>
                    <a:chExt cx="226" cy="1612"/>
                  </a:xfrm>
                </p:grpSpPr>
                <p:sp>
                  <p:nvSpPr>
                    <p:cNvPr id="872547" name="Arc 99"/>
                    <p:cNvSpPr>
                      <a:spLocks/>
                    </p:cNvSpPr>
                    <p:nvPr/>
                  </p:nvSpPr>
                  <p:spPr bwMode="auto">
                    <a:xfrm rot="21514032" flipV="1">
                      <a:off x="-3090" y="1084"/>
                      <a:ext cx="121" cy="1603"/>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2548" name="Arc 100"/>
                    <p:cNvSpPr>
                      <a:spLocks/>
                    </p:cNvSpPr>
                    <p:nvPr/>
                  </p:nvSpPr>
                  <p:spPr bwMode="auto">
                    <a:xfrm rot="21514032" flipH="1" flipV="1">
                      <a:off x="-3195" y="1094"/>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872549" name="Group 101"/>
                  <p:cNvGrpSpPr>
                    <a:grpSpLocks/>
                  </p:cNvGrpSpPr>
                  <p:nvPr/>
                </p:nvGrpSpPr>
                <p:grpSpPr bwMode="auto">
                  <a:xfrm>
                    <a:off x="-3422" y="1095"/>
                    <a:ext cx="226" cy="1612"/>
                    <a:chOff x="-3422" y="1095"/>
                    <a:chExt cx="226" cy="1612"/>
                  </a:xfrm>
                </p:grpSpPr>
                <p:sp>
                  <p:nvSpPr>
                    <p:cNvPr id="872550" name="Arc 102"/>
                    <p:cNvSpPr>
                      <a:spLocks/>
                    </p:cNvSpPr>
                    <p:nvPr/>
                  </p:nvSpPr>
                  <p:spPr bwMode="auto">
                    <a:xfrm rot="21514032" flipV="1">
                      <a:off x="-3317" y="1095"/>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2551" name="Arc 103"/>
                    <p:cNvSpPr>
                      <a:spLocks/>
                    </p:cNvSpPr>
                    <p:nvPr/>
                  </p:nvSpPr>
                  <p:spPr bwMode="auto">
                    <a:xfrm rot="21514032" flipH="1" flipV="1">
                      <a:off x="-3422" y="1105"/>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872552" name="Group 104"/>
                  <p:cNvGrpSpPr>
                    <a:grpSpLocks/>
                  </p:cNvGrpSpPr>
                  <p:nvPr/>
                </p:nvGrpSpPr>
                <p:grpSpPr bwMode="auto">
                  <a:xfrm>
                    <a:off x="-2970" y="1088"/>
                    <a:ext cx="227" cy="1612"/>
                    <a:chOff x="-2970" y="1088"/>
                    <a:chExt cx="227" cy="1612"/>
                  </a:xfrm>
                </p:grpSpPr>
                <p:sp>
                  <p:nvSpPr>
                    <p:cNvPr id="872553" name="Arc 105"/>
                    <p:cNvSpPr>
                      <a:spLocks/>
                    </p:cNvSpPr>
                    <p:nvPr/>
                  </p:nvSpPr>
                  <p:spPr bwMode="auto">
                    <a:xfrm rot="21514032" flipV="1">
                      <a:off x="-2864" y="1088"/>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2554" name="Arc 106"/>
                    <p:cNvSpPr>
                      <a:spLocks/>
                    </p:cNvSpPr>
                    <p:nvPr/>
                  </p:nvSpPr>
                  <p:spPr bwMode="auto">
                    <a:xfrm rot="21514032" flipH="1" flipV="1">
                      <a:off x="-2970" y="1098"/>
                      <a:ext cx="125"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grpSp>
        <p:sp>
          <p:nvSpPr>
            <p:cNvPr id="872555" name="Text Box 107"/>
            <p:cNvSpPr txBox="1">
              <a:spLocks noChangeArrowheads="1"/>
            </p:cNvSpPr>
            <p:nvPr/>
          </p:nvSpPr>
          <p:spPr bwMode="auto">
            <a:xfrm>
              <a:off x="111" y="4131"/>
              <a:ext cx="183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US" altLang="en-US" sz="1200" dirty="0">
                  <a:solidFill>
                    <a:schemeClr val="tx1"/>
                  </a:solidFill>
                  <a:latin typeface="Arial Narrow" panose="020B0606020202030204" pitchFamily="34" charset="0"/>
                  <a:cs typeface="Arial" panose="020B0604020202020204" pitchFamily="34" charset="0"/>
                </a:rPr>
                <a:t>Laws, Rules &amp; Ethics 2021</a:t>
              </a:r>
              <a:r>
                <a:rPr lang="en-US" altLang="en-US" sz="1200" dirty="0">
                  <a:solidFill>
                    <a:schemeClr val="tx1"/>
                  </a:solidFill>
                  <a:latin typeface="Arial Narrow" panose="020B0606020202030204" pitchFamily="34" charset="0"/>
                </a:rPr>
                <a:t>, Slide </a:t>
              </a:r>
              <a:fld id="{DF924DE2-0176-460D-8422-61DA46550F66}" type="slidenum">
                <a:rPr lang="en-US" altLang="en-US" sz="1200">
                  <a:solidFill>
                    <a:schemeClr val="tx1"/>
                  </a:solidFill>
                  <a:latin typeface="Arial Narrow" panose="020B0606020202030204" pitchFamily="34" charset="0"/>
                </a:rPr>
                <a:pPr eaLnBrk="0" hangingPunct="0">
                  <a:spcBef>
                    <a:spcPct val="50000"/>
                  </a:spcBef>
                </a:pPr>
                <a:t>32</a:t>
              </a:fld>
              <a:endParaRPr lang="en-US" altLang="en-US" sz="1200" dirty="0">
                <a:solidFill>
                  <a:schemeClr val="tx1"/>
                </a:solidFill>
                <a:latin typeface="Arial Narrow" panose="020B0606020202030204" pitchFamily="34" charset="0"/>
              </a:endParaRPr>
            </a:p>
          </p:txBody>
        </p:sp>
      </p:gr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r>
              <a:rPr lang="en-US" altLang="en-US" b="1">
                <a:effectLst>
                  <a:outerShdw blurRad="38100" dist="38100" dir="2700000" algn="tl">
                    <a:srgbClr val="000000"/>
                  </a:outerShdw>
                </a:effectLst>
                <a:latin typeface="Arial" panose="020B0604020202020204" pitchFamily="34" charset="0"/>
              </a:rPr>
              <a:t>Ethics, a definition:</a:t>
            </a:r>
            <a:endParaRPr lang="en-US" altLang="en-US" sz="2400" b="1">
              <a:effectLst>
                <a:outerShdw blurRad="38100" dist="38100" dir="2700000" algn="tl">
                  <a:srgbClr val="000000"/>
                </a:outerShdw>
              </a:effectLst>
              <a:latin typeface="Arial" panose="020B0604020202020204" pitchFamily="34" charset="0"/>
            </a:endParaRPr>
          </a:p>
        </p:txBody>
      </p:sp>
      <p:sp>
        <p:nvSpPr>
          <p:cNvPr id="874499" name="Rectangle 3"/>
          <p:cNvSpPr>
            <a:spLocks noGrp="1" noChangeArrowheads="1"/>
          </p:cNvSpPr>
          <p:nvPr>
            <p:ph idx="1"/>
          </p:nvPr>
        </p:nvSpPr>
        <p:spPr>
          <a:xfrm>
            <a:off x="685800" y="1273182"/>
            <a:ext cx="7735888" cy="4646613"/>
          </a:xfrm>
        </p:spPr>
        <p:txBody>
          <a:bodyPr/>
          <a:lstStyle/>
          <a:p>
            <a:r>
              <a:rPr lang="en-US" altLang="en-US" sz="2800" b="1" dirty="0">
                <a:effectLst>
                  <a:outerShdw blurRad="38100" dist="38100" dir="2700000" algn="tl">
                    <a:srgbClr val="000000"/>
                  </a:outerShdw>
                </a:effectLst>
              </a:rPr>
              <a:t>Ethics is the </a:t>
            </a:r>
            <a:r>
              <a:rPr lang="en-US" altLang="en-US" sz="2800" b="1" dirty="0">
                <a:solidFill>
                  <a:schemeClr val="tx2"/>
                </a:solidFill>
                <a:effectLst>
                  <a:outerShdw blurRad="38100" dist="38100" dir="2700000" algn="tl">
                    <a:srgbClr val="000000"/>
                  </a:outerShdw>
                </a:effectLst>
              </a:rPr>
              <a:t>“study of morals”</a:t>
            </a:r>
          </a:p>
          <a:p>
            <a:r>
              <a:rPr lang="en-US" altLang="en-US" sz="2800" b="1" dirty="0">
                <a:solidFill>
                  <a:schemeClr val="tx2"/>
                </a:solidFill>
                <a:effectLst>
                  <a:outerShdw blurRad="38100" dist="38100" dir="2700000" algn="tl">
                    <a:srgbClr val="000000"/>
                  </a:outerShdw>
                </a:effectLst>
              </a:rPr>
              <a:t>“a set of moral principles: a theory or system of moral values” </a:t>
            </a:r>
          </a:p>
          <a:p>
            <a:pPr marL="1314450" lvl="1"/>
            <a:r>
              <a:rPr lang="en-US" altLang="en-US" sz="2400" dirty="0">
                <a:effectLst>
                  <a:outerShdw blurRad="38100" dist="38100" dir="2700000" algn="tl">
                    <a:srgbClr val="000000"/>
                  </a:outerShdw>
                </a:effectLst>
              </a:rPr>
              <a:t>Merriam-Webster Dictionary </a:t>
            </a:r>
          </a:p>
          <a:p>
            <a:r>
              <a:rPr lang="en-US" altLang="en-US" sz="2800" dirty="0">
                <a:effectLst>
                  <a:outerShdw blurRad="38100" dist="38100" dir="2700000" algn="tl">
                    <a:srgbClr val="000000"/>
                  </a:outerShdw>
                </a:effectLst>
              </a:rPr>
              <a:t>Ethics are the standards of conduct, or personal principles of what is considered good or bad, right or wrong, and valuable or worthless.  </a:t>
            </a:r>
          </a:p>
          <a:p>
            <a:r>
              <a:rPr lang="en-US" altLang="en-US" sz="2800" b="1" dirty="0">
                <a:solidFill>
                  <a:schemeClr val="tx2"/>
                </a:solidFill>
                <a:effectLst>
                  <a:outerShdw blurRad="38100" dist="38100" dir="2700000" algn="tl">
                    <a:srgbClr val="000000"/>
                  </a:outerShdw>
                </a:effectLst>
              </a:rPr>
              <a:t>“ethics tell people to do things they don’t want to do” </a:t>
            </a:r>
            <a:r>
              <a:rPr lang="en-US" altLang="en-US" sz="1400" dirty="0">
                <a:effectLst>
                  <a:outerShdw blurRad="38100" dist="38100" dir="2700000" algn="tl">
                    <a:srgbClr val="000000"/>
                  </a:outerShdw>
                </a:effectLst>
              </a:rPr>
              <a:t>Rachels p. 43-44</a:t>
            </a: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p:txBody>
          <a:bodyPr/>
          <a:lstStyle/>
          <a:p>
            <a:r>
              <a:rPr lang="en-US" altLang="en-US" b="1">
                <a:effectLst>
                  <a:outerShdw blurRad="38100" dist="38100" dir="2700000" algn="tl">
                    <a:srgbClr val="000000"/>
                  </a:outerShdw>
                </a:effectLst>
                <a:latin typeface="Arial" panose="020B0604020202020204" pitchFamily="34" charset="0"/>
              </a:rPr>
              <a:t>Morals vs. Ethics</a:t>
            </a:r>
          </a:p>
        </p:txBody>
      </p:sp>
      <p:sp>
        <p:nvSpPr>
          <p:cNvPr id="876547" name="Rectangle 3"/>
          <p:cNvSpPr>
            <a:spLocks noGrp="1" noChangeArrowheads="1"/>
          </p:cNvSpPr>
          <p:nvPr>
            <p:ph idx="1"/>
          </p:nvPr>
        </p:nvSpPr>
        <p:spPr>
          <a:xfrm>
            <a:off x="685800" y="1409700"/>
            <a:ext cx="7518400" cy="4114800"/>
          </a:xfrm>
        </p:spPr>
        <p:txBody>
          <a:bodyPr/>
          <a:lstStyle/>
          <a:p>
            <a:r>
              <a:rPr lang="en-US" altLang="en-US" sz="3600" dirty="0">
                <a:effectLst>
                  <a:outerShdw blurRad="38100" dist="38100" dir="2700000" algn="tl">
                    <a:srgbClr val="000000"/>
                  </a:outerShdw>
                </a:effectLst>
                <a:latin typeface="Arial" panose="020B0604020202020204" pitchFamily="34" charset="0"/>
              </a:rPr>
              <a:t>A </a:t>
            </a:r>
            <a:r>
              <a:rPr lang="en-US" altLang="en-US" sz="3600" dirty="0">
                <a:solidFill>
                  <a:schemeClr val="tx2"/>
                </a:solidFill>
                <a:effectLst>
                  <a:outerShdw blurRad="38100" dist="38100" dir="2700000" algn="tl">
                    <a:srgbClr val="000000"/>
                  </a:outerShdw>
                </a:effectLst>
                <a:latin typeface="Arial" panose="020B0604020202020204" pitchFamily="34" charset="0"/>
              </a:rPr>
              <a:t>moral</a:t>
            </a:r>
            <a:r>
              <a:rPr lang="en-US" altLang="en-US" sz="3600" dirty="0">
                <a:effectLst>
                  <a:outerShdw blurRad="38100" dist="38100" dir="2700000" algn="tl">
                    <a:srgbClr val="000000"/>
                  </a:outerShdw>
                </a:effectLst>
                <a:latin typeface="Arial" panose="020B0604020202020204" pitchFamily="34" charset="0"/>
              </a:rPr>
              <a:t> man knows that he should not cheat on his wife,</a:t>
            </a:r>
          </a:p>
          <a:p>
            <a:endParaRPr lang="en-US" altLang="en-US" sz="3600" dirty="0">
              <a:effectLst>
                <a:outerShdw blurRad="38100" dist="38100" dir="2700000" algn="tl">
                  <a:srgbClr val="000000"/>
                </a:outerShdw>
              </a:effectLst>
              <a:latin typeface="Arial" panose="020B0604020202020204" pitchFamily="34" charset="0"/>
            </a:endParaRPr>
          </a:p>
          <a:p>
            <a:r>
              <a:rPr lang="en-US" altLang="en-US" sz="3600" dirty="0">
                <a:effectLst>
                  <a:outerShdw blurRad="38100" dist="38100" dir="2700000" algn="tl">
                    <a:srgbClr val="000000"/>
                  </a:outerShdw>
                </a:effectLst>
                <a:latin typeface="Arial" panose="020B0604020202020204" pitchFamily="34" charset="0"/>
              </a:rPr>
              <a:t>An </a:t>
            </a:r>
            <a:r>
              <a:rPr lang="en-US" altLang="en-US" sz="3600" dirty="0">
                <a:solidFill>
                  <a:schemeClr val="tx2"/>
                </a:solidFill>
                <a:effectLst>
                  <a:outerShdw blurRad="38100" dist="38100" dir="2700000" algn="tl">
                    <a:srgbClr val="000000"/>
                  </a:outerShdw>
                </a:effectLst>
                <a:latin typeface="Arial" panose="020B0604020202020204" pitchFamily="34" charset="0"/>
              </a:rPr>
              <a:t>ethical</a:t>
            </a:r>
            <a:r>
              <a:rPr lang="en-US" altLang="en-US" sz="3600" dirty="0">
                <a:effectLst>
                  <a:outerShdw blurRad="38100" dist="38100" dir="2700000" algn="tl">
                    <a:srgbClr val="000000"/>
                  </a:outerShdw>
                </a:effectLst>
                <a:latin typeface="Arial" panose="020B0604020202020204" pitchFamily="34" charset="0"/>
              </a:rPr>
              <a:t> man doesn’t.</a:t>
            </a:r>
          </a:p>
        </p:txBody>
      </p:sp>
      <p:sp>
        <p:nvSpPr>
          <p:cNvPr id="876589" name="Text Box 45"/>
          <p:cNvSpPr txBox="1">
            <a:spLocks noChangeArrowheads="1"/>
          </p:cNvSpPr>
          <p:nvPr/>
        </p:nvSpPr>
        <p:spPr bwMode="auto">
          <a:xfrm>
            <a:off x="495300" y="5829300"/>
            <a:ext cx="623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latin typeface="Arial Narrow" panose="020B0606020202030204" pitchFamily="34" charset="0"/>
              </a:rPr>
              <a:t>NCIS (Naval Criminal Investigative Service), a CBS television show (- - -, 2006, Sept 26). Doctor ‘Ducky’ Mallard is being quizzed for a Master's degree oral exam in Forensic Psychology by Jimmy Palmer.</a:t>
            </a:r>
          </a:p>
        </p:txBody>
      </p:sp>
      <p:pic>
        <p:nvPicPr>
          <p:cNvPr id="876590" name="Picture 46" descr="C:\Documents and Settings\FRWA\My Documents\My Pictures\NCIS-DuckyMcCallum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723" y="1811479"/>
            <a:ext cx="2678112" cy="387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5" name="Picture 3" descr="C:\Documents and Settings\FRWA\My Documents\Training FRWA &amp; PDH\PDH Provider Application\Laws&amp;Rules\L&amp;R Course\Backgrounds &amp; Pix\Pix\Calvin&amp;Hobbes-Ethics.jpg"/>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b="66273"/>
          <a:stretch>
            <a:fillRect/>
          </a:stretch>
        </p:blipFill>
        <p:spPr bwMode="auto">
          <a:xfrm>
            <a:off x="183958" y="1574157"/>
            <a:ext cx="8776084" cy="3179629"/>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2">
            <a:extLst>
              <a:ext uri="{FF2B5EF4-FFF2-40B4-BE49-F238E27FC236}">
                <a16:creationId xmlns:a16="http://schemas.microsoft.com/office/drawing/2014/main" id="{12535537-3C8C-4E7C-BED3-A5C3EA4CC70F}"/>
              </a:ext>
            </a:extLst>
          </p:cNvPr>
          <p:cNvSpPr>
            <a:spLocks noGrp="1" noChangeArrowheads="1"/>
          </p:cNvSpPr>
          <p:nvPr>
            <p:ph type="title"/>
          </p:nvPr>
        </p:nvSpPr>
        <p:spPr>
          <a:xfrm>
            <a:off x="628650" y="304800"/>
            <a:ext cx="7886700" cy="1104900"/>
          </a:xfrm>
        </p:spPr>
        <p:txBody>
          <a:bodyPr/>
          <a:lstStyle/>
          <a:p>
            <a:pPr algn="ctr"/>
            <a:r>
              <a:rPr lang="en-US" altLang="en-US" sz="3600" b="1" dirty="0">
                <a:solidFill>
                  <a:schemeClr val="tx1"/>
                </a:solidFill>
                <a:latin typeface="Arial Black" panose="020B0A04020102020204" pitchFamily="34" charset="0"/>
              </a:rPr>
              <a:t>Calvin &amp; Hobbes on Ethics </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p:txBody>
          <a:bodyPr/>
          <a:lstStyle/>
          <a:p>
            <a:endParaRPr lang="en-US" altLang="en-US"/>
          </a:p>
        </p:txBody>
      </p:sp>
      <p:pic>
        <p:nvPicPr>
          <p:cNvPr id="878596" name="Picture 4" descr="C:\Documents and Settings\FRWA\My Documents\Training FRWA &amp; PDH\PDH Provider Application\Laws&amp;Rules\L&amp;R Course\Backgrounds &amp; Pix\Pix\Calvin&amp;Hobbes-Ethics.jpg"/>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t="33250" r="32870" b="32887"/>
          <a:stretch>
            <a:fillRect/>
          </a:stretch>
        </p:blipFill>
        <p:spPr bwMode="auto">
          <a:xfrm>
            <a:off x="176220" y="764493"/>
            <a:ext cx="8572970" cy="464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56061"/>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43" name="Group 3"/>
          <p:cNvGrpSpPr>
            <a:grpSpLocks/>
          </p:cNvGrpSpPr>
          <p:nvPr/>
        </p:nvGrpSpPr>
        <p:grpSpPr bwMode="auto">
          <a:xfrm>
            <a:off x="321791" y="285970"/>
            <a:ext cx="8610148" cy="5428312"/>
            <a:chOff x="565" y="-231"/>
            <a:chExt cx="4708" cy="2968"/>
          </a:xfrm>
        </p:grpSpPr>
        <p:pic>
          <p:nvPicPr>
            <p:cNvPr id="880644" name="Picture 4" descr="C:\Documents and Settings\FRWA\My Documents\Training FRWA &amp; PDH\PDH Provider Application\Laws&amp;Rules\L&amp;R Course\Backgrounds &amp; Pix\Pix\Calvin&amp;Hobbes-Ethics.jpg"/>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t="65887" r="62048" b="-1962"/>
            <a:stretch>
              <a:fillRect/>
            </a:stretch>
          </p:blipFill>
          <p:spPr bwMode="auto">
            <a:xfrm>
              <a:off x="2785" y="196"/>
              <a:ext cx="2488" cy="2541"/>
            </a:xfrm>
            <a:prstGeom prst="rect">
              <a:avLst/>
            </a:prstGeom>
            <a:noFill/>
            <a:extLst>
              <a:ext uri="{909E8E84-426E-40DD-AFC4-6F175D3DCCD1}">
                <a14:hiddenFill xmlns:a14="http://schemas.microsoft.com/office/drawing/2010/main">
                  <a:solidFill>
                    <a:srgbClr val="FFFFFF"/>
                  </a:solidFill>
                </a14:hiddenFill>
              </a:ext>
            </a:extLst>
          </p:spPr>
        </p:pic>
        <p:pic>
          <p:nvPicPr>
            <p:cNvPr id="880645" name="Picture 5" descr="C:\Documents and Settings\FRWA\My Documents\Training FRWA &amp; PDH\PDH Provider Application\Laws&amp;Rules\L&amp;R Course\Backgrounds &amp; Pix\Pix\Calvin&amp;Hobbes-Ethics.jpg"/>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l="66873" t="33250" r="-731" b="32887"/>
            <a:stretch>
              <a:fillRect/>
            </a:stretch>
          </p:blipFill>
          <p:spPr bwMode="auto">
            <a:xfrm>
              <a:off x="565" y="-231"/>
              <a:ext cx="2220" cy="238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CD24BC87-25CA-4D8F-B57C-ACA7C266A18D}"/>
              </a:ext>
            </a:extLst>
          </p:cNvPr>
          <p:cNvSpPr>
            <a:spLocks noGrp="1"/>
          </p:cNvSpPr>
          <p:nvPr>
            <p:ph type="title"/>
          </p:nvPr>
        </p:nvSpPr>
        <p:spPr/>
        <p:txBody>
          <a:bodyPr/>
          <a:lstStyle/>
          <a:p>
            <a:endParaRPr lang="en-US"/>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46" name="Picture 6" descr="C:\Documents and Settings\FRWA\My Documents\Training FRWA &amp; PDH\PDH Provider Application\Laws&amp;Rules\L&amp;R Course\Backgrounds &amp; Pix\Pix\Calvin&amp;Hobbes-Ethics.jpg"/>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l="39188" t="67207" r="-401" b="1459"/>
          <a:stretch>
            <a:fillRect/>
          </a:stretch>
        </p:blipFill>
        <p:spPr bwMode="auto">
          <a:xfrm>
            <a:off x="346640" y="917966"/>
            <a:ext cx="8168710" cy="44927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D24BC87-25CA-4D8F-B57C-ACA7C266A18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56827559"/>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itle 1"/>
          <p:cNvSpPr>
            <a:spLocks noGrp="1"/>
          </p:cNvSpPr>
          <p:nvPr>
            <p:ph type="title"/>
          </p:nvPr>
        </p:nvSpPr>
        <p:spPr>
          <a:xfrm>
            <a:off x="712795" y="0"/>
            <a:ext cx="7772400" cy="1143000"/>
          </a:xfrm>
        </p:spPr>
        <p:txBody>
          <a:bodyPr/>
          <a:lstStyle/>
          <a:p>
            <a:pPr algn="ctr"/>
            <a:r>
              <a:rPr lang="en-US" altLang="en-US" sz="3600" b="1" dirty="0">
                <a:effectLst>
                  <a:outerShdw blurRad="38100" dist="38100" dir="2700000" algn="tl">
                    <a:srgbClr val="000000"/>
                  </a:outerShdw>
                </a:effectLst>
                <a:latin typeface="Arial" panose="020B0604020202020204" pitchFamily="34" charset="0"/>
              </a:rPr>
              <a:t>Major Ethical Models</a:t>
            </a:r>
            <a:br>
              <a:rPr lang="en-US" altLang="en-US" sz="1800" b="1" dirty="0">
                <a:effectLst>
                  <a:outerShdw blurRad="38100" dist="38100" dir="2700000" algn="tl">
                    <a:srgbClr val="000000"/>
                  </a:outerShdw>
                </a:effectLst>
                <a:latin typeface="Arial" panose="020B0604020202020204" pitchFamily="34" charset="0"/>
              </a:rPr>
            </a:br>
            <a:r>
              <a:rPr lang="en-US" altLang="en-US" sz="1800" dirty="0">
                <a:effectLst>
                  <a:outerShdw blurRad="38100" dist="38100" dir="2700000" algn="tl">
                    <a:srgbClr val="000000"/>
                  </a:outerShdw>
                </a:effectLst>
                <a:latin typeface="Arial" panose="020B0604020202020204" pitchFamily="34" charset="0"/>
              </a:rPr>
              <a:t>Three Major Approaches in Normative Ethics</a:t>
            </a:r>
          </a:p>
        </p:txBody>
      </p:sp>
      <p:sp>
        <p:nvSpPr>
          <p:cNvPr id="882691" name="Content Placeholder 2"/>
          <p:cNvSpPr>
            <a:spLocks noGrp="1"/>
          </p:cNvSpPr>
          <p:nvPr>
            <p:ph idx="1"/>
          </p:nvPr>
        </p:nvSpPr>
        <p:spPr>
          <a:xfrm>
            <a:off x="508000" y="1022350"/>
            <a:ext cx="8394700" cy="5264150"/>
          </a:xfrm>
        </p:spPr>
        <p:txBody>
          <a:bodyPr/>
          <a:lstStyle/>
          <a:p>
            <a:pPr marL="346075" indent="-346075">
              <a:lnSpc>
                <a:spcPct val="120000"/>
              </a:lnSpc>
              <a:buFontTx/>
              <a:buAutoNum type="arabicPeriod"/>
            </a:pPr>
            <a:r>
              <a:rPr lang="en-US" altLang="en-US" sz="2800" b="1">
                <a:solidFill>
                  <a:schemeClr val="tx2"/>
                </a:solidFill>
                <a:effectLst>
                  <a:outerShdw blurRad="38100" dist="38100" dir="2700000" algn="tl">
                    <a:srgbClr val="000000"/>
                  </a:outerShdw>
                </a:effectLst>
                <a:cs typeface="Arial" panose="020B0604020202020204" pitchFamily="34" charset="0"/>
              </a:rPr>
              <a:t>Virtue Ethics</a:t>
            </a:r>
            <a:r>
              <a:rPr lang="en-US" altLang="en-US" sz="2800" b="1">
                <a:effectLst>
                  <a:outerShdw blurRad="38100" dist="38100" dir="2700000" algn="tl">
                    <a:srgbClr val="000000"/>
                  </a:outerShdw>
                </a:effectLst>
                <a:cs typeface="Arial" panose="020B0604020202020204" pitchFamily="34" charset="0"/>
              </a:rPr>
              <a:t> ~ Aristotle</a:t>
            </a:r>
          </a:p>
          <a:p>
            <a:pPr marL="803275" lvl="1" indent="-342900">
              <a:lnSpc>
                <a:spcPct val="120000"/>
              </a:lnSpc>
              <a:buClr>
                <a:schemeClr val="tx1"/>
              </a:buClr>
              <a:buSzPct val="80000"/>
              <a:buFont typeface="Wingdings" panose="05000000000000000000" pitchFamily="2" charset="2"/>
              <a:buChar char="ü"/>
            </a:pPr>
            <a:r>
              <a:rPr lang="en-US" altLang="en-US" sz="2400" b="1">
                <a:effectLst>
                  <a:outerShdw blurRad="38100" dist="38100" dir="2700000" algn="tl">
                    <a:srgbClr val="000000"/>
                  </a:outerShdw>
                </a:effectLst>
                <a:cs typeface="Arial" panose="020B0604020202020204" pitchFamily="34" charset="0"/>
              </a:rPr>
              <a:t>What kind of person</a:t>
            </a:r>
            <a:r>
              <a:rPr lang="en-US" altLang="en-US" sz="2400">
                <a:effectLst>
                  <a:outerShdw blurRad="38100" dist="38100" dir="2700000" algn="tl">
                    <a:srgbClr val="000000"/>
                  </a:outerShdw>
                </a:effectLst>
                <a:cs typeface="Arial" panose="020B0604020202020204" pitchFamily="34" charset="0"/>
              </a:rPr>
              <a:t> </a:t>
            </a:r>
            <a:r>
              <a:rPr lang="en-US" altLang="en-US" sz="2400" b="1">
                <a:effectLst>
                  <a:outerShdw blurRad="38100" dist="38100" dir="2700000" algn="tl">
                    <a:srgbClr val="000000"/>
                  </a:outerShdw>
                </a:effectLst>
                <a:cs typeface="Arial" panose="020B0604020202020204" pitchFamily="34" charset="0"/>
              </a:rPr>
              <a:t>should we be?</a:t>
            </a:r>
            <a:r>
              <a:rPr lang="en-US" altLang="en-US" sz="2400">
                <a:effectLst>
                  <a:outerShdw blurRad="38100" dist="38100" dir="2700000" algn="tl">
                    <a:srgbClr val="000000"/>
                  </a:outerShdw>
                </a:effectLst>
                <a:cs typeface="Arial" panose="020B0604020202020204" pitchFamily="34" charset="0"/>
              </a:rPr>
              <a:t> (in terms of character traits)  </a:t>
            </a:r>
            <a:r>
              <a:rPr lang="en-US" altLang="en-US" sz="2400" b="1">
                <a:solidFill>
                  <a:schemeClr val="accent2"/>
                </a:solidFill>
                <a:effectLst>
                  <a:outerShdw blurRad="38100" dist="38100" dir="2700000" algn="tl">
                    <a:srgbClr val="000000"/>
                  </a:outerShdw>
                </a:effectLst>
                <a:cs typeface="Arial" panose="020B0604020202020204" pitchFamily="34" charset="0"/>
              </a:rPr>
              <a:t>Integrity</a:t>
            </a:r>
            <a:r>
              <a:rPr lang="en-US" altLang="en-US" sz="2400">
                <a:effectLst>
                  <a:outerShdw blurRad="38100" dist="38100" dir="2700000" algn="tl">
                    <a:srgbClr val="000000"/>
                  </a:outerShdw>
                </a:effectLst>
                <a:cs typeface="Arial" panose="020B0604020202020204" pitchFamily="34" charset="0"/>
              </a:rPr>
              <a:t> </a:t>
            </a:r>
          </a:p>
          <a:p>
            <a:pPr marL="346075" indent="-346075">
              <a:lnSpc>
                <a:spcPct val="120000"/>
              </a:lnSpc>
              <a:buFontTx/>
              <a:buAutoNum type="arabicPeriod"/>
            </a:pPr>
            <a:r>
              <a:rPr lang="en-US" altLang="en-US" sz="2800" b="1">
                <a:solidFill>
                  <a:schemeClr val="tx2"/>
                </a:solidFill>
                <a:effectLst>
                  <a:outerShdw blurRad="38100" dist="38100" dir="2700000" algn="tl">
                    <a:srgbClr val="000000"/>
                  </a:outerShdw>
                </a:effectLst>
                <a:cs typeface="Arial" panose="020B0604020202020204" pitchFamily="34" charset="0"/>
              </a:rPr>
              <a:t>Duty-Based Ethics</a:t>
            </a:r>
            <a:r>
              <a:rPr lang="en-US" altLang="en-US" sz="2800" b="1">
                <a:effectLst>
                  <a:outerShdw blurRad="38100" dist="38100" dir="2700000" algn="tl">
                    <a:srgbClr val="000000"/>
                  </a:outerShdw>
                </a:effectLst>
                <a:cs typeface="Arial" panose="020B0604020202020204" pitchFamily="34" charset="0"/>
              </a:rPr>
              <a:t> ~ Deontological,</a:t>
            </a:r>
            <a:r>
              <a:rPr lang="en-US" altLang="en-US" sz="2800" b="1">
                <a:solidFill>
                  <a:schemeClr val="tx2"/>
                </a:solidFill>
                <a:effectLst>
                  <a:outerShdw blurRad="38100" dist="38100" dir="2700000" algn="tl">
                    <a:srgbClr val="000000"/>
                  </a:outerShdw>
                </a:effectLst>
                <a:cs typeface="Arial" panose="020B0604020202020204" pitchFamily="34" charset="0"/>
              </a:rPr>
              <a:t> </a:t>
            </a:r>
            <a:r>
              <a:rPr lang="en-US" altLang="en-US" sz="2800" b="1">
                <a:effectLst>
                  <a:outerShdw blurRad="38100" dist="38100" dir="2700000" algn="tl">
                    <a:srgbClr val="000000"/>
                  </a:outerShdw>
                </a:effectLst>
                <a:cs typeface="Arial" panose="020B0604020202020204" pitchFamily="34" charset="0"/>
              </a:rPr>
              <a:t>Kant</a:t>
            </a:r>
          </a:p>
          <a:p>
            <a:pPr marL="803275" lvl="1" indent="-342900">
              <a:lnSpc>
                <a:spcPct val="120000"/>
              </a:lnSpc>
              <a:buClr>
                <a:schemeClr val="tx1"/>
              </a:buClr>
              <a:buSzPct val="80000"/>
              <a:buFont typeface="Wingdings" panose="05000000000000000000" pitchFamily="2" charset="2"/>
              <a:buChar char="ü"/>
            </a:pPr>
            <a:r>
              <a:rPr lang="en-US" altLang="en-US" sz="2400" b="1">
                <a:effectLst>
                  <a:outerShdw blurRad="38100" dist="38100" dir="2700000" algn="tl">
                    <a:srgbClr val="000000"/>
                  </a:outerShdw>
                </a:effectLst>
                <a:cs typeface="Arial" panose="020B0604020202020204" pitchFamily="34" charset="0"/>
              </a:rPr>
              <a:t>What ought we do?</a:t>
            </a:r>
            <a:r>
              <a:rPr lang="en-US" altLang="en-US" sz="2400">
                <a:effectLst>
                  <a:outerShdw blurRad="38100" dist="38100" dir="2700000" algn="tl">
                    <a:srgbClr val="000000"/>
                  </a:outerShdw>
                </a:effectLst>
                <a:cs typeface="Arial" panose="020B0604020202020204" pitchFamily="34" charset="0"/>
              </a:rPr>
              <a:t> </a:t>
            </a:r>
            <a:r>
              <a:rPr lang="en-US" altLang="en-US" sz="2400" b="1">
                <a:solidFill>
                  <a:schemeClr val="accent2"/>
                </a:solidFill>
                <a:effectLst>
                  <a:outerShdw blurRad="38100" dist="38100" dir="2700000" algn="tl">
                    <a:srgbClr val="000000"/>
                  </a:outerShdw>
                </a:effectLst>
                <a:cs typeface="Arial" panose="020B0604020202020204" pitchFamily="34" charset="0"/>
              </a:rPr>
              <a:t>Justice &amp; Fairness</a:t>
            </a:r>
          </a:p>
          <a:p>
            <a:pPr marL="346075" indent="-346075">
              <a:lnSpc>
                <a:spcPct val="120000"/>
              </a:lnSpc>
              <a:buFontTx/>
              <a:buAutoNum type="arabicPeriod"/>
            </a:pPr>
            <a:r>
              <a:rPr lang="en-US" altLang="en-US" sz="2800" b="1">
                <a:solidFill>
                  <a:schemeClr val="tx2"/>
                </a:solidFill>
                <a:effectLst>
                  <a:outerShdw blurRad="38100" dist="38100" dir="2700000" algn="tl">
                    <a:srgbClr val="000000"/>
                  </a:outerShdw>
                </a:effectLst>
                <a:cs typeface="Arial" panose="020B0604020202020204" pitchFamily="34" charset="0"/>
              </a:rPr>
              <a:t>Results-Based Ethics</a:t>
            </a:r>
            <a:r>
              <a:rPr lang="en-US" altLang="en-US" sz="2800" b="1">
                <a:effectLst>
                  <a:outerShdw blurRad="38100" dist="38100" dir="2700000" algn="tl">
                    <a:srgbClr val="000000"/>
                  </a:outerShdw>
                </a:effectLst>
                <a:cs typeface="Arial" panose="020B0604020202020204" pitchFamily="34" charset="0"/>
              </a:rPr>
              <a:t> ~ Utilitarianism, Teleological</a:t>
            </a:r>
          </a:p>
          <a:p>
            <a:pPr marL="803275" lvl="1" indent="-342900">
              <a:lnSpc>
                <a:spcPct val="120000"/>
              </a:lnSpc>
              <a:buClr>
                <a:schemeClr val="tx1"/>
              </a:buClr>
              <a:buSzPct val="80000"/>
              <a:buFont typeface="Wingdings" panose="05000000000000000000" pitchFamily="2" charset="2"/>
              <a:buChar char="ü"/>
            </a:pPr>
            <a:r>
              <a:rPr lang="en-US" altLang="en-US" sz="2400" b="1">
                <a:effectLst>
                  <a:outerShdw blurRad="38100" dist="38100" dir="2700000" algn="tl">
                    <a:srgbClr val="000000"/>
                  </a:outerShdw>
                </a:effectLst>
                <a:cs typeface="Arial" panose="020B0604020202020204" pitchFamily="34" charset="0"/>
              </a:rPr>
              <a:t>What actions are good? </a:t>
            </a:r>
            <a:r>
              <a:rPr lang="en-US" altLang="en-US" sz="2400">
                <a:effectLst>
                  <a:outerShdw blurRad="38100" dist="38100" dir="2700000" algn="tl">
                    <a:srgbClr val="000000"/>
                  </a:outerShdw>
                </a:effectLst>
                <a:cs typeface="Arial" panose="020B0604020202020204" pitchFamily="34" charset="0"/>
              </a:rPr>
              <a:t>Of all the things a person might do at any given moment, the morally right action is the one with the best overall consequences. </a:t>
            </a:r>
            <a:r>
              <a:rPr lang="en-US" altLang="en-US" sz="2400" b="1">
                <a:solidFill>
                  <a:schemeClr val="accent2"/>
                </a:solidFill>
                <a:effectLst>
                  <a:outerShdw blurRad="38100" dist="38100" dir="2700000" algn="tl">
                    <a:srgbClr val="000000"/>
                  </a:outerShdw>
                </a:effectLst>
                <a:cs typeface="Arial" panose="020B0604020202020204" pitchFamily="34" charset="0"/>
              </a:rPr>
              <a:t>Greatest Good </a:t>
            </a:r>
          </a:p>
        </p:txBody>
      </p:sp>
      <p:grpSp>
        <p:nvGrpSpPr>
          <p:cNvPr id="882733" name="Group 45"/>
          <p:cNvGrpSpPr>
            <a:grpSpLocks/>
          </p:cNvGrpSpPr>
          <p:nvPr/>
        </p:nvGrpSpPr>
        <p:grpSpPr bwMode="auto">
          <a:xfrm>
            <a:off x="176220" y="5334011"/>
            <a:ext cx="8766175" cy="836613"/>
            <a:chOff x="111" y="3720"/>
            <a:chExt cx="5522" cy="527"/>
          </a:xfrm>
        </p:grpSpPr>
        <p:grpSp>
          <p:nvGrpSpPr>
            <p:cNvPr id="882734" name="Group 46"/>
            <p:cNvGrpSpPr>
              <a:grpSpLocks/>
            </p:cNvGrpSpPr>
            <p:nvPr/>
          </p:nvGrpSpPr>
          <p:grpSpPr bwMode="auto">
            <a:xfrm>
              <a:off x="5113" y="3720"/>
              <a:ext cx="520" cy="520"/>
              <a:chOff x="5107" y="3701"/>
              <a:chExt cx="520" cy="520"/>
            </a:xfrm>
          </p:grpSpPr>
          <p:grpSp>
            <p:nvGrpSpPr>
              <p:cNvPr id="882735" name="Group 47"/>
              <p:cNvGrpSpPr>
                <a:grpSpLocks/>
              </p:cNvGrpSpPr>
              <p:nvPr/>
            </p:nvGrpSpPr>
            <p:grpSpPr bwMode="auto">
              <a:xfrm>
                <a:off x="5107" y="3701"/>
                <a:ext cx="520" cy="520"/>
                <a:chOff x="-4689" y="217"/>
                <a:chExt cx="3892" cy="3900"/>
              </a:xfrm>
            </p:grpSpPr>
            <p:grpSp>
              <p:nvGrpSpPr>
                <p:cNvPr id="882736" name="Group 48"/>
                <p:cNvGrpSpPr>
                  <a:grpSpLocks/>
                </p:cNvGrpSpPr>
                <p:nvPr/>
              </p:nvGrpSpPr>
              <p:grpSpPr bwMode="auto">
                <a:xfrm>
                  <a:off x="-4689" y="217"/>
                  <a:ext cx="3892" cy="2888"/>
                  <a:chOff x="-4689" y="217"/>
                  <a:chExt cx="3892" cy="2888"/>
                </a:xfrm>
              </p:grpSpPr>
              <p:sp>
                <p:nvSpPr>
                  <p:cNvPr id="882737" name="WordArt 49"/>
                  <p:cNvSpPr>
                    <a:spLocks noChangeArrowheads="1" noChangeShapeType="1" noTextEdit="1"/>
                  </p:cNvSpPr>
                  <p:nvPr/>
                </p:nvSpPr>
                <p:spPr bwMode="auto">
                  <a:xfrm rot="339501">
                    <a:off x="-2701" y="225"/>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82738" name="WordArt 50"/>
                  <p:cNvSpPr>
                    <a:spLocks noChangeArrowheads="1" noChangeShapeType="1" noTextEdit="1"/>
                  </p:cNvSpPr>
                  <p:nvPr/>
                </p:nvSpPr>
                <p:spPr bwMode="auto">
                  <a:xfrm rot="-335815">
                    <a:off x="-3066" y="217"/>
                    <a:ext cx="356"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U</a:t>
                    </a:r>
                  </a:p>
                </p:txBody>
              </p:sp>
              <p:sp>
                <p:nvSpPr>
                  <p:cNvPr id="882739" name="WordArt 51"/>
                  <p:cNvSpPr>
                    <a:spLocks noChangeArrowheads="1" noChangeShapeType="1" noTextEdit="1"/>
                  </p:cNvSpPr>
                  <p:nvPr/>
                </p:nvSpPr>
                <p:spPr bwMode="auto">
                  <a:xfrm rot="-978719">
                    <a:off x="-3403" y="2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82740" name="WordArt 52"/>
                  <p:cNvSpPr>
                    <a:spLocks noChangeArrowheads="1" noChangeShapeType="1" noTextEdit="1"/>
                  </p:cNvSpPr>
                  <p:nvPr/>
                </p:nvSpPr>
                <p:spPr bwMode="auto">
                  <a:xfrm rot="1110059">
                    <a:off x="-2318" y="31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82741" name="WordArt 53"/>
                  <p:cNvSpPr>
                    <a:spLocks noChangeArrowheads="1" noChangeShapeType="1" noTextEdit="1"/>
                  </p:cNvSpPr>
                  <p:nvPr/>
                </p:nvSpPr>
                <p:spPr bwMode="auto">
                  <a:xfrm rot="1881342">
                    <a:off x="-1961" y="484"/>
                    <a:ext cx="325"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882742" name="WordArt 54"/>
                  <p:cNvSpPr>
                    <a:spLocks noChangeArrowheads="1" noChangeShapeType="1" noTextEdit="1"/>
                  </p:cNvSpPr>
                  <p:nvPr/>
                </p:nvSpPr>
                <p:spPr bwMode="auto">
                  <a:xfrm rot="6012293">
                    <a:off x="-1160" y="2301"/>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82743" name="WordArt 55"/>
                  <p:cNvSpPr>
                    <a:spLocks noChangeArrowheads="1" noChangeShapeType="1" noTextEdit="1"/>
                  </p:cNvSpPr>
                  <p:nvPr/>
                </p:nvSpPr>
                <p:spPr bwMode="auto">
                  <a:xfrm rot="4489857">
                    <a:off x="-1188" y="1546"/>
                    <a:ext cx="344"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882744" name="WordArt 56"/>
                  <p:cNvSpPr>
                    <a:spLocks noChangeArrowheads="1" noChangeShapeType="1" noTextEdit="1"/>
                  </p:cNvSpPr>
                  <p:nvPr/>
                </p:nvSpPr>
                <p:spPr bwMode="auto">
                  <a:xfrm rot="3160594">
                    <a:off x="-1590" y="898"/>
                    <a:ext cx="50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882745" name="WordArt 57"/>
                  <p:cNvSpPr>
                    <a:spLocks noChangeArrowheads="1" noChangeShapeType="1" noTextEdit="1"/>
                  </p:cNvSpPr>
                  <p:nvPr/>
                </p:nvSpPr>
                <p:spPr bwMode="auto">
                  <a:xfrm rot="3789083">
                    <a:off x="-1326" y="1221"/>
                    <a:ext cx="379"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82746" name="WordArt 58"/>
                  <p:cNvSpPr>
                    <a:spLocks noChangeArrowheads="1" noChangeShapeType="1" noTextEdit="1"/>
                  </p:cNvSpPr>
                  <p:nvPr/>
                </p:nvSpPr>
                <p:spPr bwMode="auto">
                  <a:xfrm rot="5232539">
                    <a:off x="-1138" y="1900"/>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E</a:t>
                    </a:r>
                  </a:p>
                </p:txBody>
              </p:sp>
              <p:sp>
                <p:nvSpPr>
                  <p:cNvPr id="882747" name="Oval 59"/>
                  <p:cNvSpPr>
                    <a:spLocks noChangeArrowheads="1"/>
                  </p:cNvSpPr>
                  <p:nvPr/>
                </p:nvSpPr>
                <p:spPr bwMode="auto">
                  <a:xfrm>
                    <a:off x="-1266" y="2861"/>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748" name="WordArt 60"/>
                  <p:cNvSpPr>
                    <a:spLocks noChangeArrowheads="1" noChangeShapeType="1" noTextEdit="1"/>
                  </p:cNvSpPr>
                  <p:nvPr/>
                </p:nvSpPr>
                <p:spPr bwMode="auto">
                  <a:xfrm rot="-3971689">
                    <a:off x="-4524" y="12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82749" name="WordArt 61"/>
                  <p:cNvSpPr>
                    <a:spLocks noChangeArrowheads="1" noChangeShapeType="1" noTextEdit="1"/>
                  </p:cNvSpPr>
                  <p:nvPr/>
                </p:nvSpPr>
                <p:spPr bwMode="auto">
                  <a:xfrm rot="-4547953">
                    <a:off x="-4637" y="1583"/>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882750" name="WordArt 62"/>
                  <p:cNvSpPr>
                    <a:spLocks noChangeArrowheads="1" noChangeShapeType="1" noTextEdit="1"/>
                  </p:cNvSpPr>
                  <p:nvPr/>
                </p:nvSpPr>
                <p:spPr bwMode="auto">
                  <a:xfrm rot="-5183717">
                    <a:off x="-4668" y="1905"/>
                    <a:ext cx="298"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882751" name="WordArt 63"/>
                  <p:cNvSpPr>
                    <a:spLocks noChangeArrowheads="1" noChangeShapeType="1" noTextEdit="1"/>
                  </p:cNvSpPr>
                  <p:nvPr/>
                </p:nvSpPr>
                <p:spPr bwMode="auto">
                  <a:xfrm rot="-2209297">
                    <a:off x="-3961" y="569"/>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82752" name="WordArt 64"/>
                  <p:cNvSpPr>
                    <a:spLocks noChangeArrowheads="1" noChangeShapeType="1" noTextEdit="1"/>
                  </p:cNvSpPr>
                  <p:nvPr/>
                </p:nvSpPr>
                <p:spPr bwMode="auto">
                  <a:xfrm rot="-2937198">
                    <a:off x="-4207" y="778"/>
                    <a:ext cx="326"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D</a:t>
                    </a:r>
                  </a:p>
                </p:txBody>
              </p:sp>
              <p:sp>
                <p:nvSpPr>
                  <p:cNvPr id="882753" name="WordArt 65"/>
                  <p:cNvSpPr>
                    <a:spLocks noChangeArrowheads="1" noChangeShapeType="1" noTextEdit="1"/>
                  </p:cNvSpPr>
                  <p:nvPr/>
                </p:nvSpPr>
                <p:spPr bwMode="auto">
                  <a:xfrm rot="-3386014">
                    <a:off x="-4311" y="1003"/>
                    <a:ext cx="16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882754" name="WordArt 66"/>
                  <p:cNvSpPr>
                    <a:spLocks noChangeArrowheads="1" noChangeShapeType="1" noTextEdit="1"/>
                  </p:cNvSpPr>
                  <p:nvPr/>
                </p:nvSpPr>
                <p:spPr bwMode="auto">
                  <a:xfrm rot="-5936512">
                    <a:off x="-4668" y="2216"/>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882755" name="Oval 67"/>
                  <p:cNvSpPr>
                    <a:spLocks noChangeArrowheads="1"/>
                  </p:cNvSpPr>
                  <p:nvPr/>
                </p:nvSpPr>
                <p:spPr bwMode="auto">
                  <a:xfrm>
                    <a:off x="-4484" y="2763"/>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2756" name="Group 68"/>
                <p:cNvGrpSpPr>
                  <a:grpSpLocks/>
                </p:cNvGrpSpPr>
                <p:nvPr/>
              </p:nvGrpSpPr>
              <p:grpSpPr bwMode="auto">
                <a:xfrm>
                  <a:off x="-4240" y="3174"/>
                  <a:ext cx="2946" cy="943"/>
                  <a:chOff x="-4240" y="3174"/>
                  <a:chExt cx="2946" cy="943"/>
                </a:xfrm>
              </p:grpSpPr>
              <p:sp>
                <p:nvSpPr>
                  <p:cNvPr id="882757" name="WordArt 69"/>
                  <p:cNvSpPr>
                    <a:spLocks noChangeArrowheads="1" noChangeShapeType="1" noTextEdit="1"/>
                  </p:cNvSpPr>
                  <p:nvPr/>
                </p:nvSpPr>
                <p:spPr bwMode="auto">
                  <a:xfrm rot="-469657">
                    <a:off x="-2633" y="375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82758" name="WordArt 70"/>
                  <p:cNvSpPr>
                    <a:spLocks noChangeArrowheads="1" noChangeShapeType="1" noTextEdit="1"/>
                  </p:cNvSpPr>
                  <p:nvPr/>
                </p:nvSpPr>
                <p:spPr bwMode="auto">
                  <a:xfrm>
                    <a:off x="-2799" y="3778"/>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882759" name="WordArt 71"/>
                  <p:cNvSpPr>
                    <a:spLocks noChangeArrowheads="1" noChangeShapeType="1" noTextEdit="1"/>
                  </p:cNvSpPr>
                  <p:nvPr/>
                </p:nvSpPr>
                <p:spPr bwMode="auto">
                  <a:xfrm rot="2244997">
                    <a:off x="-3993" y="3377"/>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882760" name="WordArt 72"/>
                  <p:cNvSpPr>
                    <a:spLocks noChangeArrowheads="1" noChangeShapeType="1" noTextEdit="1"/>
                  </p:cNvSpPr>
                  <p:nvPr/>
                </p:nvSpPr>
                <p:spPr bwMode="auto">
                  <a:xfrm rot="1109250">
                    <a:off x="-3462" y="3682"/>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882761" name="WordArt 73"/>
                  <p:cNvSpPr>
                    <a:spLocks noChangeArrowheads="1" noChangeShapeType="1" noTextEdit="1"/>
                  </p:cNvSpPr>
                  <p:nvPr/>
                </p:nvSpPr>
                <p:spPr bwMode="auto">
                  <a:xfrm rot="2906597">
                    <a:off x="-4234" y="31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882762" name="WordArt 74"/>
                  <p:cNvSpPr>
                    <a:spLocks noChangeArrowheads="1" noChangeShapeType="1" noTextEdit="1"/>
                  </p:cNvSpPr>
                  <p:nvPr/>
                </p:nvSpPr>
                <p:spPr bwMode="auto">
                  <a:xfrm rot="1767855">
                    <a:off x="-3741" y="3545"/>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882763" name="WordArt 75"/>
                  <p:cNvSpPr>
                    <a:spLocks noChangeArrowheads="1" noChangeShapeType="1" noTextEdit="1"/>
                  </p:cNvSpPr>
                  <p:nvPr/>
                </p:nvSpPr>
                <p:spPr bwMode="auto">
                  <a:xfrm rot="535996">
                    <a:off x="-3134" y="3758"/>
                    <a:ext cx="29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C</a:t>
                    </a:r>
                  </a:p>
                </p:txBody>
              </p:sp>
              <p:sp>
                <p:nvSpPr>
                  <p:cNvPr id="882764" name="WordArt 76"/>
                  <p:cNvSpPr>
                    <a:spLocks noChangeArrowheads="1" noChangeShapeType="1" noTextEdit="1"/>
                  </p:cNvSpPr>
                  <p:nvPr/>
                </p:nvSpPr>
                <p:spPr bwMode="auto">
                  <a:xfrm rot="-1092378">
                    <a:off x="-2341" y="36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882765" name="WordArt 77"/>
                  <p:cNvSpPr>
                    <a:spLocks noChangeArrowheads="1" noChangeShapeType="1" noTextEdit="1"/>
                  </p:cNvSpPr>
                  <p:nvPr/>
                </p:nvSpPr>
                <p:spPr bwMode="auto">
                  <a:xfrm rot="-1682615">
                    <a:off x="-1982" y="3569"/>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882766" name="WordArt 78"/>
                  <p:cNvSpPr>
                    <a:spLocks noChangeArrowheads="1" noChangeShapeType="1" noTextEdit="1"/>
                  </p:cNvSpPr>
                  <p:nvPr/>
                </p:nvSpPr>
                <p:spPr bwMode="auto">
                  <a:xfrm rot="-2134332">
                    <a:off x="-1857" y="3445"/>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882767" name="WordArt 79"/>
                  <p:cNvSpPr>
                    <a:spLocks noChangeArrowheads="1" noChangeShapeType="1" noTextEdit="1"/>
                  </p:cNvSpPr>
                  <p:nvPr/>
                </p:nvSpPr>
                <p:spPr bwMode="auto">
                  <a:xfrm rot="-2724528">
                    <a:off x="-1627" y="323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N</a:t>
                    </a:r>
                  </a:p>
                </p:txBody>
              </p:sp>
            </p:grpSp>
          </p:grpSp>
          <p:grpSp>
            <p:nvGrpSpPr>
              <p:cNvPr id="882768" name="Group 80"/>
              <p:cNvGrpSpPr>
                <a:grpSpLocks/>
              </p:cNvGrpSpPr>
              <p:nvPr/>
            </p:nvGrpSpPr>
            <p:grpSpPr bwMode="auto">
              <a:xfrm>
                <a:off x="5239" y="3810"/>
                <a:ext cx="295" cy="293"/>
                <a:chOff x="-3700" y="1030"/>
                <a:chExt cx="2207" cy="2198"/>
              </a:xfrm>
            </p:grpSpPr>
            <p:sp>
              <p:nvSpPr>
                <p:cNvPr id="882769" name="Freeform 81"/>
                <p:cNvSpPr>
                  <a:spLocks noChangeAspect="1"/>
                </p:cNvSpPr>
                <p:nvPr/>
              </p:nvSpPr>
              <p:spPr bwMode="auto">
                <a:xfrm>
                  <a:off x="-3700" y="1030"/>
                  <a:ext cx="2207" cy="2198"/>
                </a:xfrm>
                <a:custGeom>
                  <a:avLst/>
                  <a:gdLst>
                    <a:gd name="T0" fmla="*/ 5797 w 8373"/>
                    <a:gd name="T1" fmla="*/ 555 h 8011"/>
                    <a:gd name="T2" fmla="*/ 6463 w 8373"/>
                    <a:gd name="T3" fmla="*/ 349 h 8011"/>
                    <a:gd name="T4" fmla="*/ 6629 w 8373"/>
                    <a:gd name="T5" fmla="*/ 418 h 8011"/>
                    <a:gd name="T6" fmla="*/ 6639 w 8373"/>
                    <a:gd name="T7" fmla="*/ 653 h 8011"/>
                    <a:gd name="T8" fmla="*/ 6399 w 8373"/>
                    <a:gd name="T9" fmla="*/ 889 h 8011"/>
                    <a:gd name="T10" fmla="*/ 6549 w 8373"/>
                    <a:gd name="T11" fmla="*/ 1513 h 8011"/>
                    <a:gd name="T12" fmla="*/ 6558 w 8373"/>
                    <a:gd name="T13" fmla="*/ 1501 h 8011"/>
                    <a:gd name="T14" fmla="*/ 6465 w 8373"/>
                    <a:gd name="T15" fmla="*/ 977 h 8011"/>
                    <a:gd name="T16" fmla="*/ 6728 w 8373"/>
                    <a:gd name="T17" fmla="*/ 757 h 8011"/>
                    <a:gd name="T18" fmla="*/ 7058 w 8373"/>
                    <a:gd name="T19" fmla="*/ 1924 h 8011"/>
                    <a:gd name="T20" fmla="*/ 7667 w 8373"/>
                    <a:gd name="T21" fmla="*/ 3202 h 8011"/>
                    <a:gd name="T22" fmla="*/ 7631 w 8373"/>
                    <a:gd name="T23" fmla="*/ 2999 h 8011"/>
                    <a:gd name="T24" fmla="*/ 7821 w 8373"/>
                    <a:gd name="T25" fmla="*/ 3881 h 8011"/>
                    <a:gd name="T26" fmla="*/ 7520 w 8373"/>
                    <a:gd name="T27" fmla="*/ 3184 h 8011"/>
                    <a:gd name="T28" fmla="*/ 7371 w 8373"/>
                    <a:gd name="T29" fmla="*/ 2740 h 8011"/>
                    <a:gd name="T30" fmla="*/ 7850 w 8373"/>
                    <a:gd name="T31" fmla="*/ 3973 h 8011"/>
                    <a:gd name="T32" fmla="*/ 8022 w 8373"/>
                    <a:gd name="T33" fmla="*/ 4354 h 8011"/>
                    <a:gd name="T34" fmla="*/ 8118 w 8373"/>
                    <a:gd name="T35" fmla="*/ 4697 h 8011"/>
                    <a:gd name="T36" fmla="*/ 8301 w 8373"/>
                    <a:gd name="T37" fmla="*/ 6002 h 8011"/>
                    <a:gd name="T38" fmla="*/ 8096 w 8373"/>
                    <a:gd name="T39" fmla="*/ 6916 h 8011"/>
                    <a:gd name="T40" fmla="*/ 8106 w 8373"/>
                    <a:gd name="T41" fmla="*/ 7061 h 8011"/>
                    <a:gd name="T42" fmla="*/ 7475 w 8373"/>
                    <a:gd name="T43" fmla="*/ 7711 h 8011"/>
                    <a:gd name="T44" fmla="*/ 6609 w 8373"/>
                    <a:gd name="T45" fmla="*/ 7951 h 8011"/>
                    <a:gd name="T46" fmla="*/ 6533 w 8373"/>
                    <a:gd name="T47" fmla="*/ 7795 h 8011"/>
                    <a:gd name="T48" fmla="*/ 6800 w 8373"/>
                    <a:gd name="T49" fmla="*/ 7726 h 8011"/>
                    <a:gd name="T50" fmla="*/ 7644 w 8373"/>
                    <a:gd name="T51" fmla="*/ 7553 h 8011"/>
                    <a:gd name="T52" fmla="*/ 7947 w 8373"/>
                    <a:gd name="T53" fmla="*/ 7121 h 8011"/>
                    <a:gd name="T54" fmla="*/ 7742 w 8373"/>
                    <a:gd name="T55" fmla="*/ 7156 h 8011"/>
                    <a:gd name="T56" fmla="*/ 7466 w 8373"/>
                    <a:gd name="T57" fmla="*/ 7186 h 8011"/>
                    <a:gd name="T58" fmla="*/ 7337 w 8373"/>
                    <a:gd name="T59" fmla="*/ 7132 h 8011"/>
                    <a:gd name="T60" fmla="*/ 7223 w 8373"/>
                    <a:gd name="T61" fmla="*/ 6740 h 8011"/>
                    <a:gd name="T62" fmla="*/ 7034 w 8373"/>
                    <a:gd name="T63" fmla="*/ 6539 h 8011"/>
                    <a:gd name="T64" fmla="*/ 6713 w 8373"/>
                    <a:gd name="T65" fmla="*/ 6343 h 8011"/>
                    <a:gd name="T66" fmla="*/ 6450 w 8373"/>
                    <a:gd name="T67" fmla="*/ 6310 h 8011"/>
                    <a:gd name="T68" fmla="*/ 5837 w 8373"/>
                    <a:gd name="T69" fmla="*/ 5359 h 8011"/>
                    <a:gd name="T70" fmla="*/ 6033 w 8373"/>
                    <a:gd name="T71" fmla="*/ 5615 h 8011"/>
                    <a:gd name="T72" fmla="*/ 5999 w 8373"/>
                    <a:gd name="T73" fmla="*/ 5084 h 8011"/>
                    <a:gd name="T74" fmla="*/ 5828 w 8373"/>
                    <a:gd name="T75" fmla="*/ 5342 h 8011"/>
                    <a:gd name="T76" fmla="*/ 5452 w 8373"/>
                    <a:gd name="T77" fmla="*/ 4470 h 8011"/>
                    <a:gd name="T78" fmla="*/ 5581 w 8373"/>
                    <a:gd name="T79" fmla="*/ 4074 h 8011"/>
                    <a:gd name="T80" fmla="*/ 5321 w 8373"/>
                    <a:gd name="T81" fmla="*/ 3821 h 8011"/>
                    <a:gd name="T82" fmla="*/ 5234 w 8373"/>
                    <a:gd name="T83" fmla="*/ 3698 h 8011"/>
                    <a:gd name="T84" fmla="*/ 5383 w 8373"/>
                    <a:gd name="T85" fmla="*/ 2931 h 8011"/>
                    <a:gd name="T86" fmla="*/ 5203 w 8373"/>
                    <a:gd name="T87" fmla="*/ 2300 h 8011"/>
                    <a:gd name="T88" fmla="*/ 4609 w 8373"/>
                    <a:gd name="T89" fmla="*/ 1884 h 8011"/>
                    <a:gd name="T90" fmla="*/ 3925 w 8373"/>
                    <a:gd name="T91" fmla="*/ 1155 h 8011"/>
                    <a:gd name="T92" fmla="*/ 3548 w 8373"/>
                    <a:gd name="T93" fmla="*/ 1338 h 8011"/>
                    <a:gd name="T94" fmla="*/ 2752 w 8373"/>
                    <a:gd name="T95" fmla="*/ 1623 h 8011"/>
                    <a:gd name="T96" fmla="*/ 2482 w 8373"/>
                    <a:gd name="T97" fmla="*/ 1614 h 8011"/>
                    <a:gd name="T98" fmla="*/ 2105 w 8373"/>
                    <a:gd name="T99" fmla="*/ 1071 h 8011"/>
                    <a:gd name="T100" fmla="*/ 2360 w 8373"/>
                    <a:gd name="T101" fmla="*/ 1169 h 8011"/>
                    <a:gd name="T102" fmla="*/ 2216 w 8373"/>
                    <a:gd name="T103" fmla="*/ 869 h 8011"/>
                    <a:gd name="T104" fmla="*/ 2042 w 8373"/>
                    <a:gd name="T105" fmla="*/ 1019 h 8011"/>
                    <a:gd name="T106" fmla="*/ 1225 w 8373"/>
                    <a:gd name="T107" fmla="*/ 764 h 8011"/>
                    <a:gd name="T108" fmla="*/ 1508 w 8373"/>
                    <a:gd name="T109" fmla="*/ 648 h 8011"/>
                    <a:gd name="T110" fmla="*/ 1057 w 8373"/>
                    <a:gd name="T111" fmla="*/ 741 h 8011"/>
                    <a:gd name="T112" fmla="*/ 808 w 8373"/>
                    <a:gd name="T113" fmla="*/ 698 h 8011"/>
                    <a:gd name="T114" fmla="*/ 476 w 8373"/>
                    <a:gd name="T115" fmla="*/ 732 h 8011"/>
                    <a:gd name="T116" fmla="*/ 255 w 8373"/>
                    <a:gd name="T117" fmla="*/ 719 h 8011"/>
                    <a:gd name="T118" fmla="*/ 48 w 8373"/>
                    <a:gd name="T119" fmla="*/ 50 h 8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73" h="8011">
                      <a:moveTo>
                        <a:pt x="39" y="5"/>
                      </a:moveTo>
                      <a:lnTo>
                        <a:pt x="2829" y="0"/>
                      </a:lnTo>
                      <a:lnTo>
                        <a:pt x="2833" y="20"/>
                      </a:lnTo>
                      <a:lnTo>
                        <a:pt x="2859" y="44"/>
                      </a:lnTo>
                      <a:lnTo>
                        <a:pt x="2865" y="89"/>
                      </a:lnTo>
                      <a:lnTo>
                        <a:pt x="2907" y="137"/>
                      </a:lnTo>
                      <a:lnTo>
                        <a:pt x="2902" y="227"/>
                      </a:lnTo>
                      <a:lnTo>
                        <a:pt x="2901" y="267"/>
                      </a:lnTo>
                      <a:lnTo>
                        <a:pt x="2892" y="296"/>
                      </a:lnTo>
                      <a:lnTo>
                        <a:pt x="2923" y="309"/>
                      </a:lnTo>
                      <a:lnTo>
                        <a:pt x="2943" y="341"/>
                      </a:lnTo>
                      <a:lnTo>
                        <a:pt x="2970" y="347"/>
                      </a:lnTo>
                      <a:lnTo>
                        <a:pt x="5439" y="533"/>
                      </a:lnTo>
                      <a:lnTo>
                        <a:pt x="5581" y="537"/>
                      </a:lnTo>
                      <a:lnTo>
                        <a:pt x="5797" y="555"/>
                      </a:lnTo>
                      <a:lnTo>
                        <a:pt x="5797" y="609"/>
                      </a:lnTo>
                      <a:lnTo>
                        <a:pt x="5842" y="642"/>
                      </a:lnTo>
                      <a:lnTo>
                        <a:pt x="5836" y="750"/>
                      </a:lnTo>
                      <a:lnTo>
                        <a:pt x="5887" y="813"/>
                      </a:lnTo>
                      <a:lnTo>
                        <a:pt x="5956" y="810"/>
                      </a:lnTo>
                      <a:lnTo>
                        <a:pt x="6015" y="781"/>
                      </a:lnTo>
                      <a:lnTo>
                        <a:pt x="6047" y="693"/>
                      </a:lnTo>
                      <a:lnTo>
                        <a:pt x="6039" y="509"/>
                      </a:lnTo>
                      <a:lnTo>
                        <a:pt x="6001" y="444"/>
                      </a:lnTo>
                      <a:lnTo>
                        <a:pt x="6015" y="317"/>
                      </a:lnTo>
                      <a:lnTo>
                        <a:pt x="6064" y="285"/>
                      </a:lnTo>
                      <a:lnTo>
                        <a:pt x="6121" y="240"/>
                      </a:lnTo>
                      <a:lnTo>
                        <a:pt x="6166" y="231"/>
                      </a:lnTo>
                      <a:lnTo>
                        <a:pt x="6208" y="276"/>
                      </a:lnTo>
                      <a:lnTo>
                        <a:pt x="6463" y="349"/>
                      </a:lnTo>
                      <a:lnTo>
                        <a:pt x="6535" y="378"/>
                      </a:lnTo>
                      <a:lnTo>
                        <a:pt x="6601" y="363"/>
                      </a:lnTo>
                      <a:lnTo>
                        <a:pt x="6615" y="404"/>
                      </a:lnTo>
                      <a:lnTo>
                        <a:pt x="6593" y="431"/>
                      </a:lnTo>
                      <a:lnTo>
                        <a:pt x="6617" y="433"/>
                      </a:lnTo>
                      <a:lnTo>
                        <a:pt x="6599" y="533"/>
                      </a:lnTo>
                      <a:lnTo>
                        <a:pt x="6575" y="551"/>
                      </a:lnTo>
                      <a:lnTo>
                        <a:pt x="6561" y="601"/>
                      </a:lnTo>
                      <a:lnTo>
                        <a:pt x="6599" y="581"/>
                      </a:lnTo>
                      <a:lnTo>
                        <a:pt x="6624" y="583"/>
                      </a:lnTo>
                      <a:lnTo>
                        <a:pt x="6648" y="596"/>
                      </a:lnTo>
                      <a:lnTo>
                        <a:pt x="6612" y="547"/>
                      </a:lnTo>
                      <a:lnTo>
                        <a:pt x="6629" y="518"/>
                      </a:lnTo>
                      <a:lnTo>
                        <a:pt x="6617" y="485"/>
                      </a:lnTo>
                      <a:lnTo>
                        <a:pt x="6629" y="418"/>
                      </a:lnTo>
                      <a:lnTo>
                        <a:pt x="6621" y="371"/>
                      </a:lnTo>
                      <a:lnTo>
                        <a:pt x="6636" y="383"/>
                      </a:lnTo>
                      <a:lnTo>
                        <a:pt x="6669" y="380"/>
                      </a:lnTo>
                      <a:lnTo>
                        <a:pt x="6673" y="390"/>
                      </a:lnTo>
                      <a:lnTo>
                        <a:pt x="6687" y="413"/>
                      </a:lnTo>
                      <a:lnTo>
                        <a:pt x="6678" y="464"/>
                      </a:lnTo>
                      <a:lnTo>
                        <a:pt x="6689" y="544"/>
                      </a:lnTo>
                      <a:lnTo>
                        <a:pt x="6666" y="614"/>
                      </a:lnTo>
                      <a:lnTo>
                        <a:pt x="6676" y="639"/>
                      </a:lnTo>
                      <a:lnTo>
                        <a:pt x="6707" y="661"/>
                      </a:lnTo>
                      <a:lnTo>
                        <a:pt x="6717" y="710"/>
                      </a:lnTo>
                      <a:lnTo>
                        <a:pt x="6717" y="731"/>
                      </a:lnTo>
                      <a:lnTo>
                        <a:pt x="6693" y="727"/>
                      </a:lnTo>
                      <a:lnTo>
                        <a:pt x="6687" y="707"/>
                      </a:lnTo>
                      <a:lnTo>
                        <a:pt x="6639" y="653"/>
                      </a:lnTo>
                      <a:lnTo>
                        <a:pt x="6665" y="701"/>
                      </a:lnTo>
                      <a:lnTo>
                        <a:pt x="6662" y="713"/>
                      </a:lnTo>
                      <a:lnTo>
                        <a:pt x="6677" y="730"/>
                      </a:lnTo>
                      <a:lnTo>
                        <a:pt x="6663" y="758"/>
                      </a:lnTo>
                      <a:lnTo>
                        <a:pt x="6614" y="757"/>
                      </a:lnTo>
                      <a:lnTo>
                        <a:pt x="6603" y="704"/>
                      </a:lnTo>
                      <a:lnTo>
                        <a:pt x="6584" y="712"/>
                      </a:lnTo>
                      <a:lnTo>
                        <a:pt x="6594" y="754"/>
                      </a:lnTo>
                      <a:lnTo>
                        <a:pt x="6551" y="764"/>
                      </a:lnTo>
                      <a:lnTo>
                        <a:pt x="6536" y="772"/>
                      </a:lnTo>
                      <a:lnTo>
                        <a:pt x="6492" y="749"/>
                      </a:lnTo>
                      <a:lnTo>
                        <a:pt x="6458" y="715"/>
                      </a:lnTo>
                      <a:lnTo>
                        <a:pt x="6458" y="769"/>
                      </a:lnTo>
                      <a:lnTo>
                        <a:pt x="6434" y="827"/>
                      </a:lnTo>
                      <a:lnTo>
                        <a:pt x="6399" y="889"/>
                      </a:lnTo>
                      <a:lnTo>
                        <a:pt x="6393" y="916"/>
                      </a:lnTo>
                      <a:lnTo>
                        <a:pt x="6440" y="968"/>
                      </a:lnTo>
                      <a:lnTo>
                        <a:pt x="6426" y="997"/>
                      </a:lnTo>
                      <a:lnTo>
                        <a:pt x="6413" y="1073"/>
                      </a:lnTo>
                      <a:lnTo>
                        <a:pt x="6440" y="1096"/>
                      </a:lnTo>
                      <a:lnTo>
                        <a:pt x="6414" y="1114"/>
                      </a:lnTo>
                      <a:lnTo>
                        <a:pt x="6414" y="1157"/>
                      </a:lnTo>
                      <a:lnTo>
                        <a:pt x="6429" y="1225"/>
                      </a:lnTo>
                      <a:lnTo>
                        <a:pt x="6464" y="1252"/>
                      </a:lnTo>
                      <a:lnTo>
                        <a:pt x="6504" y="1282"/>
                      </a:lnTo>
                      <a:lnTo>
                        <a:pt x="6531" y="1300"/>
                      </a:lnTo>
                      <a:lnTo>
                        <a:pt x="6507" y="1358"/>
                      </a:lnTo>
                      <a:lnTo>
                        <a:pt x="6515" y="1400"/>
                      </a:lnTo>
                      <a:lnTo>
                        <a:pt x="6524" y="1475"/>
                      </a:lnTo>
                      <a:lnTo>
                        <a:pt x="6549" y="1513"/>
                      </a:lnTo>
                      <a:lnTo>
                        <a:pt x="6573" y="1546"/>
                      </a:lnTo>
                      <a:lnTo>
                        <a:pt x="6555" y="1603"/>
                      </a:lnTo>
                      <a:lnTo>
                        <a:pt x="6521" y="1615"/>
                      </a:lnTo>
                      <a:lnTo>
                        <a:pt x="6473" y="1639"/>
                      </a:lnTo>
                      <a:lnTo>
                        <a:pt x="6509" y="1718"/>
                      </a:lnTo>
                      <a:lnTo>
                        <a:pt x="6486" y="1753"/>
                      </a:lnTo>
                      <a:lnTo>
                        <a:pt x="6452" y="1771"/>
                      </a:lnTo>
                      <a:lnTo>
                        <a:pt x="6488" y="1759"/>
                      </a:lnTo>
                      <a:lnTo>
                        <a:pt x="6513" y="1715"/>
                      </a:lnTo>
                      <a:lnTo>
                        <a:pt x="6480" y="1645"/>
                      </a:lnTo>
                      <a:lnTo>
                        <a:pt x="6512" y="1624"/>
                      </a:lnTo>
                      <a:lnTo>
                        <a:pt x="6561" y="1610"/>
                      </a:lnTo>
                      <a:lnTo>
                        <a:pt x="6579" y="1573"/>
                      </a:lnTo>
                      <a:lnTo>
                        <a:pt x="6594" y="1532"/>
                      </a:lnTo>
                      <a:lnTo>
                        <a:pt x="6558" y="1501"/>
                      </a:lnTo>
                      <a:lnTo>
                        <a:pt x="6534" y="1462"/>
                      </a:lnTo>
                      <a:lnTo>
                        <a:pt x="6539" y="1406"/>
                      </a:lnTo>
                      <a:lnTo>
                        <a:pt x="6516" y="1361"/>
                      </a:lnTo>
                      <a:lnTo>
                        <a:pt x="6539" y="1318"/>
                      </a:lnTo>
                      <a:lnTo>
                        <a:pt x="6548" y="1288"/>
                      </a:lnTo>
                      <a:lnTo>
                        <a:pt x="6509" y="1274"/>
                      </a:lnTo>
                      <a:lnTo>
                        <a:pt x="6470" y="1235"/>
                      </a:lnTo>
                      <a:lnTo>
                        <a:pt x="6440" y="1220"/>
                      </a:lnTo>
                      <a:lnTo>
                        <a:pt x="6428" y="1169"/>
                      </a:lnTo>
                      <a:lnTo>
                        <a:pt x="6431" y="1123"/>
                      </a:lnTo>
                      <a:lnTo>
                        <a:pt x="6461" y="1091"/>
                      </a:lnTo>
                      <a:lnTo>
                        <a:pt x="6432" y="1070"/>
                      </a:lnTo>
                      <a:lnTo>
                        <a:pt x="6453" y="1037"/>
                      </a:lnTo>
                      <a:lnTo>
                        <a:pt x="6446" y="1000"/>
                      </a:lnTo>
                      <a:lnTo>
                        <a:pt x="6465" y="977"/>
                      </a:lnTo>
                      <a:lnTo>
                        <a:pt x="6431" y="926"/>
                      </a:lnTo>
                      <a:lnTo>
                        <a:pt x="6425" y="892"/>
                      </a:lnTo>
                      <a:lnTo>
                        <a:pt x="6456" y="821"/>
                      </a:lnTo>
                      <a:lnTo>
                        <a:pt x="6486" y="815"/>
                      </a:lnTo>
                      <a:lnTo>
                        <a:pt x="6492" y="782"/>
                      </a:lnTo>
                      <a:lnTo>
                        <a:pt x="6572" y="808"/>
                      </a:lnTo>
                      <a:lnTo>
                        <a:pt x="6590" y="794"/>
                      </a:lnTo>
                      <a:lnTo>
                        <a:pt x="6572" y="772"/>
                      </a:lnTo>
                      <a:lnTo>
                        <a:pt x="6654" y="770"/>
                      </a:lnTo>
                      <a:lnTo>
                        <a:pt x="6633" y="784"/>
                      </a:lnTo>
                      <a:lnTo>
                        <a:pt x="6641" y="794"/>
                      </a:lnTo>
                      <a:lnTo>
                        <a:pt x="6671" y="782"/>
                      </a:lnTo>
                      <a:lnTo>
                        <a:pt x="6677" y="763"/>
                      </a:lnTo>
                      <a:lnTo>
                        <a:pt x="6713" y="751"/>
                      </a:lnTo>
                      <a:lnTo>
                        <a:pt x="6728" y="757"/>
                      </a:lnTo>
                      <a:lnTo>
                        <a:pt x="6732" y="773"/>
                      </a:lnTo>
                      <a:lnTo>
                        <a:pt x="6737" y="803"/>
                      </a:lnTo>
                      <a:lnTo>
                        <a:pt x="6728" y="863"/>
                      </a:lnTo>
                      <a:lnTo>
                        <a:pt x="6756" y="941"/>
                      </a:lnTo>
                      <a:lnTo>
                        <a:pt x="6787" y="1059"/>
                      </a:lnTo>
                      <a:lnTo>
                        <a:pt x="6812" y="1138"/>
                      </a:lnTo>
                      <a:lnTo>
                        <a:pt x="6835" y="1251"/>
                      </a:lnTo>
                      <a:lnTo>
                        <a:pt x="6853" y="1368"/>
                      </a:lnTo>
                      <a:lnTo>
                        <a:pt x="6892" y="1425"/>
                      </a:lnTo>
                      <a:lnTo>
                        <a:pt x="6911" y="1463"/>
                      </a:lnTo>
                      <a:lnTo>
                        <a:pt x="6882" y="1483"/>
                      </a:lnTo>
                      <a:lnTo>
                        <a:pt x="6913" y="1548"/>
                      </a:lnTo>
                      <a:lnTo>
                        <a:pt x="6935" y="1616"/>
                      </a:lnTo>
                      <a:lnTo>
                        <a:pt x="6988" y="1749"/>
                      </a:lnTo>
                      <a:lnTo>
                        <a:pt x="7058" y="1924"/>
                      </a:lnTo>
                      <a:lnTo>
                        <a:pt x="7080" y="1948"/>
                      </a:lnTo>
                      <a:lnTo>
                        <a:pt x="7156" y="2136"/>
                      </a:lnTo>
                      <a:lnTo>
                        <a:pt x="7268" y="2348"/>
                      </a:lnTo>
                      <a:lnTo>
                        <a:pt x="7270" y="2391"/>
                      </a:lnTo>
                      <a:lnTo>
                        <a:pt x="7416" y="2599"/>
                      </a:lnTo>
                      <a:lnTo>
                        <a:pt x="7519" y="2775"/>
                      </a:lnTo>
                      <a:lnTo>
                        <a:pt x="7544" y="2800"/>
                      </a:lnTo>
                      <a:lnTo>
                        <a:pt x="7608" y="2896"/>
                      </a:lnTo>
                      <a:lnTo>
                        <a:pt x="7675" y="2985"/>
                      </a:lnTo>
                      <a:lnTo>
                        <a:pt x="7686" y="3025"/>
                      </a:lnTo>
                      <a:lnTo>
                        <a:pt x="7697" y="3049"/>
                      </a:lnTo>
                      <a:lnTo>
                        <a:pt x="7707" y="3092"/>
                      </a:lnTo>
                      <a:lnTo>
                        <a:pt x="7735" y="3135"/>
                      </a:lnTo>
                      <a:lnTo>
                        <a:pt x="7706" y="3166"/>
                      </a:lnTo>
                      <a:lnTo>
                        <a:pt x="7667" y="3202"/>
                      </a:lnTo>
                      <a:lnTo>
                        <a:pt x="7625" y="3202"/>
                      </a:lnTo>
                      <a:lnTo>
                        <a:pt x="7628" y="3187"/>
                      </a:lnTo>
                      <a:lnTo>
                        <a:pt x="7643" y="3170"/>
                      </a:lnTo>
                      <a:lnTo>
                        <a:pt x="7641" y="3130"/>
                      </a:lnTo>
                      <a:lnTo>
                        <a:pt x="7656" y="3104"/>
                      </a:lnTo>
                      <a:lnTo>
                        <a:pt x="7658" y="3073"/>
                      </a:lnTo>
                      <a:lnTo>
                        <a:pt x="7661" y="3047"/>
                      </a:lnTo>
                      <a:lnTo>
                        <a:pt x="7650" y="3017"/>
                      </a:lnTo>
                      <a:lnTo>
                        <a:pt x="7629" y="2983"/>
                      </a:lnTo>
                      <a:lnTo>
                        <a:pt x="7610" y="2969"/>
                      </a:lnTo>
                      <a:lnTo>
                        <a:pt x="7577" y="2953"/>
                      </a:lnTo>
                      <a:lnTo>
                        <a:pt x="7565" y="2980"/>
                      </a:lnTo>
                      <a:lnTo>
                        <a:pt x="7578" y="2969"/>
                      </a:lnTo>
                      <a:lnTo>
                        <a:pt x="7598" y="2971"/>
                      </a:lnTo>
                      <a:lnTo>
                        <a:pt x="7631" y="2999"/>
                      </a:lnTo>
                      <a:lnTo>
                        <a:pt x="7628" y="3041"/>
                      </a:lnTo>
                      <a:lnTo>
                        <a:pt x="7607" y="3088"/>
                      </a:lnTo>
                      <a:lnTo>
                        <a:pt x="7584" y="3161"/>
                      </a:lnTo>
                      <a:lnTo>
                        <a:pt x="7581" y="3205"/>
                      </a:lnTo>
                      <a:lnTo>
                        <a:pt x="7662" y="3209"/>
                      </a:lnTo>
                      <a:lnTo>
                        <a:pt x="7657" y="3228"/>
                      </a:lnTo>
                      <a:lnTo>
                        <a:pt x="7662" y="3458"/>
                      </a:lnTo>
                      <a:lnTo>
                        <a:pt x="7686" y="3550"/>
                      </a:lnTo>
                      <a:lnTo>
                        <a:pt x="7710" y="3617"/>
                      </a:lnTo>
                      <a:lnTo>
                        <a:pt x="7747" y="3705"/>
                      </a:lnTo>
                      <a:lnTo>
                        <a:pt x="7800" y="3776"/>
                      </a:lnTo>
                      <a:lnTo>
                        <a:pt x="7821" y="3839"/>
                      </a:lnTo>
                      <a:lnTo>
                        <a:pt x="7857" y="3905"/>
                      </a:lnTo>
                      <a:lnTo>
                        <a:pt x="7839" y="3908"/>
                      </a:lnTo>
                      <a:lnTo>
                        <a:pt x="7821" y="3881"/>
                      </a:lnTo>
                      <a:lnTo>
                        <a:pt x="7803" y="3851"/>
                      </a:lnTo>
                      <a:lnTo>
                        <a:pt x="7779" y="3824"/>
                      </a:lnTo>
                      <a:lnTo>
                        <a:pt x="7773" y="3781"/>
                      </a:lnTo>
                      <a:lnTo>
                        <a:pt x="7697" y="3649"/>
                      </a:lnTo>
                      <a:lnTo>
                        <a:pt x="7661" y="3554"/>
                      </a:lnTo>
                      <a:lnTo>
                        <a:pt x="7638" y="3473"/>
                      </a:lnTo>
                      <a:lnTo>
                        <a:pt x="7631" y="3320"/>
                      </a:lnTo>
                      <a:lnTo>
                        <a:pt x="7628" y="3226"/>
                      </a:lnTo>
                      <a:lnTo>
                        <a:pt x="7586" y="3227"/>
                      </a:lnTo>
                      <a:lnTo>
                        <a:pt x="7581" y="3274"/>
                      </a:lnTo>
                      <a:lnTo>
                        <a:pt x="7592" y="3350"/>
                      </a:lnTo>
                      <a:lnTo>
                        <a:pt x="7577" y="3358"/>
                      </a:lnTo>
                      <a:lnTo>
                        <a:pt x="7547" y="3304"/>
                      </a:lnTo>
                      <a:lnTo>
                        <a:pt x="7518" y="3239"/>
                      </a:lnTo>
                      <a:lnTo>
                        <a:pt x="7520" y="3184"/>
                      </a:lnTo>
                      <a:lnTo>
                        <a:pt x="7521" y="3148"/>
                      </a:lnTo>
                      <a:lnTo>
                        <a:pt x="7500" y="3089"/>
                      </a:lnTo>
                      <a:lnTo>
                        <a:pt x="7499" y="3026"/>
                      </a:lnTo>
                      <a:lnTo>
                        <a:pt x="7500" y="3011"/>
                      </a:lnTo>
                      <a:lnTo>
                        <a:pt x="7530" y="3064"/>
                      </a:lnTo>
                      <a:lnTo>
                        <a:pt x="7530" y="2999"/>
                      </a:lnTo>
                      <a:lnTo>
                        <a:pt x="7505" y="2974"/>
                      </a:lnTo>
                      <a:lnTo>
                        <a:pt x="7484" y="2977"/>
                      </a:lnTo>
                      <a:lnTo>
                        <a:pt x="7448" y="2954"/>
                      </a:lnTo>
                      <a:lnTo>
                        <a:pt x="7434" y="2918"/>
                      </a:lnTo>
                      <a:lnTo>
                        <a:pt x="7442" y="2876"/>
                      </a:lnTo>
                      <a:lnTo>
                        <a:pt x="7466" y="2866"/>
                      </a:lnTo>
                      <a:lnTo>
                        <a:pt x="7470" y="2845"/>
                      </a:lnTo>
                      <a:lnTo>
                        <a:pt x="7422" y="2795"/>
                      </a:lnTo>
                      <a:lnTo>
                        <a:pt x="7371" y="2740"/>
                      </a:lnTo>
                      <a:lnTo>
                        <a:pt x="7371" y="2765"/>
                      </a:lnTo>
                      <a:lnTo>
                        <a:pt x="7392" y="2858"/>
                      </a:lnTo>
                      <a:lnTo>
                        <a:pt x="7416" y="2915"/>
                      </a:lnTo>
                      <a:lnTo>
                        <a:pt x="7430" y="2983"/>
                      </a:lnTo>
                      <a:lnTo>
                        <a:pt x="7457" y="3046"/>
                      </a:lnTo>
                      <a:lnTo>
                        <a:pt x="7461" y="3094"/>
                      </a:lnTo>
                      <a:lnTo>
                        <a:pt x="7499" y="3203"/>
                      </a:lnTo>
                      <a:lnTo>
                        <a:pt x="7500" y="3254"/>
                      </a:lnTo>
                      <a:lnTo>
                        <a:pt x="7566" y="3362"/>
                      </a:lnTo>
                      <a:lnTo>
                        <a:pt x="7632" y="3526"/>
                      </a:lnTo>
                      <a:lnTo>
                        <a:pt x="7655" y="3596"/>
                      </a:lnTo>
                      <a:lnTo>
                        <a:pt x="7685" y="3653"/>
                      </a:lnTo>
                      <a:lnTo>
                        <a:pt x="7733" y="3745"/>
                      </a:lnTo>
                      <a:lnTo>
                        <a:pt x="7797" y="3886"/>
                      </a:lnTo>
                      <a:lnTo>
                        <a:pt x="7850" y="3973"/>
                      </a:lnTo>
                      <a:lnTo>
                        <a:pt x="7869" y="3997"/>
                      </a:lnTo>
                      <a:lnTo>
                        <a:pt x="7905" y="4082"/>
                      </a:lnTo>
                      <a:lnTo>
                        <a:pt x="7911" y="4126"/>
                      </a:lnTo>
                      <a:lnTo>
                        <a:pt x="7928" y="4123"/>
                      </a:lnTo>
                      <a:lnTo>
                        <a:pt x="7931" y="4094"/>
                      </a:lnTo>
                      <a:lnTo>
                        <a:pt x="7920" y="4052"/>
                      </a:lnTo>
                      <a:lnTo>
                        <a:pt x="7856" y="3926"/>
                      </a:lnTo>
                      <a:lnTo>
                        <a:pt x="7872" y="3928"/>
                      </a:lnTo>
                      <a:lnTo>
                        <a:pt x="7901" y="3985"/>
                      </a:lnTo>
                      <a:lnTo>
                        <a:pt x="7947" y="4064"/>
                      </a:lnTo>
                      <a:lnTo>
                        <a:pt x="7950" y="4105"/>
                      </a:lnTo>
                      <a:lnTo>
                        <a:pt x="7961" y="4151"/>
                      </a:lnTo>
                      <a:lnTo>
                        <a:pt x="7980" y="4195"/>
                      </a:lnTo>
                      <a:lnTo>
                        <a:pt x="8031" y="4342"/>
                      </a:lnTo>
                      <a:lnTo>
                        <a:pt x="8022" y="4354"/>
                      </a:lnTo>
                      <a:lnTo>
                        <a:pt x="7988" y="4318"/>
                      </a:lnTo>
                      <a:lnTo>
                        <a:pt x="7976" y="4264"/>
                      </a:lnTo>
                      <a:lnTo>
                        <a:pt x="7933" y="4131"/>
                      </a:lnTo>
                      <a:lnTo>
                        <a:pt x="7922" y="4123"/>
                      </a:lnTo>
                      <a:lnTo>
                        <a:pt x="7913" y="4129"/>
                      </a:lnTo>
                      <a:lnTo>
                        <a:pt x="7922" y="4163"/>
                      </a:lnTo>
                      <a:lnTo>
                        <a:pt x="7994" y="4367"/>
                      </a:lnTo>
                      <a:lnTo>
                        <a:pt x="8040" y="4370"/>
                      </a:lnTo>
                      <a:lnTo>
                        <a:pt x="8143" y="4635"/>
                      </a:lnTo>
                      <a:lnTo>
                        <a:pt x="8208" y="4726"/>
                      </a:lnTo>
                      <a:lnTo>
                        <a:pt x="8171" y="4702"/>
                      </a:lnTo>
                      <a:lnTo>
                        <a:pt x="8151" y="4682"/>
                      </a:lnTo>
                      <a:lnTo>
                        <a:pt x="8016" y="4403"/>
                      </a:lnTo>
                      <a:lnTo>
                        <a:pt x="8136" y="4681"/>
                      </a:lnTo>
                      <a:lnTo>
                        <a:pt x="8118" y="4697"/>
                      </a:lnTo>
                      <a:lnTo>
                        <a:pt x="8012" y="4648"/>
                      </a:lnTo>
                      <a:lnTo>
                        <a:pt x="8106" y="4705"/>
                      </a:lnTo>
                      <a:lnTo>
                        <a:pt x="8114" y="4718"/>
                      </a:lnTo>
                      <a:lnTo>
                        <a:pt x="8148" y="4702"/>
                      </a:lnTo>
                      <a:lnTo>
                        <a:pt x="8171" y="4745"/>
                      </a:lnTo>
                      <a:lnTo>
                        <a:pt x="8196" y="4757"/>
                      </a:lnTo>
                      <a:lnTo>
                        <a:pt x="8279" y="4915"/>
                      </a:lnTo>
                      <a:lnTo>
                        <a:pt x="8322" y="5048"/>
                      </a:lnTo>
                      <a:lnTo>
                        <a:pt x="8352" y="5185"/>
                      </a:lnTo>
                      <a:lnTo>
                        <a:pt x="8355" y="5248"/>
                      </a:lnTo>
                      <a:lnTo>
                        <a:pt x="8373" y="5413"/>
                      </a:lnTo>
                      <a:lnTo>
                        <a:pt x="8340" y="5596"/>
                      </a:lnTo>
                      <a:lnTo>
                        <a:pt x="8328" y="5747"/>
                      </a:lnTo>
                      <a:lnTo>
                        <a:pt x="8321" y="5843"/>
                      </a:lnTo>
                      <a:lnTo>
                        <a:pt x="8301" y="6002"/>
                      </a:lnTo>
                      <a:lnTo>
                        <a:pt x="8289" y="6137"/>
                      </a:lnTo>
                      <a:lnTo>
                        <a:pt x="8307" y="6385"/>
                      </a:lnTo>
                      <a:lnTo>
                        <a:pt x="8300" y="6419"/>
                      </a:lnTo>
                      <a:lnTo>
                        <a:pt x="8273" y="6479"/>
                      </a:lnTo>
                      <a:lnTo>
                        <a:pt x="8274" y="6578"/>
                      </a:lnTo>
                      <a:lnTo>
                        <a:pt x="8253" y="6560"/>
                      </a:lnTo>
                      <a:lnTo>
                        <a:pt x="8234" y="6533"/>
                      </a:lnTo>
                      <a:lnTo>
                        <a:pt x="8246" y="6467"/>
                      </a:lnTo>
                      <a:lnTo>
                        <a:pt x="8226" y="6455"/>
                      </a:lnTo>
                      <a:lnTo>
                        <a:pt x="8160" y="6503"/>
                      </a:lnTo>
                      <a:lnTo>
                        <a:pt x="8156" y="6545"/>
                      </a:lnTo>
                      <a:lnTo>
                        <a:pt x="8073" y="6662"/>
                      </a:lnTo>
                      <a:lnTo>
                        <a:pt x="8081" y="6733"/>
                      </a:lnTo>
                      <a:lnTo>
                        <a:pt x="8046" y="6782"/>
                      </a:lnTo>
                      <a:lnTo>
                        <a:pt x="8096" y="6916"/>
                      </a:lnTo>
                      <a:lnTo>
                        <a:pt x="8076" y="6952"/>
                      </a:lnTo>
                      <a:lnTo>
                        <a:pt x="8027" y="7001"/>
                      </a:lnTo>
                      <a:lnTo>
                        <a:pt x="8003" y="7040"/>
                      </a:lnTo>
                      <a:lnTo>
                        <a:pt x="7965" y="7073"/>
                      </a:lnTo>
                      <a:lnTo>
                        <a:pt x="7965" y="7118"/>
                      </a:lnTo>
                      <a:lnTo>
                        <a:pt x="7995" y="7147"/>
                      </a:lnTo>
                      <a:lnTo>
                        <a:pt x="8025" y="7108"/>
                      </a:lnTo>
                      <a:lnTo>
                        <a:pt x="8046" y="7076"/>
                      </a:lnTo>
                      <a:lnTo>
                        <a:pt x="8049" y="7033"/>
                      </a:lnTo>
                      <a:lnTo>
                        <a:pt x="8084" y="7028"/>
                      </a:lnTo>
                      <a:lnTo>
                        <a:pt x="8115" y="6976"/>
                      </a:lnTo>
                      <a:lnTo>
                        <a:pt x="8148" y="6959"/>
                      </a:lnTo>
                      <a:lnTo>
                        <a:pt x="8228" y="6782"/>
                      </a:lnTo>
                      <a:lnTo>
                        <a:pt x="8159" y="6970"/>
                      </a:lnTo>
                      <a:lnTo>
                        <a:pt x="8106" y="7061"/>
                      </a:lnTo>
                      <a:lnTo>
                        <a:pt x="8033" y="7189"/>
                      </a:lnTo>
                      <a:lnTo>
                        <a:pt x="8046" y="7208"/>
                      </a:lnTo>
                      <a:lnTo>
                        <a:pt x="7980" y="7271"/>
                      </a:lnTo>
                      <a:lnTo>
                        <a:pt x="7940" y="7309"/>
                      </a:lnTo>
                      <a:lnTo>
                        <a:pt x="7898" y="7346"/>
                      </a:lnTo>
                      <a:lnTo>
                        <a:pt x="7827" y="7433"/>
                      </a:lnTo>
                      <a:lnTo>
                        <a:pt x="7770" y="7475"/>
                      </a:lnTo>
                      <a:lnTo>
                        <a:pt x="7731" y="7519"/>
                      </a:lnTo>
                      <a:lnTo>
                        <a:pt x="7674" y="7564"/>
                      </a:lnTo>
                      <a:lnTo>
                        <a:pt x="7635" y="7595"/>
                      </a:lnTo>
                      <a:lnTo>
                        <a:pt x="7593" y="7621"/>
                      </a:lnTo>
                      <a:lnTo>
                        <a:pt x="7556" y="7622"/>
                      </a:lnTo>
                      <a:lnTo>
                        <a:pt x="7506" y="7639"/>
                      </a:lnTo>
                      <a:lnTo>
                        <a:pt x="7497" y="7682"/>
                      </a:lnTo>
                      <a:lnTo>
                        <a:pt x="7475" y="7711"/>
                      </a:lnTo>
                      <a:lnTo>
                        <a:pt x="7425" y="7697"/>
                      </a:lnTo>
                      <a:lnTo>
                        <a:pt x="7337" y="7753"/>
                      </a:lnTo>
                      <a:lnTo>
                        <a:pt x="7280" y="7765"/>
                      </a:lnTo>
                      <a:lnTo>
                        <a:pt x="7223" y="7801"/>
                      </a:lnTo>
                      <a:lnTo>
                        <a:pt x="7209" y="7781"/>
                      </a:lnTo>
                      <a:lnTo>
                        <a:pt x="7164" y="7792"/>
                      </a:lnTo>
                      <a:lnTo>
                        <a:pt x="7101" y="7816"/>
                      </a:lnTo>
                      <a:lnTo>
                        <a:pt x="6945" y="7877"/>
                      </a:lnTo>
                      <a:lnTo>
                        <a:pt x="6912" y="7849"/>
                      </a:lnTo>
                      <a:lnTo>
                        <a:pt x="6878" y="7859"/>
                      </a:lnTo>
                      <a:lnTo>
                        <a:pt x="6813" y="7862"/>
                      </a:lnTo>
                      <a:lnTo>
                        <a:pt x="6746" y="7853"/>
                      </a:lnTo>
                      <a:lnTo>
                        <a:pt x="6749" y="7885"/>
                      </a:lnTo>
                      <a:lnTo>
                        <a:pt x="6699" y="7909"/>
                      </a:lnTo>
                      <a:lnTo>
                        <a:pt x="6609" y="7951"/>
                      </a:lnTo>
                      <a:lnTo>
                        <a:pt x="6599" y="7930"/>
                      </a:lnTo>
                      <a:lnTo>
                        <a:pt x="6569" y="7951"/>
                      </a:lnTo>
                      <a:lnTo>
                        <a:pt x="6536" y="7988"/>
                      </a:lnTo>
                      <a:lnTo>
                        <a:pt x="6482" y="7979"/>
                      </a:lnTo>
                      <a:lnTo>
                        <a:pt x="6446" y="8011"/>
                      </a:lnTo>
                      <a:lnTo>
                        <a:pt x="6373" y="8007"/>
                      </a:lnTo>
                      <a:lnTo>
                        <a:pt x="6387" y="7973"/>
                      </a:lnTo>
                      <a:lnTo>
                        <a:pt x="6429" y="7948"/>
                      </a:lnTo>
                      <a:lnTo>
                        <a:pt x="6479" y="7949"/>
                      </a:lnTo>
                      <a:lnTo>
                        <a:pt x="6494" y="7931"/>
                      </a:lnTo>
                      <a:lnTo>
                        <a:pt x="6540" y="7916"/>
                      </a:lnTo>
                      <a:lnTo>
                        <a:pt x="6552" y="7934"/>
                      </a:lnTo>
                      <a:lnTo>
                        <a:pt x="6576" y="7916"/>
                      </a:lnTo>
                      <a:lnTo>
                        <a:pt x="6618" y="7868"/>
                      </a:lnTo>
                      <a:lnTo>
                        <a:pt x="6533" y="7795"/>
                      </a:lnTo>
                      <a:lnTo>
                        <a:pt x="6641" y="7859"/>
                      </a:lnTo>
                      <a:lnTo>
                        <a:pt x="6681" y="7849"/>
                      </a:lnTo>
                      <a:lnTo>
                        <a:pt x="6636" y="7834"/>
                      </a:lnTo>
                      <a:lnTo>
                        <a:pt x="6687" y="7817"/>
                      </a:lnTo>
                      <a:lnTo>
                        <a:pt x="6714" y="7825"/>
                      </a:lnTo>
                      <a:lnTo>
                        <a:pt x="6741" y="7801"/>
                      </a:lnTo>
                      <a:lnTo>
                        <a:pt x="6770" y="7819"/>
                      </a:lnTo>
                      <a:lnTo>
                        <a:pt x="6740" y="7756"/>
                      </a:lnTo>
                      <a:lnTo>
                        <a:pt x="6740" y="7739"/>
                      </a:lnTo>
                      <a:lnTo>
                        <a:pt x="6789" y="7823"/>
                      </a:lnTo>
                      <a:lnTo>
                        <a:pt x="6807" y="7814"/>
                      </a:lnTo>
                      <a:lnTo>
                        <a:pt x="6837" y="7826"/>
                      </a:lnTo>
                      <a:lnTo>
                        <a:pt x="6818" y="7795"/>
                      </a:lnTo>
                      <a:lnTo>
                        <a:pt x="6791" y="7753"/>
                      </a:lnTo>
                      <a:lnTo>
                        <a:pt x="6800" y="7726"/>
                      </a:lnTo>
                      <a:lnTo>
                        <a:pt x="6839" y="7793"/>
                      </a:lnTo>
                      <a:lnTo>
                        <a:pt x="6866" y="7795"/>
                      </a:lnTo>
                      <a:lnTo>
                        <a:pt x="6836" y="7726"/>
                      </a:lnTo>
                      <a:lnTo>
                        <a:pt x="6905" y="7777"/>
                      </a:lnTo>
                      <a:lnTo>
                        <a:pt x="6921" y="7819"/>
                      </a:lnTo>
                      <a:lnTo>
                        <a:pt x="6953" y="7849"/>
                      </a:lnTo>
                      <a:lnTo>
                        <a:pt x="7148" y="7775"/>
                      </a:lnTo>
                      <a:lnTo>
                        <a:pt x="7248" y="7747"/>
                      </a:lnTo>
                      <a:lnTo>
                        <a:pt x="7349" y="7727"/>
                      </a:lnTo>
                      <a:lnTo>
                        <a:pt x="7365" y="7705"/>
                      </a:lnTo>
                      <a:lnTo>
                        <a:pt x="7424" y="7673"/>
                      </a:lnTo>
                      <a:lnTo>
                        <a:pt x="7508" y="7621"/>
                      </a:lnTo>
                      <a:lnTo>
                        <a:pt x="7592" y="7594"/>
                      </a:lnTo>
                      <a:lnTo>
                        <a:pt x="7620" y="7568"/>
                      </a:lnTo>
                      <a:lnTo>
                        <a:pt x="7644" y="7553"/>
                      </a:lnTo>
                      <a:lnTo>
                        <a:pt x="7682" y="7537"/>
                      </a:lnTo>
                      <a:lnTo>
                        <a:pt x="7724" y="7504"/>
                      </a:lnTo>
                      <a:lnTo>
                        <a:pt x="7773" y="7445"/>
                      </a:lnTo>
                      <a:lnTo>
                        <a:pt x="7831" y="7407"/>
                      </a:lnTo>
                      <a:lnTo>
                        <a:pt x="7863" y="7361"/>
                      </a:lnTo>
                      <a:lnTo>
                        <a:pt x="7886" y="7342"/>
                      </a:lnTo>
                      <a:lnTo>
                        <a:pt x="7905" y="7300"/>
                      </a:lnTo>
                      <a:lnTo>
                        <a:pt x="7905" y="7276"/>
                      </a:lnTo>
                      <a:lnTo>
                        <a:pt x="7923" y="7286"/>
                      </a:lnTo>
                      <a:lnTo>
                        <a:pt x="7950" y="7240"/>
                      </a:lnTo>
                      <a:lnTo>
                        <a:pt x="7923" y="7228"/>
                      </a:lnTo>
                      <a:lnTo>
                        <a:pt x="7920" y="7193"/>
                      </a:lnTo>
                      <a:lnTo>
                        <a:pt x="7958" y="7229"/>
                      </a:lnTo>
                      <a:lnTo>
                        <a:pt x="8000" y="7187"/>
                      </a:lnTo>
                      <a:lnTo>
                        <a:pt x="7947" y="7121"/>
                      </a:lnTo>
                      <a:lnTo>
                        <a:pt x="7934" y="7181"/>
                      </a:lnTo>
                      <a:lnTo>
                        <a:pt x="7911" y="7151"/>
                      </a:lnTo>
                      <a:lnTo>
                        <a:pt x="7866" y="7156"/>
                      </a:lnTo>
                      <a:lnTo>
                        <a:pt x="7847" y="7129"/>
                      </a:lnTo>
                      <a:lnTo>
                        <a:pt x="7866" y="7111"/>
                      </a:lnTo>
                      <a:lnTo>
                        <a:pt x="7800" y="7103"/>
                      </a:lnTo>
                      <a:lnTo>
                        <a:pt x="7784" y="7132"/>
                      </a:lnTo>
                      <a:lnTo>
                        <a:pt x="7823" y="7133"/>
                      </a:lnTo>
                      <a:lnTo>
                        <a:pt x="7824" y="7153"/>
                      </a:lnTo>
                      <a:lnTo>
                        <a:pt x="7799" y="7169"/>
                      </a:lnTo>
                      <a:lnTo>
                        <a:pt x="7781" y="7157"/>
                      </a:lnTo>
                      <a:lnTo>
                        <a:pt x="7766" y="7174"/>
                      </a:lnTo>
                      <a:lnTo>
                        <a:pt x="7770" y="7193"/>
                      </a:lnTo>
                      <a:lnTo>
                        <a:pt x="7751" y="7184"/>
                      </a:lnTo>
                      <a:lnTo>
                        <a:pt x="7742" y="7156"/>
                      </a:lnTo>
                      <a:lnTo>
                        <a:pt x="7695" y="7177"/>
                      </a:lnTo>
                      <a:lnTo>
                        <a:pt x="7715" y="7190"/>
                      </a:lnTo>
                      <a:lnTo>
                        <a:pt x="7691" y="7231"/>
                      </a:lnTo>
                      <a:lnTo>
                        <a:pt x="7688" y="7199"/>
                      </a:lnTo>
                      <a:lnTo>
                        <a:pt x="7661" y="7198"/>
                      </a:lnTo>
                      <a:lnTo>
                        <a:pt x="7631" y="7235"/>
                      </a:lnTo>
                      <a:lnTo>
                        <a:pt x="7628" y="7211"/>
                      </a:lnTo>
                      <a:lnTo>
                        <a:pt x="7605" y="7208"/>
                      </a:lnTo>
                      <a:lnTo>
                        <a:pt x="7605" y="7234"/>
                      </a:lnTo>
                      <a:lnTo>
                        <a:pt x="7578" y="7222"/>
                      </a:lnTo>
                      <a:lnTo>
                        <a:pt x="7562" y="7229"/>
                      </a:lnTo>
                      <a:lnTo>
                        <a:pt x="7535" y="7216"/>
                      </a:lnTo>
                      <a:lnTo>
                        <a:pt x="7523" y="7187"/>
                      </a:lnTo>
                      <a:lnTo>
                        <a:pt x="7500" y="7213"/>
                      </a:lnTo>
                      <a:lnTo>
                        <a:pt x="7466" y="7186"/>
                      </a:lnTo>
                      <a:lnTo>
                        <a:pt x="7425" y="7226"/>
                      </a:lnTo>
                      <a:lnTo>
                        <a:pt x="7263" y="7262"/>
                      </a:lnTo>
                      <a:lnTo>
                        <a:pt x="7200" y="7273"/>
                      </a:lnTo>
                      <a:lnTo>
                        <a:pt x="7139" y="7220"/>
                      </a:lnTo>
                      <a:lnTo>
                        <a:pt x="7133" y="7181"/>
                      </a:lnTo>
                      <a:lnTo>
                        <a:pt x="7097" y="7136"/>
                      </a:lnTo>
                      <a:lnTo>
                        <a:pt x="7113" y="7081"/>
                      </a:lnTo>
                      <a:lnTo>
                        <a:pt x="7125" y="7024"/>
                      </a:lnTo>
                      <a:lnTo>
                        <a:pt x="7124" y="6994"/>
                      </a:lnTo>
                      <a:lnTo>
                        <a:pt x="7179" y="7010"/>
                      </a:lnTo>
                      <a:lnTo>
                        <a:pt x="7178" y="7037"/>
                      </a:lnTo>
                      <a:lnTo>
                        <a:pt x="7206" y="7079"/>
                      </a:lnTo>
                      <a:lnTo>
                        <a:pt x="7298" y="7087"/>
                      </a:lnTo>
                      <a:lnTo>
                        <a:pt x="7295" y="7115"/>
                      </a:lnTo>
                      <a:lnTo>
                        <a:pt x="7337" y="7132"/>
                      </a:lnTo>
                      <a:lnTo>
                        <a:pt x="7331" y="7157"/>
                      </a:lnTo>
                      <a:lnTo>
                        <a:pt x="7406" y="7120"/>
                      </a:lnTo>
                      <a:lnTo>
                        <a:pt x="7379" y="7079"/>
                      </a:lnTo>
                      <a:lnTo>
                        <a:pt x="7314" y="7001"/>
                      </a:lnTo>
                      <a:lnTo>
                        <a:pt x="7263" y="7004"/>
                      </a:lnTo>
                      <a:lnTo>
                        <a:pt x="7137" y="6944"/>
                      </a:lnTo>
                      <a:lnTo>
                        <a:pt x="7125" y="6899"/>
                      </a:lnTo>
                      <a:lnTo>
                        <a:pt x="7100" y="6827"/>
                      </a:lnTo>
                      <a:lnTo>
                        <a:pt x="7056" y="6802"/>
                      </a:lnTo>
                      <a:lnTo>
                        <a:pt x="7061" y="6760"/>
                      </a:lnTo>
                      <a:lnTo>
                        <a:pt x="7115" y="6730"/>
                      </a:lnTo>
                      <a:lnTo>
                        <a:pt x="7137" y="6745"/>
                      </a:lnTo>
                      <a:lnTo>
                        <a:pt x="7172" y="6737"/>
                      </a:lnTo>
                      <a:lnTo>
                        <a:pt x="7196" y="6758"/>
                      </a:lnTo>
                      <a:lnTo>
                        <a:pt x="7223" y="6740"/>
                      </a:lnTo>
                      <a:lnTo>
                        <a:pt x="7215" y="6769"/>
                      </a:lnTo>
                      <a:lnTo>
                        <a:pt x="7253" y="6773"/>
                      </a:lnTo>
                      <a:lnTo>
                        <a:pt x="7238" y="6737"/>
                      </a:lnTo>
                      <a:lnTo>
                        <a:pt x="7260" y="6719"/>
                      </a:lnTo>
                      <a:lnTo>
                        <a:pt x="7185" y="6718"/>
                      </a:lnTo>
                      <a:lnTo>
                        <a:pt x="7146" y="6686"/>
                      </a:lnTo>
                      <a:lnTo>
                        <a:pt x="7161" y="6664"/>
                      </a:lnTo>
                      <a:lnTo>
                        <a:pt x="7116" y="6676"/>
                      </a:lnTo>
                      <a:lnTo>
                        <a:pt x="7089" y="6731"/>
                      </a:lnTo>
                      <a:lnTo>
                        <a:pt x="7026" y="6733"/>
                      </a:lnTo>
                      <a:lnTo>
                        <a:pt x="7028" y="6700"/>
                      </a:lnTo>
                      <a:lnTo>
                        <a:pt x="6984" y="6626"/>
                      </a:lnTo>
                      <a:lnTo>
                        <a:pt x="6968" y="6584"/>
                      </a:lnTo>
                      <a:lnTo>
                        <a:pt x="6990" y="6571"/>
                      </a:lnTo>
                      <a:lnTo>
                        <a:pt x="7034" y="6539"/>
                      </a:lnTo>
                      <a:lnTo>
                        <a:pt x="7071" y="6583"/>
                      </a:lnTo>
                      <a:lnTo>
                        <a:pt x="7038" y="6508"/>
                      </a:lnTo>
                      <a:lnTo>
                        <a:pt x="6998" y="6485"/>
                      </a:lnTo>
                      <a:lnTo>
                        <a:pt x="6992" y="6436"/>
                      </a:lnTo>
                      <a:lnTo>
                        <a:pt x="6965" y="6439"/>
                      </a:lnTo>
                      <a:lnTo>
                        <a:pt x="6962" y="6506"/>
                      </a:lnTo>
                      <a:lnTo>
                        <a:pt x="6948" y="6559"/>
                      </a:lnTo>
                      <a:lnTo>
                        <a:pt x="6909" y="6544"/>
                      </a:lnTo>
                      <a:lnTo>
                        <a:pt x="6902" y="6508"/>
                      </a:lnTo>
                      <a:lnTo>
                        <a:pt x="6913" y="6465"/>
                      </a:lnTo>
                      <a:lnTo>
                        <a:pt x="6861" y="6472"/>
                      </a:lnTo>
                      <a:lnTo>
                        <a:pt x="6842" y="6395"/>
                      </a:lnTo>
                      <a:lnTo>
                        <a:pt x="6789" y="6373"/>
                      </a:lnTo>
                      <a:lnTo>
                        <a:pt x="6738" y="6337"/>
                      </a:lnTo>
                      <a:lnTo>
                        <a:pt x="6713" y="6343"/>
                      </a:lnTo>
                      <a:lnTo>
                        <a:pt x="6653" y="6295"/>
                      </a:lnTo>
                      <a:lnTo>
                        <a:pt x="6627" y="6337"/>
                      </a:lnTo>
                      <a:lnTo>
                        <a:pt x="6597" y="6307"/>
                      </a:lnTo>
                      <a:lnTo>
                        <a:pt x="6543" y="6248"/>
                      </a:lnTo>
                      <a:lnTo>
                        <a:pt x="6461" y="6209"/>
                      </a:lnTo>
                      <a:lnTo>
                        <a:pt x="6410" y="6148"/>
                      </a:lnTo>
                      <a:lnTo>
                        <a:pt x="6413" y="6185"/>
                      </a:lnTo>
                      <a:lnTo>
                        <a:pt x="6480" y="6277"/>
                      </a:lnTo>
                      <a:lnTo>
                        <a:pt x="6480" y="6329"/>
                      </a:lnTo>
                      <a:lnTo>
                        <a:pt x="6525" y="6379"/>
                      </a:lnTo>
                      <a:lnTo>
                        <a:pt x="6506" y="6398"/>
                      </a:lnTo>
                      <a:lnTo>
                        <a:pt x="6505" y="6375"/>
                      </a:lnTo>
                      <a:lnTo>
                        <a:pt x="6467" y="6358"/>
                      </a:lnTo>
                      <a:lnTo>
                        <a:pt x="6470" y="6334"/>
                      </a:lnTo>
                      <a:lnTo>
                        <a:pt x="6450" y="6310"/>
                      </a:lnTo>
                      <a:lnTo>
                        <a:pt x="6380" y="6149"/>
                      </a:lnTo>
                      <a:lnTo>
                        <a:pt x="6348" y="6073"/>
                      </a:lnTo>
                      <a:lnTo>
                        <a:pt x="6330" y="5933"/>
                      </a:lnTo>
                      <a:lnTo>
                        <a:pt x="6343" y="5901"/>
                      </a:lnTo>
                      <a:lnTo>
                        <a:pt x="6297" y="5771"/>
                      </a:lnTo>
                      <a:lnTo>
                        <a:pt x="6237" y="5696"/>
                      </a:lnTo>
                      <a:lnTo>
                        <a:pt x="6141" y="5624"/>
                      </a:lnTo>
                      <a:lnTo>
                        <a:pt x="6104" y="5651"/>
                      </a:lnTo>
                      <a:lnTo>
                        <a:pt x="6054" y="5704"/>
                      </a:lnTo>
                      <a:lnTo>
                        <a:pt x="6009" y="5695"/>
                      </a:lnTo>
                      <a:lnTo>
                        <a:pt x="5963" y="5665"/>
                      </a:lnTo>
                      <a:lnTo>
                        <a:pt x="5924" y="5630"/>
                      </a:lnTo>
                      <a:lnTo>
                        <a:pt x="5916" y="5564"/>
                      </a:lnTo>
                      <a:lnTo>
                        <a:pt x="5886" y="5497"/>
                      </a:lnTo>
                      <a:lnTo>
                        <a:pt x="5837" y="5359"/>
                      </a:lnTo>
                      <a:lnTo>
                        <a:pt x="5883" y="5468"/>
                      </a:lnTo>
                      <a:lnTo>
                        <a:pt x="5912" y="5539"/>
                      </a:lnTo>
                      <a:lnTo>
                        <a:pt x="5937" y="5557"/>
                      </a:lnTo>
                      <a:lnTo>
                        <a:pt x="5943" y="5612"/>
                      </a:lnTo>
                      <a:lnTo>
                        <a:pt x="6003" y="5659"/>
                      </a:lnTo>
                      <a:lnTo>
                        <a:pt x="6030" y="5653"/>
                      </a:lnTo>
                      <a:lnTo>
                        <a:pt x="6050" y="5663"/>
                      </a:lnTo>
                      <a:lnTo>
                        <a:pt x="6062" y="5641"/>
                      </a:lnTo>
                      <a:lnTo>
                        <a:pt x="6089" y="5639"/>
                      </a:lnTo>
                      <a:lnTo>
                        <a:pt x="6140" y="5603"/>
                      </a:lnTo>
                      <a:lnTo>
                        <a:pt x="6245" y="5482"/>
                      </a:lnTo>
                      <a:lnTo>
                        <a:pt x="6123" y="5581"/>
                      </a:lnTo>
                      <a:lnTo>
                        <a:pt x="6060" y="5543"/>
                      </a:lnTo>
                      <a:lnTo>
                        <a:pt x="6059" y="5611"/>
                      </a:lnTo>
                      <a:lnTo>
                        <a:pt x="6033" y="5615"/>
                      </a:lnTo>
                      <a:lnTo>
                        <a:pt x="6023" y="5566"/>
                      </a:lnTo>
                      <a:lnTo>
                        <a:pt x="5976" y="5447"/>
                      </a:lnTo>
                      <a:lnTo>
                        <a:pt x="5939" y="5380"/>
                      </a:lnTo>
                      <a:lnTo>
                        <a:pt x="5979" y="5351"/>
                      </a:lnTo>
                      <a:lnTo>
                        <a:pt x="6017" y="5438"/>
                      </a:lnTo>
                      <a:lnTo>
                        <a:pt x="6051" y="5465"/>
                      </a:lnTo>
                      <a:lnTo>
                        <a:pt x="6038" y="5515"/>
                      </a:lnTo>
                      <a:lnTo>
                        <a:pt x="6075" y="5482"/>
                      </a:lnTo>
                      <a:lnTo>
                        <a:pt x="6039" y="5399"/>
                      </a:lnTo>
                      <a:lnTo>
                        <a:pt x="6042" y="5360"/>
                      </a:lnTo>
                      <a:lnTo>
                        <a:pt x="6063" y="5230"/>
                      </a:lnTo>
                      <a:lnTo>
                        <a:pt x="6045" y="5198"/>
                      </a:lnTo>
                      <a:lnTo>
                        <a:pt x="6062" y="5135"/>
                      </a:lnTo>
                      <a:lnTo>
                        <a:pt x="6005" y="5113"/>
                      </a:lnTo>
                      <a:lnTo>
                        <a:pt x="5999" y="5084"/>
                      </a:lnTo>
                      <a:lnTo>
                        <a:pt x="6126" y="5021"/>
                      </a:lnTo>
                      <a:lnTo>
                        <a:pt x="6149" y="4979"/>
                      </a:lnTo>
                      <a:lnTo>
                        <a:pt x="6143" y="4933"/>
                      </a:lnTo>
                      <a:lnTo>
                        <a:pt x="6111" y="5017"/>
                      </a:lnTo>
                      <a:lnTo>
                        <a:pt x="6005" y="5048"/>
                      </a:lnTo>
                      <a:lnTo>
                        <a:pt x="5954" y="5078"/>
                      </a:lnTo>
                      <a:lnTo>
                        <a:pt x="5882" y="5021"/>
                      </a:lnTo>
                      <a:lnTo>
                        <a:pt x="5816" y="4954"/>
                      </a:lnTo>
                      <a:lnTo>
                        <a:pt x="5867" y="5032"/>
                      </a:lnTo>
                      <a:lnTo>
                        <a:pt x="5930" y="5089"/>
                      </a:lnTo>
                      <a:lnTo>
                        <a:pt x="5955" y="5173"/>
                      </a:lnTo>
                      <a:lnTo>
                        <a:pt x="5952" y="5248"/>
                      </a:lnTo>
                      <a:lnTo>
                        <a:pt x="5901" y="5213"/>
                      </a:lnTo>
                      <a:lnTo>
                        <a:pt x="5834" y="5203"/>
                      </a:lnTo>
                      <a:lnTo>
                        <a:pt x="5828" y="5342"/>
                      </a:lnTo>
                      <a:lnTo>
                        <a:pt x="5808" y="5201"/>
                      </a:lnTo>
                      <a:lnTo>
                        <a:pt x="5766" y="5155"/>
                      </a:lnTo>
                      <a:lnTo>
                        <a:pt x="5708" y="5029"/>
                      </a:lnTo>
                      <a:lnTo>
                        <a:pt x="5619" y="4936"/>
                      </a:lnTo>
                      <a:lnTo>
                        <a:pt x="5604" y="4873"/>
                      </a:lnTo>
                      <a:lnTo>
                        <a:pt x="5580" y="4807"/>
                      </a:lnTo>
                      <a:lnTo>
                        <a:pt x="5556" y="4729"/>
                      </a:lnTo>
                      <a:lnTo>
                        <a:pt x="5480" y="4649"/>
                      </a:lnTo>
                      <a:lnTo>
                        <a:pt x="5496" y="4630"/>
                      </a:lnTo>
                      <a:lnTo>
                        <a:pt x="5354" y="4448"/>
                      </a:lnTo>
                      <a:lnTo>
                        <a:pt x="5513" y="4626"/>
                      </a:lnTo>
                      <a:lnTo>
                        <a:pt x="5516" y="4608"/>
                      </a:lnTo>
                      <a:lnTo>
                        <a:pt x="5473" y="4503"/>
                      </a:lnTo>
                      <a:lnTo>
                        <a:pt x="5485" y="4482"/>
                      </a:lnTo>
                      <a:lnTo>
                        <a:pt x="5452" y="4470"/>
                      </a:lnTo>
                      <a:lnTo>
                        <a:pt x="5372" y="4416"/>
                      </a:lnTo>
                      <a:lnTo>
                        <a:pt x="5345" y="4430"/>
                      </a:lnTo>
                      <a:lnTo>
                        <a:pt x="5300" y="4362"/>
                      </a:lnTo>
                      <a:lnTo>
                        <a:pt x="5272" y="4293"/>
                      </a:lnTo>
                      <a:lnTo>
                        <a:pt x="5321" y="4343"/>
                      </a:lnTo>
                      <a:lnTo>
                        <a:pt x="5351" y="4346"/>
                      </a:lnTo>
                      <a:lnTo>
                        <a:pt x="5390" y="4311"/>
                      </a:lnTo>
                      <a:lnTo>
                        <a:pt x="5458" y="4316"/>
                      </a:lnTo>
                      <a:lnTo>
                        <a:pt x="5449" y="4281"/>
                      </a:lnTo>
                      <a:lnTo>
                        <a:pt x="5483" y="4214"/>
                      </a:lnTo>
                      <a:lnTo>
                        <a:pt x="5513" y="4170"/>
                      </a:lnTo>
                      <a:lnTo>
                        <a:pt x="5551" y="4167"/>
                      </a:lnTo>
                      <a:lnTo>
                        <a:pt x="5536" y="4115"/>
                      </a:lnTo>
                      <a:lnTo>
                        <a:pt x="5599" y="4103"/>
                      </a:lnTo>
                      <a:lnTo>
                        <a:pt x="5581" y="4074"/>
                      </a:lnTo>
                      <a:lnTo>
                        <a:pt x="5657" y="3999"/>
                      </a:lnTo>
                      <a:lnTo>
                        <a:pt x="5665" y="3945"/>
                      </a:lnTo>
                      <a:lnTo>
                        <a:pt x="5639" y="3869"/>
                      </a:lnTo>
                      <a:lnTo>
                        <a:pt x="5590" y="3855"/>
                      </a:lnTo>
                      <a:lnTo>
                        <a:pt x="5570" y="3881"/>
                      </a:lnTo>
                      <a:lnTo>
                        <a:pt x="5591" y="3920"/>
                      </a:lnTo>
                      <a:lnTo>
                        <a:pt x="5576" y="3974"/>
                      </a:lnTo>
                      <a:lnTo>
                        <a:pt x="5515" y="3960"/>
                      </a:lnTo>
                      <a:lnTo>
                        <a:pt x="5498" y="3902"/>
                      </a:lnTo>
                      <a:lnTo>
                        <a:pt x="5510" y="3822"/>
                      </a:lnTo>
                      <a:lnTo>
                        <a:pt x="5446" y="3783"/>
                      </a:lnTo>
                      <a:lnTo>
                        <a:pt x="5371" y="3723"/>
                      </a:lnTo>
                      <a:lnTo>
                        <a:pt x="5336" y="3716"/>
                      </a:lnTo>
                      <a:lnTo>
                        <a:pt x="5363" y="3771"/>
                      </a:lnTo>
                      <a:lnTo>
                        <a:pt x="5321" y="3821"/>
                      </a:lnTo>
                      <a:lnTo>
                        <a:pt x="5393" y="3878"/>
                      </a:lnTo>
                      <a:lnTo>
                        <a:pt x="5440" y="3963"/>
                      </a:lnTo>
                      <a:lnTo>
                        <a:pt x="5413" y="4101"/>
                      </a:lnTo>
                      <a:lnTo>
                        <a:pt x="5386" y="4127"/>
                      </a:lnTo>
                      <a:lnTo>
                        <a:pt x="5330" y="4097"/>
                      </a:lnTo>
                      <a:lnTo>
                        <a:pt x="5287" y="4083"/>
                      </a:lnTo>
                      <a:lnTo>
                        <a:pt x="5264" y="4020"/>
                      </a:lnTo>
                      <a:lnTo>
                        <a:pt x="5266" y="3959"/>
                      </a:lnTo>
                      <a:lnTo>
                        <a:pt x="5224" y="3986"/>
                      </a:lnTo>
                      <a:lnTo>
                        <a:pt x="5176" y="3969"/>
                      </a:lnTo>
                      <a:lnTo>
                        <a:pt x="5173" y="3927"/>
                      </a:lnTo>
                      <a:lnTo>
                        <a:pt x="5156" y="3885"/>
                      </a:lnTo>
                      <a:lnTo>
                        <a:pt x="5155" y="3792"/>
                      </a:lnTo>
                      <a:lnTo>
                        <a:pt x="5204" y="3755"/>
                      </a:lnTo>
                      <a:lnTo>
                        <a:pt x="5234" y="3698"/>
                      </a:lnTo>
                      <a:lnTo>
                        <a:pt x="5227" y="3671"/>
                      </a:lnTo>
                      <a:lnTo>
                        <a:pt x="5222" y="3611"/>
                      </a:lnTo>
                      <a:lnTo>
                        <a:pt x="5215" y="3555"/>
                      </a:lnTo>
                      <a:lnTo>
                        <a:pt x="5239" y="3489"/>
                      </a:lnTo>
                      <a:lnTo>
                        <a:pt x="5252" y="3410"/>
                      </a:lnTo>
                      <a:lnTo>
                        <a:pt x="5302" y="3383"/>
                      </a:lnTo>
                      <a:lnTo>
                        <a:pt x="5284" y="3359"/>
                      </a:lnTo>
                      <a:lnTo>
                        <a:pt x="5312" y="3312"/>
                      </a:lnTo>
                      <a:lnTo>
                        <a:pt x="5332" y="3240"/>
                      </a:lnTo>
                      <a:lnTo>
                        <a:pt x="5362" y="3216"/>
                      </a:lnTo>
                      <a:lnTo>
                        <a:pt x="5360" y="3174"/>
                      </a:lnTo>
                      <a:lnTo>
                        <a:pt x="5363" y="3111"/>
                      </a:lnTo>
                      <a:lnTo>
                        <a:pt x="5383" y="3051"/>
                      </a:lnTo>
                      <a:lnTo>
                        <a:pt x="5375" y="2988"/>
                      </a:lnTo>
                      <a:lnTo>
                        <a:pt x="5383" y="2931"/>
                      </a:lnTo>
                      <a:lnTo>
                        <a:pt x="5381" y="2868"/>
                      </a:lnTo>
                      <a:lnTo>
                        <a:pt x="5371" y="2807"/>
                      </a:lnTo>
                      <a:lnTo>
                        <a:pt x="5309" y="2712"/>
                      </a:lnTo>
                      <a:lnTo>
                        <a:pt x="5347" y="2724"/>
                      </a:lnTo>
                      <a:lnTo>
                        <a:pt x="5378" y="2754"/>
                      </a:lnTo>
                      <a:lnTo>
                        <a:pt x="5383" y="2673"/>
                      </a:lnTo>
                      <a:lnTo>
                        <a:pt x="5381" y="2636"/>
                      </a:lnTo>
                      <a:lnTo>
                        <a:pt x="5342" y="2612"/>
                      </a:lnTo>
                      <a:lnTo>
                        <a:pt x="5303" y="2589"/>
                      </a:lnTo>
                      <a:lnTo>
                        <a:pt x="5291" y="2535"/>
                      </a:lnTo>
                      <a:lnTo>
                        <a:pt x="5267" y="2519"/>
                      </a:lnTo>
                      <a:lnTo>
                        <a:pt x="5257" y="2445"/>
                      </a:lnTo>
                      <a:lnTo>
                        <a:pt x="5221" y="2400"/>
                      </a:lnTo>
                      <a:lnTo>
                        <a:pt x="5227" y="2373"/>
                      </a:lnTo>
                      <a:lnTo>
                        <a:pt x="5203" y="2300"/>
                      </a:lnTo>
                      <a:lnTo>
                        <a:pt x="5101" y="2309"/>
                      </a:lnTo>
                      <a:lnTo>
                        <a:pt x="5030" y="2286"/>
                      </a:lnTo>
                      <a:lnTo>
                        <a:pt x="5000" y="2301"/>
                      </a:lnTo>
                      <a:lnTo>
                        <a:pt x="4945" y="2301"/>
                      </a:lnTo>
                      <a:lnTo>
                        <a:pt x="4921" y="2255"/>
                      </a:lnTo>
                      <a:lnTo>
                        <a:pt x="4909" y="2184"/>
                      </a:lnTo>
                      <a:lnTo>
                        <a:pt x="4805" y="2153"/>
                      </a:lnTo>
                      <a:lnTo>
                        <a:pt x="4808" y="2100"/>
                      </a:lnTo>
                      <a:lnTo>
                        <a:pt x="4763" y="2025"/>
                      </a:lnTo>
                      <a:lnTo>
                        <a:pt x="4751" y="1985"/>
                      </a:lnTo>
                      <a:lnTo>
                        <a:pt x="4714" y="1970"/>
                      </a:lnTo>
                      <a:lnTo>
                        <a:pt x="4679" y="1970"/>
                      </a:lnTo>
                      <a:lnTo>
                        <a:pt x="4657" y="1929"/>
                      </a:lnTo>
                      <a:lnTo>
                        <a:pt x="4627" y="1919"/>
                      </a:lnTo>
                      <a:lnTo>
                        <a:pt x="4609" y="1884"/>
                      </a:lnTo>
                      <a:lnTo>
                        <a:pt x="4559" y="1856"/>
                      </a:lnTo>
                      <a:lnTo>
                        <a:pt x="4552" y="1814"/>
                      </a:lnTo>
                      <a:lnTo>
                        <a:pt x="4562" y="1764"/>
                      </a:lnTo>
                      <a:lnTo>
                        <a:pt x="4552" y="1697"/>
                      </a:lnTo>
                      <a:lnTo>
                        <a:pt x="4402" y="1613"/>
                      </a:lnTo>
                      <a:lnTo>
                        <a:pt x="4358" y="1569"/>
                      </a:lnTo>
                      <a:lnTo>
                        <a:pt x="4358" y="1524"/>
                      </a:lnTo>
                      <a:lnTo>
                        <a:pt x="4279" y="1389"/>
                      </a:lnTo>
                      <a:lnTo>
                        <a:pt x="4252" y="1355"/>
                      </a:lnTo>
                      <a:lnTo>
                        <a:pt x="4217" y="1355"/>
                      </a:lnTo>
                      <a:lnTo>
                        <a:pt x="4139" y="1274"/>
                      </a:lnTo>
                      <a:lnTo>
                        <a:pt x="4123" y="1298"/>
                      </a:lnTo>
                      <a:lnTo>
                        <a:pt x="4100" y="1284"/>
                      </a:lnTo>
                      <a:lnTo>
                        <a:pt x="3995" y="1211"/>
                      </a:lnTo>
                      <a:lnTo>
                        <a:pt x="3925" y="1155"/>
                      </a:lnTo>
                      <a:lnTo>
                        <a:pt x="3892" y="1137"/>
                      </a:lnTo>
                      <a:lnTo>
                        <a:pt x="3794" y="1140"/>
                      </a:lnTo>
                      <a:lnTo>
                        <a:pt x="3718" y="1170"/>
                      </a:lnTo>
                      <a:lnTo>
                        <a:pt x="3694" y="1116"/>
                      </a:lnTo>
                      <a:lnTo>
                        <a:pt x="3646" y="1157"/>
                      </a:lnTo>
                      <a:lnTo>
                        <a:pt x="3613" y="1131"/>
                      </a:lnTo>
                      <a:lnTo>
                        <a:pt x="3613" y="1167"/>
                      </a:lnTo>
                      <a:lnTo>
                        <a:pt x="3578" y="1193"/>
                      </a:lnTo>
                      <a:lnTo>
                        <a:pt x="3521" y="1178"/>
                      </a:lnTo>
                      <a:lnTo>
                        <a:pt x="3505" y="1238"/>
                      </a:lnTo>
                      <a:lnTo>
                        <a:pt x="3484" y="1274"/>
                      </a:lnTo>
                      <a:lnTo>
                        <a:pt x="3418" y="1263"/>
                      </a:lnTo>
                      <a:lnTo>
                        <a:pt x="3430" y="1296"/>
                      </a:lnTo>
                      <a:lnTo>
                        <a:pt x="3526" y="1283"/>
                      </a:lnTo>
                      <a:lnTo>
                        <a:pt x="3548" y="1338"/>
                      </a:lnTo>
                      <a:lnTo>
                        <a:pt x="3538" y="1398"/>
                      </a:lnTo>
                      <a:lnTo>
                        <a:pt x="3476" y="1397"/>
                      </a:lnTo>
                      <a:lnTo>
                        <a:pt x="3431" y="1383"/>
                      </a:lnTo>
                      <a:lnTo>
                        <a:pt x="3499" y="1368"/>
                      </a:lnTo>
                      <a:lnTo>
                        <a:pt x="3356" y="1371"/>
                      </a:lnTo>
                      <a:lnTo>
                        <a:pt x="3034" y="1547"/>
                      </a:lnTo>
                      <a:lnTo>
                        <a:pt x="2957" y="1596"/>
                      </a:lnTo>
                      <a:lnTo>
                        <a:pt x="2938" y="1547"/>
                      </a:lnTo>
                      <a:lnTo>
                        <a:pt x="2971" y="1497"/>
                      </a:lnTo>
                      <a:lnTo>
                        <a:pt x="2926" y="1520"/>
                      </a:lnTo>
                      <a:lnTo>
                        <a:pt x="2897" y="1505"/>
                      </a:lnTo>
                      <a:lnTo>
                        <a:pt x="2908" y="1556"/>
                      </a:lnTo>
                      <a:lnTo>
                        <a:pt x="2843" y="1572"/>
                      </a:lnTo>
                      <a:lnTo>
                        <a:pt x="2866" y="1611"/>
                      </a:lnTo>
                      <a:lnTo>
                        <a:pt x="2752" y="1623"/>
                      </a:lnTo>
                      <a:lnTo>
                        <a:pt x="2729" y="1598"/>
                      </a:lnTo>
                      <a:lnTo>
                        <a:pt x="2558" y="1620"/>
                      </a:lnTo>
                      <a:lnTo>
                        <a:pt x="2561" y="1643"/>
                      </a:lnTo>
                      <a:lnTo>
                        <a:pt x="2524" y="1637"/>
                      </a:lnTo>
                      <a:lnTo>
                        <a:pt x="2447" y="1635"/>
                      </a:lnTo>
                      <a:lnTo>
                        <a:pt x="2414" y="1647"/>
                      </a:lnTo>
                      <a:lnTo>
                        <a:pt x="2380" y="1598"/>
                      </a:lnTo>
                      <a:lnTo>
                        <a:pt x="2356" y="1490"/>
                      </a:lnTo>
                      <a:lnTo>
                        <a:pt x="2353" y="1431"/>
                      </a:lnTo>
                      <a:lnTo>
                        <a:pt x="2380" y="1400"/>
                      </a:lnTo>
                      <a:lnTo>
                        <a:pt x="2374" y="1436"/>
                      </a:lnTo>
                      <a:lnTo>
                        <a:pt x="2366" y="1490"/>
                      </a:lnTo>
                      <a:lnTo>
                        <a:pt x="2392" y="1590"/>
                      </a:lnTo>
                      <a:lnTo>
                        <a:pt x="2431" y="1626"/>
                      </a:lnTo>
                      <a:lnTo>
                        <a:pt x="2482" y="1614"/>
                      </a:lnTo>
                      <a:lnTo>
                        <a:pt x="2486" y="1575"/>
                      </a:lnTo>
                      <a:lnTo>
                        <a:pt x="2480" y="1475"/>
                      </a:lnTo>
                      <a:lnTo>
                        <a:pt x="2428" y="1401"/>
                      </a:lnTo>
                      <a:lnTo>
                        <a:pt x="2381" y="1317"/>
                      </a:lnTo>
                      <a:lnTo>
                        <a:pt x="2332" y="1293"/>
                      </a:lnTo>
                      <a:lnTo>
                        <a:pt x="2288" y="1271"/>
                      </a:lnTo>
                      <a:lnTo>
                        <a:pt x="2254" y="1239"/>
                      </a:lnTo>
                      <a:lnTo>
                        <a:pt x="2206" y="1200"/>
                      </a:lnTo>
                      <a:lnTo>
                        <a:pt x="2207" y="1185"/>
                      </a:lnTo>
                      <a:lnTo>
                        <a:pt x="2282" y="1241"/>
                      </a:lnTo>
                      <a:lnTo>
                        <a:pt x="2230" y="1172"/>
                      </a:lnTo>
                      <a:lnTo>
                        <a:pt x="2188" y="1155"/>
                      </a:lnTo>
                      <a:lnTo>
                        <a:pt x="2156" y="1106"/>
                      </a:lnTo>
                      <a:lnTo>
                        <a:pt x="2120" y="1092"/>
                      </a:lnTo>
                      <a:lnTo>
                        <a:pt x="2105" y="1071"/>
                      </a:lnTo>
                      <a:lnTo>
                        <a:pt x="2105" y="1049"/>
                      </a:lnTo>
                      <a:lnTo>
                        <a:pt x="2131" y="1062"/>
                      </a:lnTo>
                      <a:lnTo>
                        <a:pt x="2146" y="1083"/>
                      </a:lnTo>
                      <a:lnTo>
                        <a:pt x="2176" y="1085"/>
                      </a:lnTo>
                      <a:lnTo>
                        <a:pt x="2176" y="1109"/>
                      </a:lnTo>
                      <a:lnTo>
                        <a:pt x="2209" y="1119"/>
                      </a:lnTo>
                      <a:lnTo>
                        <a:pt x="2230" y="1119"/>
                      </a:lnTo>
                      <a:lnTo>
                        <a:pt x="2248" y="1148"/>
                      </a:lnTo>
                      <a:lnTo>
                        <a:pt x="2270" y="1161"/>
                      </a:lnTo>
                      <a:lnTo>
                        <a:pt x="2293" y="1206"/>
                      </a:lnTo>
                      <a:lnTo>
                        <a:pt x="2344" y="1224"/>
                      </a:lnTo>
                      <a:lnTo>
                        <a:pt x="2371" y="1188"/>
                      </a:lnTo>
                      <a:lnTo>
                        <a:pt x="2414" y="1218"/>
                      </a:lnTo>
                      <a:lnTo>
                        <a:pt x="2396" y="1181"/>
                      </a:lnTo>
                      <a:lnTo>
                        <a:pt x="2360" y="1169"/>
                      </a:lnTo>
                      <a:lnTo>
                        <a:pt x="2348" y="1143"/>
                      </a:lnTo>
                      <a:lnTo>
                        <a:pt x="2338" y="1173"/>
                      </a:lnTo>
                      <a:lnTo>
                        <a:pt x="2315" y="1190"/>
                      </a:lnTo>
                      <a:lnTo>
                        <a:pt x="2293" y="1163"/>
                      </a:lnTo>
                      <a:lnTo>
                        <a:pt x="2296" y="1116"/>
                      </a:lnTo>
                      <a:lnTo>
                        <a:pt x="2272" y="1115"/>
                      </a:lnTo>
                      <a:lnTo>
                        <a:pt x="2249" y="1089"/>
                      </a:lnTo>
                      <a:lnTo>
                        <a:pt x="2203" y="1085"/>
                      </a:lnTo>
                      <a:lnTo>
                        <a:pt x="2159" y="1056"/>
                      </a:lnTo>
                      <a:lnTo>
                        <a:pt x="2087" y="1023"/>
                      </a:lnTo>
                      <a:lnTo>
                        <a:pt x="2081" y="992"/>
                      </a:lnTo>
                      <a:lnTo>
                        <a:pt x="2119" y="959"/>
                      </a:lnTo>
                      <a:lnTo>
                        <a:pt x="2134" y="915"/>
                      </a:lnTo>
                      <a:lnTo>
                        <a:pt x="2212" y="897"/>
                      </a:lnTo>
                      <a:lnTo>
                        <a:pt x="2216" y="869"/>
                      </a:lnTo>
                      <a:lnTo>
                        <a:pt x="2242" y="875"/>
                      </a:lnTo>
                      <a:lnTo>
                        <a:pt x="2215" y="827"/>
                      </a:lnTo>
                      <a:lnTo>
                        <a:pt x="2195" y="843"/>
                      </a:lnTo>
                      <a:lnTo>
                        <a:pt x="2186" y="891"/>
                      </a:lnTo>
                      <a:lnTo>
                        <a:pt x="2107" y="899"/>
                      </a:lnTo>
                      <a:lnTo>
                        <a:pt x="2068" y="902"/>
                      </a:lnTo>
                      <a:lnTo>
                        <a:pt x="2048" y="876"/>
                      </a:lnTo>
                      <a:lnTo>
                        <a:pt x="2008" y="867"/>
                      </a:lnTo>
                      <a:lnTo>
                        <a:pt x="1967" y="872"/>
                      </a:lnTo>
                      <a:lnTo>
                        <a:pt x="1931" y="888"/>
                      </a:lnTo>
                      <a:lnTo>
                        <a:pt x="1930" y="936"/>
                      </a:lnTo>
                      <a:lnTo>
                        <a:pt x="1957" y="948"/>
                      </a:lnTo>
                      <a:lnTo>
                        <a:pt x="1973" y="926"/>
                      </a:lnTo>
                      <a:lnTo>
                        <a:pt x="2035" y="938"/>
                      </a:lnTo>
                      <a:lnTo>
                        <a:pt x="2042" y="1019"/>
                      </a:lnTo>
                      <a:lnTo>
                        <a:pt x="2057" y="1037"/>
                      </a:lnTo>
                      <a:lnTo>
                        <a:pt x="2048" y="1056"/>
                      </a:lnTo>
                      <a:lnTo>
                        <a:pt x="2065" y="1074"/>
                      </a:lnTo>
                      <a:lnTo>
                        <a:pt x="2086" y="1082"/>
                      </a:lnTo>
                      <a:lnTo>
                        <a:pt x="2101" y="1101"/>
                      </a:lnTo>
                      <a:lnTo>
                        <a:pt x="2144" y="1122"/>
                      </a:lnTo>
                      <a:lnTo>
                        <a:pt x="2144" y="1145"/>
                      </a:lnTo>
                      <a:lnTo>
                        <a:pt x="2096" y="1121"/>
                      </a:lnTo>
                      <a:lnTo>
                        <a:pt x="2038" y="1076"/>
                      </a:lnTo>
                      <a:lnTo>
                        <a:pt x="1960" y="1013"/>
                      </a:lnTo>
                      <a:lnTo>
                        <a:pt x="1861" y="951"/>
                      </a:lnTo>
                      <a:lnTo>
                        <a:pt x="1706" y="875"/>
                      </a:lnTo>
                      <a:lnTo>
                        <a:pt x="1561" y="819"/>
                      </a:lnTo>
                      <a:lnTo>
                        <a:pt x="1405" y="782"/>
                      </a:lnTo>
                      <a:lnTo>
                        <a:pt x="1225" y="764"/>
                      </a:lnTo>
                      <a:lnTo>
                        <a:pt x="1223" y="728"/>
                      </a:lnTo>
                      <a:lnTo>
                        <a:pt x="1279" y="720"/>
                      </a:lnTo>
                      <a:lnTo>
                        <a:pt x="1408" y="738"/>
                      </a:lnTo>
                      <a:lnTo>
                        <a:pt x="1423" y="701"/>
                      </a:lnTo>
                      <a:lnTo>
                        <a:pt x="1439" y="738"/>
                      </a:lnTo>
                      <a:lnTo>
                        <a:pt x="1498" y="747"/>
                      </a:lnTo>
                      <a:lnTo>
                        <a:pt x="1492" y="701"/>
                      </a:lnTo>
                      <a:lnTo>
                        <a:pt x="1591" y="761"/>
                      </a:lnTo>
                      <a:lnTo>
                        <a:pt x="1637" y="758"/>
                      </a:lnTo>
                      <a:lnTo>
                        <a:pt x="1628" y="714"/>
                      </a:lnTo>
                      <a:lnTo>
                        <a:pt x="1579" y="681"/>
                      </a:lnTo>
                      <a:lnTo>
                        <a:pt x="1595" y="644"/>
                      </a:lnTo>
                      <a:lnTo>
                        <a:pt x="1550" y="671"/>
                      </a:lnTo>
                      <a:lnTo>
                        <a:pt x="1534" y="635"/>
                      </a:lnTo>
                      <a:lnTo>
                        <a:pt x="1508" y="648"/>
                      </a:lnTo>
                      <a:lnTo>
                        <a:pt x="1466" y="638"/>
                      </a:lnTo>
                      <a:lnTo>
                        <a:pt x="1397" y="648"/>
                      </a:lnTo>
                      <a:lnTo>
                        <a:pt x="1375" y="675"/>
                      </a:lnTo>
                      <a:lnTo>
                        <a:pt x="1297" y="668"/>
                      </a:lnTo>
                      <a:lnTo>
                        <a:pt x="1322" y="620"/>
                      </a:lnTo>
                      <a:lnTo>
                        <a:pt x="1303" y="611"/>
                      </a:lnTo>
                      <a:lnTo>
                        <a:pt x="1261" y="644"/>
                      </a:lnTo>
                      <a:lnTo>
                        <a:pt x="1241" y="629"/>
                      </a:lnTo>
                      <a:lnTo>
                        <a:pt x="1232" y="654"/>
                      </a:lnTo>
                      <a:lnTo>
                        <a:pt x="1202" y="690"/>
                      </a:lnTo>
                      <a:lnTo>
                        <a:pt x="1138" y="722"/>
                      </a:lnTo>
                      <a:lnTo>
                        <a:pt x="1178" y="735"/>
                      </a:lnTo>
                      <a:lnTo>
                        <a:pt x="1183" y="770"/>
                      </a:lnTo>
                      <a:lnTo>
                        <a:pt x="1132" y="765"/>
                      </a:lnTo>
                      <a:lnTo>
                        <a:pt x="1057" y="741"/>
                      </a:lnTo>
                      <a:lnTo>
                        <a:pt x="925" y="765"/>
                      </a:lnTo>
                      <a:lnTo>
                        <a:pt x="785" y="795"/>
                      </a:lnTo>
                      <a:lnTo>
                        <a:pt x="685" y="816"/>
                      </a:lnTo>
                      <a:lnTo>
                        <a:pt x="572" y="833"/>
                      </a:lnTo>
                      <a:lnTo>
                        <a:pt x="470" y="858"/>
                      </a:lnTo>
                      <a:lnTo>
                        <a:pt x="434" y="861"/>
                      </a:lnTo>
                      <a:lnTo>
                        <a:pt x="436" y="828"/>
                      </a:lnTo>
                      <a:lnTo>
                        <a:pt x="463" y="789"/>
                      </a:lnTo>
                      <a:lnTo>
                        <a:pt x="550" y="749"/>
                      </a:lnTo>
                      <a:lnTo>
                        <a:pt x="613" y="731"/>
                      </a:lnTo>
                      <a:lnTo>
                        <a:pt x="703" y="723"/>
                      </a:lnTo>
                      <a:lnTo>
                        <a:pt x="733" y="713"/>
                      </a:lnTo>
                      <a:lnTo>
                        <a:pt x="755" y="690"/>
                      </a:lnTo>
                      <a:lnTo>
                        <a:pt x="784" y="705"/>
                      </a:lnTo>
                      <a:lnTo>
                        <a:pt x="808" y="698"/>
                      </a:lnTo>
                      <a:lnTo>
                        <a:pt x="716" y="659"/>
                      </a:lnTo>
                      <a:lnTo>
                        <a:pt x="664" y="630"/>
                      </a:lnTo>
                      <a:lnTo>
                        <a:pt x="680" y="530"/>
                      </a:lnTo>
                      <a:lnTo>
                        <a:pt x="646" y="557"/>
                      </a:lnTo>
                      <a:lnTo>
                        <a:pt x="623" y="591"/>
                      </a:lnTo>
                      <a:lnTo>
                        <a:pt x="611" y="651"/>
                      </a:lnTo>
                      <a:lnTo>
                        <a:pt x="595" y="704"/>
                      </a:lnTo>
                      <a:lnTo>
                        <a:pt x="559" y="593"/>
                      </a:lnTo>
                      <a:lnTo>
                        <a:pt x="551" y="557"/>
                      </a:lnTo>
                      <a:lnTo>
                        <a:pt x="520" y="563"/>
                      </a:lnTo>
                      <a:lnTo>
                        <a:pt x="512" y="539"/>
                      </a:lnTo>
                      <a:lnTo>
                        <a:pt x="493" y="539"/>
                      </a:lnTo>
                      <a:lnTo>
                        <a:pt x="524" y="663"/>
                      </a:lnTo>
                      <a:lnTo>
                        <a:pt x="517" y="699"/>
                      </a:lnTo>
                      <a:lnTo>
                        <a:pt x="476" y="732"/>
                      </a:lnTo>
                      <a:lnTo>
                        <a:pt x="428" y="758"/>
                      </a:lnTo>
                      <a:lnTo>
                        <a:pt x="401" y="780"/>
                      </a:lnTo>
                      <a:lnTo>
                        <a:pt x="385" y="800"/>
                      </a:lnTo>
                      <a:lnTo>
                        <a:pt x="385" y="818"/>
                      </a:lnTo>
                      <a:lnTo>
                        <a:pt x="341" y="816"/>
                      </a:lnTo>
                      <a:lnTo>
                        <a:pt x="328" y="857"/>
                      </a:lnTo>
                      <a:lnTo>
                        <a:pt x="295" y="873"/>
                      </a:lnTo>
                      <a:lnTo>
                        <a:pt x="217" y="885"/>
                      </a:lnTo>
                      <a:lnTo>
                        <a:pt x="157" y="893"/>
                      </a:lnTo>
                      <a:lnTo>
                        <a:pt x="164" y="872"/>
                      </a:lnTo>
                      <a:lnTo>
                        <a:pt x="146" y="843"/>
                      </a:lnTo>
                      <a:lnTo>
                        <a:pt x="197" y="840"/>
                      </a:lnTo>
                      <a:lnTo>
                        <a:pt x="223" y="840"/>
                      </a:lnTo>
                      <a:lnTo>
                        <a:pt x="251" y="794"/>
                      </a:lnTo>
                      <a:lnTo>
                        <a:pt x="255" y="719"/>
                      </a:lnTo>
                      <a:lnTo>
                        <a:pt x="244" y="680"/>
                      </a:lnTo>
                      <a:lnTo>
                        <a:pt x="216" y="644"/>
                      </a:lnTo>
                      <a:lnTo>
                        <a:pt x="187" y="591"/>
                      </a:lnTo>
                      <a:lnTo>
                        <a:pt x="235" y="518"/>
                      </a:lnTo>
                      <a:lnTo>
                        <a:pt x="246" y="468"/>
                      </a:lnTo>
                      <a:lnTo>
                        <a:pt x="241" y="423"/>
                      </a:lnTo>
                      <a:lnTo>
                        <a:pt x="217" y="395"/>
                      </a:lnTo>
                      <a:lnTo>
                        <a:pt x="165" y="366"/>
                      </a:lnTo>
                      <a:lnTo>
                        <a:pt x="108" y="312"/>
                      </a:lnTo>
                      <a:lnTo>
                        <a:pt x="90" y="272"/>
                      </a:lnTo>
                      <a:lnTo>
                        <a:pt x="61" y="246"/>
                      </a:lnTo>
                      <a:lnTo>
                        <a:pt x="7" y="201"/>
                      </a:lnTo>
                      <a:lnTo>
                        <a:pt x="0" y="168"/>
                      </a:lnTo>
                      <a:lnTo>
                        <a:pt x="21" y="126"/>
                      </a:lnTo>
                      <a:lnTo>
                        <a:pt x="48" y="50"/>
                      </a:lnTo>
                      <a:lnTo>
                        <a:pt x="36" y="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770" name="Freeform 82"/>
                <p:cNvSpPr>
                  <a:spLocks noChangeAspect="1"/>
                </p:cNvSpPr>
                <p:nvPr/>
              </p:nvSpPr>
              <p:spPr bwMode="auto">
                <a:xfrm>
                  <a:off x="-2410" y="1670"/>
                  <a:ext cx="20" cy="19"/>
                </a:xfrm>
                <a:custGeom>
                  <a:avLst/>
                  <a:gdLst>
                    <a:gd name="T0" fmla="*/ 1 w 75"/>
                    <a:gd name="T1" fmla="*/ 0 h 68"/>
                    <a:gd name="T2" fmla="*/ 18 w 75"/>
                    <a:gd name="T3" fmla="*/ 9 h 68"/>
                    <a:gd name="T4" fmla="*/ 27 w 75"/>
                    <a:gd name="T5" fmla="*/ 23 h 68"/>
                    <a:gd name="T6" fmla="*/ 57 w 75"/>
                    <a:gd name="T7" fmla="*/ 42 h 68"/>
                    <a:gd name="T8" fmla="*/ 75 w 75"/>
                    <a:gd name="T9" fmla="*/ 62 h 68"/>
                    <a:gd name="T10" fmla="*/ 22 w 75"/>
                    <a:gd name="T11" fmla="*/ 62 h 68"/>
                    <a:gd name="T12" fmla="*/ 4 w 75"/>
                    <a:gd name="T13" fmla="*/ 42 h 68"/>
                    <a:gd name="T14" fmla="*/ 0 w 75"/>
                    <a:gd name="T15" fmla="*/ 24 h 68"/>
                    <a:gd name="T16" fmla="*/ 1 w 75"/>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8">
                      <a:moveTo>
                        <a:pt x="1" y="0"/>
                      </a:moveTo>
                      <a:cubicBezTo>
                        <a:pt x="7" y="3"/>
                        <a:pt x="12" y="6"/>
                        <a:pt x="18" y="9"/>
                      </a:cubicBezTo>
                      <a:cubicBezTo>
                        <a:pt x="22" y="14"/>
                        <a:pt x="24" y="18"/>
                        <a:pt x="27" y="23"/>
                      </a:cubicBezTo>
                      <a:cubicBezTo>
                        <a:pt x="29" y="38"/>
                        <a:pt x="44" y="39"/>
                        <a:pt x="57" y="42"/>
                      </a:cubicBezTo>
                      <a:cubicBezTo>
                        <a:pt x="66" y="47"/>
                        <a:pt x="71" y="52"/>
                        <a:pt x="75" y="62"/>
                      </a:cubicBezTo>
                      <a:cubicBezTo>
                        <a:pt x="65" y="68"/>
                        <a:pt x="32" y="62"/>
                        <a:pt x="22" y="62"/>
                      </a:cubicBezTo>
                      <a:cubicBezTo>
                        <a:pt x="8" y="59"/>
                        <a:pt x="11" y="53"/>
                        <a:pt x="4" y="42"/>
                      </a:cubicBezTo>
                      <a:cubicBezTo>
                        <a:pt x="3" y="36"/>
                        <a:pt x="1" y="30"/>
                        <a:pt x="0" y="24"/>
                      </a:cubicBezTo>
                      <a:cubicBezTo>
                        <a:pt x="1" y="3"/>
                        <a:pt x="1" y="11"/>
                        <a:pt x="1" y="0"/>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771" name="Freeform 83"/>
                <p:cNvSpPr>
                  <a:spLocks noChangeAspect="1"/>
                </p:cNvSpPr>
                <p:nvPr/>
              </p:nvSpPr>
              <p:spPr bwMode="auto">
                <a:xfrm>
                  <a:off x="-2402" y="1666"/>
                  <a:ext cx="14" cy="18"/>
                </a:xfrm>
                <a:custGeom>
                  <a:avLst/>
                  <a:gdLst>
                    <a:gd name="T0" fmla="*/ 10 w 48"/>
                    <a:gd name="T1" fmla="*/ 6 h 66"/>
                    <a:gd name="T2" fmla="*/ 22 w 48"/>
                    <a:gd name="T3" fmla="*/ 50 h 66"/>
                    <a:gd name="T4" fmla="*/ 48 w 48"/>
                    <a:gd name="T5" fmla="*/ 41 h 66"/>
                    <a:gd name="T6" fmla="*/ 46 w 48"/>
                    <a:gd name="T7" fmla="*/ 12 h 66"/>
                    <a:gd name="T8" fmla="*/ 40 w 48"/>
                    <a:gd name="T9" fmla="*/ 11 h 66"/>
                    <a:gd name="T10" fmla="*/ 19 w 48"/>
                    <a:gd name="T11" fmla="*/ 0 h 66"/>
                    <a:gd name="T12" fmla="*/ 10 w 48"/>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48" h="66">
                      <a:moveTo>
                        <a:pt x="10" y="6"/>
                      </a:moveTo>
                      <a:cubicBezTo>
                        <a:pt x="13" y="66"/>
                        <a:pt x="0" y="39"/>
                        <a:pt x="22" y="50"/>
                      </a:cubicBezTo>
                      <a:cubicBezTo>
                        <a:pt x="41" y="48"/>
                        <a:pt x="36" y="48"/>
                        <a:pt x="48" y="41"/>
                      </a:cubicBezTo>
                      <a:cubicBezTo>
                        <a:pt x="47" y="31"/>
                        <a:pt x="48" y="21"/>
                        <a:pt x="46" y="12"/>
                      </a:cubicBezTo>
                      <a:cubicBezTo>
                        <a:pt x="45" y="10"/>
                        <a:pt x="42" y="12"/>
                        <a:pt x="40" y="11"/>
                      </a:cubicBezTo>
                      <a:cubicBezTo>
                        <a:pt x="33" y="8"/>
                        <a:pt x="26" y="3"/>
                        <a:pt x="19" y="0"/>
                      </a:cubicBezTo>
                      <a:cubicBezTo>
                        <a:pt x="11" y="3"/>
                        <a:pt x="14" y="0"/>
                        <a:pt x="10" y="6"/>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772" name="Freeform 84"/>
                <p:cNvSpPr>
                  <a:spLocks noChangeAspect="1"/>
                </p:cNvSpPr>
                <p:nvPr/>
              </p:nvSpPr>
              <p:spPr bwMode="auto">
                <a:xfrm>
                  <a:off x="-1769" y="1715"/>
                  <a:ext cx="68" cy="110"/>
                </a:xfrm>
                <a:custGeom>
                  <a:avLst/>
                  <a:gdLst>
                    <a:gd name="T0" fmla="*/ 0 w 256"/>
                    <a:gd name="T1" fmla="*/ 0 h 402"/>
                    <a:gd name="T2" fmla="*/ 72 w 256"/>
                    <a:gd name="T3" fmla="*/ 100 h 402"/>
                    <a:gd name="T4" fmla="*/ 105 w 256"/>
                    <a:gd name="T5" fmla="*/ 171 h 402"/>
                    <a:gd name="T6" fmla="*/ 151 w 256"/>
                    <a:gd name="T7" fmla="*/ 231 h 402"/>
                    <a:gd name="T8" fmla="*/ 166 w 256"/>
                    <a:gd name="T9" fmla="*/ 250 h 402"/>
                    <a:gd name="T10" fmla="*/ 181 w 256"/>
                    <a:gd name="T11" fmla="*/ 291 h 402"/>
                    <a:gd name="T12" fmla="*/ 202 w 256"/>
                    <a:gd name="T13" fmla="*/ 312 h 402"/>
                    <a:gd name="T14" fmla="*/ 211 w 256"/>
                    <a:gd name="T15" fmla="*/ 331 h 402"/>
                    <a:gd name="T16" fmla="*/ 252 w 256"/>
                    <a:gd name="T17" fmla="*/ 384 h 402"/>
                    <a:gd name="T18" fmla="*/ 256 w 256"/>
                    <a:gd name="T19" fmla="*/ 399 h 402"/>
                    <a:gd name="T20" fmla="*/ 243 w 256"/>
                    <a:gd name="T21" fmla="*/ 402 h 402"/>
                    <a:gd name="T22" fmla="*/ 204 w 256"/>
                    <a:gd name="T23" fmla="*/ 364 h 402"/>
                    <a:gd name="T24" fmla="*/ 172 w 256"/>
                    <a:gd name="T25" fmla="*/ 319 h 402"/>
                    <a:gd name="T26" fmla="*/ 130 w 256"/>
                    <a:gd name="T27" fmla="*/ 261 h 402"/>
                    <a:gd name="T28" fmla="*/ 75 w 256"/>
                    <a:gd name="T29" fmla="*/ 192 h 402"/>
                    <a:gd name="T30" fmla="*/ 66 w 256"/>
                    <a:gd name="T31" fmla="*/ 151 h 402"/>
                    <a:gd name="T32" fmla="*/ 43 w 256"/>
                    <a:gd name="T33" fmla="*/ 103 h 402"/>
                    <a:gd name="T34" fmla="*/ 16 w 256"/>
                    <a:gd name="T35" fmla="*/ 42 h 402"/>
                    <a:gd name="T36" fmla="*/ 7 w 256"/>
                    <a:gd name="T37" fmla="*/ 1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402">
                      <a:moveTo>
                        <a:pt x="0" y="0"/>
                      </a:moveTo>
                      <a:lnTo>
                        <a:pt x="72" y="100"/>
                      </a:lnTo>
                      <a:lnTo>
                        <a:pt x="105" y="171"/>
                      </a:lnTo>
                      <a:lnTo>
                        <a:pt x="151" y="231"/>
                      </a:lnTo>
                      <a:lnTo>
                        <a:pt x="166" y="250"/>
                      </a:lnTo>
                      <a:lnTo>
                        <a:pt x="181" y="291"/>
                      </a:lnTo>
                      <a:lnTo>
                        <a:pt x="202" y="312"/>
                      </a:lnTo>
                      <a:lnTo>
                        <a:pt x="211" y="331"/>
                      </a:lnTo>
                      <a:lnTo>
                        <a:pt x="252" y="384"/>
                      </a:lnTo>
                      <a:lnTo>
                        <a:pt x="256" y="399"/>
                      </a:lnTo>
                      <a:lnTo>
                        <a:pt x="243" y="402"/>
                      </a:lnTo>
                      <a:lnTo>
                        <a:pt x="204" y="364"/>
                      </a:lnTo>
                      <a:lnTo>
                        <a:pt x="172" y="319"/>
                      </a:lnTo>
                      <a:lnTo>
                        <a:pt x="130" y="261"/>
                      </a:lnTo>
                      <a:lnTo>
                        <a:pt x="75" y="192"/>
                      </a:lnTo>
                      <a:lnTo>
                        <a:pt x="66" y="151"/>
                      </a:lnTo>
                      <a:lnTo>
                        <a:pt x="43" y="103"/>
                      </a:lnTo>
                      <a:lnTo>
                        <a:pt x="16" y="42"/>
                      </a:lnTo>
                      <a:lnTo>
                        <a:pt x="7" y="1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2773" name="Group 85"/>
              <p:cNvGrpSpPr>
                <a:grpSpLocks/>
              </p:cNvGrpSpPr>
              <p:nvPr/>
            </p:nvGrpSpPr>
            <p:grpSpPr bwMode="auto">
              <a:xfrm>
                <a:off x="5256" y="3940"/>
                <a:ext cx="89" cy="142"/>
                <a:chOff x="-3570" y="2004"/>
                <a:chExt cx="670" cy="1067"/>
              </a:xfrm>
            </p:grpSpPr>
            <p:sp>
              <p:nvSpPr>
                <p:cNvPr id="882774" name="WordArt 86"/>
                <p:cNvSpPr>
                  <a:spLocks noChangeArrowheads="1" noChangeShapeType="1" noTextEdit="1"/>
                </p:cNvSpPr>
                <p:nvPr/>
              </p:nvSpPr>
              <p:spPr bwMode="auto">
                <a:xfrm>
                  <a:off x="-3433" y="2236"/>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882775" name="WordArt 87"/>
                <p:cNvSpPr>
                  <a:spLocks noChangeArrowheads="1" noChangeShapeType="1" noTextEdit="1"/>
                </p:cNvSpPr>
                <p:nvPr/>
              </p:nvSpPr>
              <p:spPr bwMode="auto">
                <a:xfrm>
                  <a:off x="-3570" y="200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882776" name="WordArt 88"/>
                <p:cNvSpPr>
                  <a:spLocks noChangeArrowheads="1" noChangeShapeType="1" noTextEdit="1"/>
                </p:cNvSpPr>
                <p:nvPr/>
              </p:nvSpPr>
              <p:spPr bwMode="auto">
                <a:xfrm>
                  <a:off x="-3323" y="2574"/>
                  <a:ext cx="313"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882777" name="WordArt 89"/>
                <p:cNvSpPr>
                  <a:spLocks noChangeArrowheads="1" noChangeShapeType="1" noTextEdit="1"/>
                </p:cNvSpPr>
                <p:nvPr/>
              </p:nvSpPr>
              <p:spPr bwMode="auto">
                <a:xfrm>
                  <a:off x="-3115" y="278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grpSp>
          <p:grpSp>
            <p:nvGrpSpPr>
              <p:cNvPr id="882778" name="Group 90"/>
              <p:cNvGrpSpPr>
                <a:grpSpLocks/>
              </p:cNvGrpSpPr>
              <p:nvPr/>
            </p:nvGrpSpPr>
            <p:grpSpPr bwMode="auto">
              <a:xfrm>
                <a:off x="5245" y="3818"/>
                <a:ext cx="122" cy="288"/>
                <a:chOff x="-3654" y="1084"/>
                <a:chExt cx="915" cy="2163"/>
              </a:xfrm>
            </p:grpSpPr>
            <p:grpSp>
              <p:nvGrpSpPr>
                <p:cNvPr id="882779" name="Group 91"/>
                <p:cNvGrpSpPr>
                  <a:grpSpLocks/>
                </p:cNvGrpSpPr>
                <p:nvPr/>
              </p:nvGrpSpPr>
              <p:grpSpPr bwMode="auto">
                <a:xfrm>
                  <a:off x="-3654" y="1787"/>
                  <a:ext cx="915" cy="1460"/>
                  <a:chOff x="-3654" y="1787"/>
                  <a:chExt cx="915" cy="1460"/>
                </a:xfrm>
              </p:grpSpPr>
              <p:sp>
                <p:nvSpPr>
                  <p:cNvPr id="882780" name="Rectangle 92"/>
                  <p:cNvSpPr>
                    <a:spLocks noChangeArrowheads="1"/>
                  </p:cNvSpPr>
                  <p:nvPr/>
                </p:nvSpPr>
                <p:spPr bwMode="auto">
                  <a:xfrm>
                    <a:off x="-3516" y="3134"/>
                    <a:ext cx="639" cy="11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781" name="Freeform 93"/>
                  <p:cNvSpPr>
                    <a:spLocks/>
                  </p:cNvSpPr>
                  <p:nvPr/>
                </p:nvSpPr>
                <p:spPr bwMode="auto">
                  <a:xfrm>
                    <a:off x="-3654" y="1787"/>
                    <a:ext cx="915" cy="1347"/>
                  </a:xfrm>
                  <a:custGeom>
                    <a:avLst/>
                    <a:gdLst>
                      <a:gd name="T0" fmla="*/ 0 w 1467"/>
                      <a:gd name="T1" fmla="*/ 0 h 2163"/>
                      <a:gd name="T2" fmla="*/ 1467 w 1467"/>
                      <a:gd name="T3" fmla="*/ 0 h 2163"/>
                      <a:gd name="T4" fmla="*/ 1371 w 1467"/>
                      <a:gd name="T5" fmla="*/ 1971 h 2163"/>
                      <a:gd name="T6" fmla="*/ 1358 w 1467"/>
                      <a:gd name="T7" fmla="*/ 2030 h 2163"/>
                      <a:gd name="T8" fmla="*/ 1329 w 1467"/>
                      <a:gd name="T9" fmla="*/ 2082 h 2163"/>
                      <a:gd name="T10" fmla="*/ 1302 w 1467"/>
                      <a:gd name="T11" fmla="*/ 2108 h 2163"/>
                      <a:gd name="T12" fmla="*/ 1274 w 1467"/>
                      <a:gd name="T13" fmla="*/ 2133 h 2163"/>
                      <a:gd name="T14" fmla="*/ 1245 w 1467"/>
                      <a:gd name="T15" fmla="*/ 2162 h 2163"/>
                      <a:gd name="T16" fmla="*/ 222 w 1467"/>
                      <a:gd name="T17" fmla="*/ 2163 h 2163"/>
                      <a:gd name="T18" fmla="*/ 195 w 1467"/>
                      <a:gd name="T19" fmla="*/ 2141 h 2163"/>
                      <a:gd name="T20" fmla="*/ 170 w 1467"/>
                      <a:gd name="T21" fmla="*/ 2114 h 2163"/>
                      <a:gd name="T22" fmla="*/ 144 w 1467"/>
                      <a:gd name="T23" fmla="*/ 2091 h 2163"/>
                      <a:gd name="T24" fmla="*/ 126 w 1467"/>
                      <a:gd name="T25" fmla="*/ 2063 h 2163"/>
                      <a:gd name="T26" fmla="*/ 114 w 1467"/>
                      <a:gd name="T27" fmla="*/ 2034 h 2163"/>
                      <a:gd name="T28" fmla="*/ 99 w 1467"/>
                      <a:gd name="T29" fmla="*/ 1997 h 2163"/>
                      <a:gd name="T30" fmla="*/ 93 w 1467"/>
                      <a:gd name="T31" fmla="*/ 1946 h 2163"/>
                      <a:gd name="T32" fmla="*/ 0 w 1467"/>
                      <a:gd name="T33"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7" h="2163">
                        <a:moveTo>
                          <a:pt x="0" y="0"/>
                        </a:moveTo>
                        <a:lnTo>
                          <a:pt x="1467" y="0"/>
                        </a:lnTo>
                        <a:lnTo>
                          <a:pt x="1371" y="1971"/>
                        </a:lnTo>
                        <a:lnTo>
                          <a:pt x="1358" y="2030"/>
                        </a:lnTo>
                        <a:lnTo>
                          <a:pt x="1329" y="2082"/>
                        </a:lnTo>
                        <a:lnTo>
                          <a:pt x="1302" y="2108"/>
                        </a:lnTo>
                        <a:lnTo>
                          <a:pt x="1274" y="2133"/>
                        </a:lnTo>
                        <a:lnTo>
                          <a:pt x="1245" y="2162"/>
                        </a:lnTo>
                        <a:lnTo>
                          <a:pt x="222" y="2163"/>
                        </a:lnTo>
                        <a:lnTo>
                          <a:pt x="195" y="2141"/>
                        </a:lnTo>
                        <a:lnTo>
                          <a:pt x="170" y="2114"/>
                        </a:lnTo>
                        <a:lnTo>
                          <a:pt x="144" y="2091"/>
                        </a:lnTo>
                        <a:lnTo>
                          <a:pt x="126" y="2063"/>
                        </a:lnTo>
                        <a:lnTo>
                          <a:pt x="114" y="2034"/>
                        </a:lnTo>
                        <a:lnTo>
                          <a:pt x="99" y="1997"/>
                        </a:lnTo>
                        <a:lnTo>
                          <a:pt x="93" y="1946"/>
                        </a:lnTo>
                        <a:lnTo>
                          <a:pt x="0" y="0"/>
                        </a:lnTo>
                        <a:close/>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2782" name="Group 94"/>
                <p:cNvGrpSpPr>
                  <a:grpSpLocks/>
                </p:cNvGrpSpPr>
                <p:nvPr/>
              </p:nvGrpSpPr>
              <p:grpSpPr bwMode="auto">
                <a:xfrm>
                  <a:off x="-3649" y="1084"/>
                  <a:ext cx="906" cy="1623"/>
                  <a:chOff x="-3649" y="1084"/>
                  <a:chExt cx="906" cy="1623"/>
                </a:xfrm>
              </p:grpSpPr>
              <p:grpSp>
                <p:nvGrpSpPr>
                  <p:cNvPr id="882783" name="Group 95"/>
                  <p:cNvGrpSpPr>
                    <a:grpSpLocks/>
                  </p:cNvGrpSpPr>
                  <p:nvPr/>
                </p:nvGrpSpPr>
                <p:grpSpPr bwMode="auto">
                  <a:xfrm>
                    <a:off x="-3649" y="1090"/>
                    <a:ext cx="226" cy="1614"/>
                    <a:chOff x="-3649" y="1090"/>
                    <a:chExt cx="226" cy="1614"/>
                  </a:xfrm>
                </p:grpSpPr>
                <p:sp>
                  <p:nvSpPr>
                    <p:cNvPr id="882784" name="Arc 96"/>
                    <p:cNvSpPr>
                      <a:spLocks/>
                    </p:cNvSpPr>
                    <p:nvPr/>
                  </p:nvSpPr>
                  <p:spPr bwMode="auto">
                    <a:xfrm rot="21514032" flipV="1">
                      <a:off x="-3544" y="1090"/>
                      <a:ext cx="121" cy="1605"/>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82785" name="Arc 97"/>
                    <p:cNvSpPr>
                      <a:spLocks/>
                    </p:cNvSpPr>
                    <p:nvPr/>
                  </p:nvSpPr>
                  <p:spPr bwMode="auto">
                    <a:xfrm rot="21514032" flipH="1" flipV="1">
                      <a:off x="-3649" y="1101"/>
                      <a:ext cx="124" cy="1603"/>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882786" name="Group 98"/>
                  <p:cNvGrpSpPr>
                    <a:grpSpLocks/>
                  </p:cNvGrpSpPr>
                  <p:nvPr/>
                </p:nvGrpSpPr>
                <p:grpSpPr bwMode="auto">
                  <a:xfrm>
                    <a:off x="-3195" y="1084"/>
                    <a:ext cx="226" cy="1612"/>
                    <a:chOff x="-3195" y="1084"/>
                    <a:chExt cx="226" cy="1612"/>
                  </a:xfrm>
                </p:grpSpPr>
                <p:sp>
                  <p:nvSpPr>
                    <p:cNvPr id="882787" name="Arc 99"/>
                    <p:cNvSpPr>
                      <a:spLocks/>
                    </p:cNvSpPr>
                    <p:nvPr/>
                  </p:nvSpPr>
                  <p:spPr bwMode="auto">
                    <a:xfrm rot="21514032" flipV="1">
                      <a:off x="-3090" y="1084"/>
                      <a:ext cx="121" cy="1603"/>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82788" name="Arc 100"/>
                    <p:cNvSpPr>
                      <a:spLocks/>
                    </p:cNvSpPr>
                    <p:nvPr/>
                  </p:nvSpPr>
                  <p:spPr bwMode="auto">
                    <a:xfrm rot="21514032" flipH="1" flipV="1">
                      <a:off x="-3195" y="1094"/>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882789" name="Group 101"/>
                  <p:cNvGrpSpPr>
                    <a:grpSpLocks/>
                  </p:cNvGrpSpPr>
                  <p:nvPr/>
                </p:nvGrpSpPr>
                <p:grpSpPr bwMode="auto">
                  <a:xfrm>
                    <a:off x="-3422" y="1095"/>
                    <a:ext cx="226" cy="1612"/>
                    <a:chOff x="-3422" y="1095"/>
                    <a:chExt cx="226" cy="1612"/>
                  </a:xfrm>
                </p:grpSpPr>
                <p:sp>
                  <p:nvSpPr>
                    <p:cNvPr id="882790" name="Arc 102"/>
                    <p:cNvSpPr>
                      <a:spLocks/>
                    </p:cNvSpPr>
                    <p:nvPr/>
                  </p:nvSpPr>
                  <p:spPr bwMode="auto">
                    <a:xfrm rot="21514032" flipV="1">
                      <a:off x="-3317" y="1095"/>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82791" name="Arc 103"/>
                    <p:cNvSpPr>
                      <a:spLocks/>
                    </p:cNvSpPr>
                    <p:nvPr/>
                  </p:nvSpPr>
                  <p:spPr bwMode="auto">
                    <a:xfrm rot="21514032" flipH="1" flipV="1">
                      <a:off x="-3422" y="1105"/>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882792" name="Group 104"/>
                  <p:cNvGrpSpPr>
                    <a:grpSpLocks/>
                  </p:cNvGrpSpPr>
                  <p:nvPr/>
                </p:nvGrpSpPr>
                <p:grpSpPr bwMode="auto">
                  <a:xfrm>
                    <a:off x="-2970" y="1088"/>
                    <a:ext cx="227" cy="1612"/>
                    <a:chOff x="-2970" y="1088"/>
                    <a:chExt cx="227" cy="1612"/>
                  </a:xfrm>
                </p:grpSpPr>
                <p:sp>
                  <p:nvSpPr>
                    <p:cNvPr id="882793" name="Arc 105"/>
                    <p:cNvSpPr>
                      <a:spLocks/>
                    </p:cNvSpPr>
                    <p:nvPr/>
                  </p:nvSpPr>
                  <p:spPr bwMode="auto">
                    <a:xfrm rot="21514032" flipV="1">
                      <a:off x="-2864" y="1088"/>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82794" name="Arc 106"/>
                    <p:cNvSpPr>
                      <a:spLocks/>
                    </p:cNvSpPr>
                    <p:nvPr/>
                  </p:nvSpPr>
                  <p:spPr bwMode="auto">
                    <a:xfrm rot="21514032" flipH="1" flipV="1">
                      <a:off x="-2970" y="1098"/>
                      <a:ext cx="125"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grpSp>
        <p:sp>
          <p:nvSpPr>
            <p:cNvPr id="882795" name="Text Box 107"/>
            <p:cNvSpPr txBox="1">
              <a:spLocks noChangeArrowheads="1"/>
            </p:cNvSpPr>
            <p:nvPr/>
          </p:nvSpPr>
          <p:spPr bwMode="auto">
            <a:xfrm>
              <a:off x="111" y="4131"/>
              <a:ext cx="183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US" altLang="en-US" sz="1200" dirty="0">
                  <a:solidFill>
                    <a:schemeClr val="tx1"/>
                  </a:solidFill>
                  <a:latin typeface="Arial Narrow" panose="020B0606020202030204" pitchFamily="34" charset="0"/>
                  <a:cs typeface="Arial" panose="020B0604020202020204" pitchFamily="34" charset="0"/>
                </a:rPr>
                <a:t>Laws, Rules &amp; Ethics 2021</a:t>
              </a:r>
              <a:r>
                <a:rPr lang="en-US" altLang="en-US" sz="1200" dirty="0">
                  <a:solidFill>
                    <a:schemeClr val="tx1"/>
                  </a:solidFill>
                  <a:latin typeface="Arial Narrow" panose="020B0606020202030204" pitchFamily="34" charset="0"/>
                </a:rPr>
                <a:t>, Slide </a:t>
              </a:r>
              <a:fld id="{71651DF1-2897-44B9-8849-80EDB1C9AF2F}" type="slidenum">
                <a:rPr lang="en-US" altLang="en-US" sz="1200">
                  <a:solidFill>
                    <a:schemeClr val="tx1"/>
                  </a:solidFill>
                  <a:latin typeface="Arial Narrow" panose="020B0606020202030204" pitchFamily="34" charset="0"/>
                </a:rPr>
                <a:pPr eaLnBrk="0" hangingPunct="0">
                  <a:spcBef>
                    <a:spcPct val="50000"/>
                  </a:spcBef>
                </a:pPr>
                <a:t>39</a:t>
              </a:fld>
              <a:endParaRPr lang="en-US" altLang="en-US" sz="1200" dirty="0">
                <a:solidFill>
                  <a:schemeClr val="tx1"/>
                </a:solidFill>
                <a:latin typeface="Arial Narrow" panose="020B060602020203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685800" y="479844"/>
            <a:ext cx="7772400" cy="553998"/>
          </a:xfrm>
        </p:spPr>
        <p:txBody>
          <a:bodyPr vert="horz" wrap="square" lIns="0" tIns="0" rIns="0" bIns="0" numCol="1"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CE / PDH Hours</a:t>
            </a:r>
          </a:p>
        </p:txBody>
      </p:sp>
      <p:sp>
        <p:nvSpPr>
          <p:cNvPr id="500739" name="Rectangle 3"/>
          <p:cNvSpPr>
            <a:spLocks noGrp="1" noChangeArrowheads="1"/>
          </p:cNvSpPr>
          <p:nvPr>
            <p:ph idx="1"/>
          </p:nvPr>
        </p:nvSpPr>
        <p:spPr>
          <a:xfrm>
            <a:off x="389731" y="1404232"/>
            <a:ext cx="8364537" cy="3520836"/>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altLang="en-US" sz="2800" b="1" dirty="0">
                <a:solidFill>
                  <a:schemeClr val="tx2"/>
                </a:solidFill>
                <a:effectLst>
                  <a:outerShdw blurRad="38100" dist="38100" dir="2700000" algn="tl">
                    <a:srgbClr val="000000"/>
                  </a:outerShdw>
                </a:effectLst>
                <a:cs typeface="Calibri" panose="020F0502020204030204" pitchFamily="34" charset="0"/>
              </a:rPr>
              <a:t>18 continuing education hours every 2 years renewal</a:t>
            </a:r>
          </a:p>
          <a:p>
            <a:pPr marL="631825" lvl="1" indent="-288925">
              <a:lnSpc>
                <a:spcPct val="130000"/>
              </a:lnSpc>
              <a:buClr>
                <a:schemeClr val="tx1"/>
              </a:buClr>
              <a:buSzPct val="75000"/>
              <a:buFont typeface="Wingdings" panose="05000000000000000000" pitchFamily="2" charset="2"/>
              <a:buChar char="§"/>
            </a:pPr>
            <a:r>
              <a:rPr lang="en-US" altLang="en-US" sz="2800" dirty="0">
                <a:solidFill>
                  <a:schemeClr val="tx2"/>
                </a:solidFill>
                <a:effectLst>
                  <a:outerShdw blurRad="38100" dist="38100" dir="2700000" algn="tl">
                    <a:srgbClr val="000000"/>
                  </a:outerShdw>
                </a:effectLst>
                <a:cs typeface="Calibri" panose="020F0502020204030204" pitchFamily="34" charset="0"/>
              </a:rPr>
              <a:t>1 hour Florida PE Laws &amp; Rules </a:t>
            </a:r>
          </a:p>
          <a:p>
            <a:pPr marL="631825" lvl="1" indent="-288925">
              <a:lnSpc>
                <a:spcPct val="130000"/>
              </a:lnSpc>
              <a:buClr>
                <a:schemeClr val="tx1"/>
              </a:buClr>
              <a:buSzPct val="75000"/>
              <a:buFont typeface="Wingdings" panose="05000000000000000000" pitchFamily="2" charset="2"/>
              <a:buChar char="§"/>
            </a:pPr>
            <a:r>
              <a:rPr lang="en-US" altLang="en-US" sz="2800" dirty="0">
                <a:solidFill>
                  <a:schemeClr val="tx2"/>
                </a:solidFill>
                <a:effectLst>
                  <a:outerShdw blurRad="38100" dist="38100" dir="2700000" algn="tl">
                    <a:srgbClr val="000000"/>
                  </a:outerShdw>
                </a:effectLst>
                <a:cs typeface="Calibri" panose="020F0502020204030204" pitchFamily="34" charset="0"/>
              </a:rPr>
              <a:t>1 hour Professional Ethics</a:t>
            </a:r>
          </a:p>
          <a:p>
            <a:pPr marL="631825" lvl="1" indent="-288925">
              <a:lnSpc>
                <a:spcPct val="130000"/>
              </a:lnSpc>
              <a:buClr>
                <a:schemeClr val="tx1"/>
              </a:buClr>
              <a:buSzPct val="75000"/>
              <a:buFont typeface="Wingdings" panose="05000000000000000000" pitchFamily="2" charset="2"/>
              <a:buChar char="§"/>
            </a:pPr>
            <a:r>
              <a:rPr lang="en-US" altLang="en-US" sz="2800" dirty="0">
                <a:solidFill>
                  <a:schemeClr val="tx2"/>
                </a:solidFill>
                <a:effectLst>
                  <a:outerShdw blurRad="38100" dist="38100" dir="2700000" algn="tl">
                    <a:srgbClr val="000000"/>
                  </a:outerShdw>
                </a:effectLst>
                <a:cs typeface="Calibri" panose="020F0502020204030204" pitchFamily="34" charset="0"/>
              </a:rPr>
              <a:t>4 hours must relate to Area Of Practice</a:t>
            </a:r>
          </a:p>
          <a:p>
            <a:pPr marL="631825" lvl="1" indent="-288925">
              <a:lnSpc>
                <a:spcPct val="130000"/>
              </a:lnSpc>
              <a:buClr>
                <a:schemeClr val="tx1"/>
              </a:buClr>
              <a:buSzPct val="75000"/>
              <a:buFont typeface="Wingdings" panose="05000000000000000000" pitchFamily="2" charset="2"/>
              <a:buChar char="§"/>
            </a:pPr>
            <a:r>
              <a:rPr lang="en-US" altLang="en-US" sz="2800" dirty="0">
                <a:solidFill>
                  <a:schemeClr val="tx2"/>
                </a:solidFill>
                <a:effectLst>
                  <a:outerShdw blurRad="38100" dist="38100" dir="2700000" algn="tl">
                    <a:srgbClr val="000000"/>
                  </a:outerShdw>
                </a:effectLst>
                <a:cs typeface="Calibri" panose="020F0502020204030204" pitchFamily="34" charset="0"/>
              </a:rPr>
              <a:t>remaining 12 hours may be related to </a:t>
            </a:r>
            <a:r>
              <a:rPr lang="en-US" altLang="en-US" sz="2800" dirty="0">
                <a:effectLst>
                  <a:outerShdw blurRad="38100" dist="38100" dir="2700000" algn="tl">
                    <a:srgbClr val="000000"/>
                  </a:outerShdw>
                </a:effectLst>
                <a:cs typeface="Calibri" panose="020F0502020204030204" pitchFamily="34" charset="0"/>
              </a:rPr>
              <a:t>any topic </a:t>
            </a:r>
            <a:r>
              <a:rPr lang="en-US" altLang="en-US" sz="2800" dirty="0">
                <a:solidFill>
                  <a:schemeClr val="tx2"/>
                </a:solidFill>
                <a:effectLst>
                  <a:outerShdw blurRad="38100" dist="38100" dir="2700000" algn="tl">
                    <a:srgbClr val="000000"/>
                  </a:outerShdw>
                </a:effectLst>
                <a:cs typeface="Calibri" panose="020F0502020204030204" pitchFamily="34" charset="0"/>
              </a:rPr>
              <a:t>pertinent to the practice of engineering</a:t>
            </a:r>
            <a:endParaRPr lang="en-US" altLang="en-US" sz="2800" dirty="0">
              <a:solidFill>
                <a:schemeClr val="tx2"/>
              </a:solidFill>
              <a:effectLst>
                <a:outerShdw blurRad="38100" dist="38100" dir="2700000" algn="tl">
                  <a:srgbClr val="000000"/>
                </a:outerShdw>
              </a:effectLst>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itle 1"/>
          <p:cNvSpPr>
            <a:spLocks noGrp="1"/>
          </p:cNvSpPr>
          <p:nvPr>
            <p:ph type="title" idx="4294967295"/>
          </p:nvPr>
        </p:nvSpPr>
        <p:spPr>
          <a:xfrm>
            <a:off x="0" y="221100"/>
            <a:ext cx="9144000" cy="884238"/>
          </a:xfrm>
        </p:spPr>
        <p:txBody>
          <a:bodyPr/>
          <a:lstStyle/>
          <a:p>
            <a:pPr algn="ct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Virtue Ethics ~ Aristotle</a:t>
            </a:r>
          </a:p>
        </p:txBody>
      </p:sp>
      <p:sp>
        <p:nvSpPr>
          <p:cNvPr id="884739" name="Content Placeholder 2"/>
          <p:cNvSpPr>
            <a:spLocks noGrp="1"/>
          </p:cNvSpPr>
          <p:nvPr>
            <p:ph idx="4294967295"/>
          </p:nvPr>
        </p:nvSpPr>
        <p:spPr>
          <a:xfrm>
            <a:off x="370390" y="1290829"/>
            <a:ext cx="8021256" cy="4203071"/>
          </a:xfrm>
        </p:spPr>
        <p:txBody>
          <a:bodyPr>
            <a:normAutofit/>
          </a:bodyPr>
          <a:lstStyle/>
          <a:p>
            <a:pPr marL="347663" indent="-347663"/>
            <a:r>
              <a:rPr lang="en-US" altLang="en-US" sz="2800" b="1" dirty="0">
                <a:solidFill>
                  <a:schemeClr val="tx2"/>
                </a:solidFill>
                <a:effectLst>
                  <a:outerShdw blurRad="38100" dist="38100" dir="2700000" algn="tl">
                    <a:srgbClr val="000000"/>
                  </a:outerShdw>
                </a:effectLst>
                <a:cs typeface="Arial" panose="020B0604020202020204" pitchFamily="34" charset="0"/>
              </a:rPr>
              <a:t>What kind of person should we be? </a:t>
            </a:r>
          </a:p>
          <a:p>
            <a:pPr marL="977900" lvl="1" indent="-406400">
              <a:buFontTx/>
              <a:buChar char="o"/>
            </a:pPr>
            <a:r>
              <a:rPr lang="en-US" altLang="en-US" sz="2800" dirty="0">
                <a:solidFill>
                  <a:schemeClr val="tx2"/>
                </a:solidFill>
                <a:effectLst>
                  <a:outerShdw blurRad="38100" dist="38100" dir="2700000" algn="tl">
                    <a:srgbClr val="000000"/>
                  </a:outerShdw>
                </a:effectLst>
                <a:cs typeface="Arial" panose="020B0604020202020204" pitchFamily="34" charset="0"/>
              </a:rPr>
              <a:t>In terms of character traits</a:t>
            </a:r>
          </a:p>
          <a:p>
            <a:pPr marL="347663" indent="-347663">
              <a:buSzPct val="80000"/>
              <a:buFont typeface="Wingdings" panose="05000000000000000000" pitchFamily="2" charset="2"/>
              <a:buChar char="ü"/>
            </a:pPr>
            <a:r>
              <a:rPr lang="en-US" altLang="en-US" sz="2800" b="1" dirty="0">
                <a:solidFill>
                  <a:schemeClr val="tx2"/>
                </a:solidFill>
                <a:effectLst>
                  <a:outerShdw blurRad="38100" dist="38100" dir="2700000" algn="tl">
                    <a:srgbClr val="000000"/>
                  </a:outerShdw>
                </a:effectLst>
                <a:cs typeface="Arial" panose="020B0604020202020204" pitchFamily="34" charset="0"/>
              </a:rPr>
              <a:t>Virtue ethics is "Agent-Centered" </a:t>
            </a:r>
          </a:p>
          <a:p>
            <a:pPr marL="977900" lvl="1" indent="-406400">
              <a:buFontTx/>
              <a:buChar char="o"/>
            </a:pPr>
            <a:r>
              <a:rPr lang="en-US" altLang="en-US" sz="2800" dirty="0">
                <a:solidFill>
                  <a:schemeClr val="tx2"/>
                </a:solidFill>
                <a:effectLst>
                  <a:outerShdw blurRad="38100" dist="38100" dir="2700000" algn="tl">
                    <a:srgbClr val="000000"/>
                  </a:outerShdw>
                </a:effectLst>
                <a:cs typeface="Arial" panose="020B0604020202020204" pitchFamily="34" charset="0"/>
              </a:rPr>
              <a:t>rather than "act-centered" </a:t>
            </a:r>
          </a:p>
          <a:p>
            <a:pPr marL="347663" indent="-347663">
              <a:buSzPct val="80000"/>
              <a:buFont typeface="Wingdings" panose="05000000000000000000" pitchFamily="2" charset="2"/>
              <a:buChar char="ü"/>
            </a:pPr>
            <a:r>
              <a:rPr lang="en-US" altLang="en-US" sz="2800" b="1" dirty="0">
                <a:solidFill>
                  <a:schemeClr val="tx2"/>
                </a:solidFill>
                <a:effectLst>
                  <a:outerShdw blurRad="38100" dist="38100" dir="2700000" algn="tl">
                    <a:srgbClr val="000000"/>
                  </a:outerShdw>
                </a:effectLst>
                <a:cs typeface="Arial" panose="020B0604020202020204" pitchFamily="34" charset="0"/>
              </a:rPr>
              <a:t>Dynamic and virtuous character traits enable an individual to see what is best or required, and act appropriately, in a wide range of circumstances.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Title 1"/>
          <p:cNvSpPr>
            <a:spLocks noGrp="1"/>
          </p:cNvSpPr>
          <p:nvPr>
            <p:ph type="title"/>
          </p:nvPr>
        </p:nvSpPr>
        <p:spPr>
          <a:xfrm>
            <a:off x="25400" y="250034"/>
            <a:ext cx="9118600" cy="858838"/>
          </a:xfrm>
        </p:spPr>
        <p:txBody>
          <a:bodyPr/>
          <a:lstStyle/>
          <a:p>
            <a:r>
              <a:rPr lang="en-US" altLang="en-US" sz="3600" b="1" dirty="0">
                <a:effectLst>
                  <a:outerShdw blurRad="38100" dist="38100" dir="2700000" algn="tl">
                    <a:srgbClr val="000000"/>
                  </a:outerShdw>
                </a:effectLst>
                <a:latin typeface="Arial" panose="020B0604020202020204" pitchFamily="34" charset="0"/>
              </a:rPr>
              <a:t>Duty-Based Ethics </a:t>
            </a: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 Deontological</a:t>
            </a:r>
          </a:p>
        </p:txBody>
      </p:sp>
      <p:sp>
        <p:nvSpPr>
          <p:cNvPr id="890883" name="Content Placeholder 2"/>
          <p:cNvSpPr>
            <a:spLocks noGrp="1"/>
          </p:cNvSpPr>
          <p:nvPr>
            <p:ph idx="1"/>
          </p:nvPr>
        </p:nvSpPr>
        <p:spPr>
          <a:xfrm>
            <a:off x="349242" y="1065220"/>
            <a:ext cx="8216908" cy="4535487"/>
          </a:xfrm>
        </p:spPr>
        <p:txBody>
          <a:bodyPr>
            <a:normAutofit/>
          </a:bodyPr>
          <a:lstStyle/>
          <a:p>
            <a:pPr marL="346075" indent="-346075">
              <a:lnSpc>
                <a:spcPct val="90000"/>
              </a:lnSpc>
            </a:pPr>
            <a:r>
              <a:rPr lang="en-US" altLang="en-US" sz="2800" b="1" dirty="0">
                <a:solidFill>
                  <a:schemeClr val="tx2"/>
                </a:solidFill>
                <a:effectLst>
                  <a:outerShdw blurRad="38100" dist="38100" dir="2700000" algn="tl">
                    <a:srgbClr val="000000"/>
                  </a:outerShdw>
                </a:effectLst>
                <a:cs typeface="Arial" panose="020B0604020202020204" pitchFamily="34" charset="0"/>
              </a:rPr>
              <a:t>What ought we do?</a:t>
            </a:r>
          </a:p>
          <a:p>
            <a:pPr marL="346075" indent="-346075">
              <a:lnSpc>
                <a:spcPct val="90000"/>
              </a:lnSpc>
            </a:pPr>
            <a:r>
              <a:rPr lang="en-US" altLang="en-US" sz="2800" b="1" dirty="0">
                <a:solidFill>
                  <a:schemeClr val="tx2"/>
                </a:solidFill>
                <a:effectLst>
                  <a:outerShdw blurRad="38100" dist="38100" dir="2700000" algn="tl">
                    <a:srgbClr val="000000"/>
                  </a:outerShdw>
                </a:effectLst>
                <a:cs typeface="Arial" panose="020B0604020202020204" pitchFamily="34" charset="0"/>
              </a:rPr>
              <a:t>Deontological (duty-based) ethics are concerned with what people do, not with the consequences of their actions.</a:t>
            </a:r>
          </a:p>
          <a:p>
            <a:pPr marL="803275" lvl="1" indent="-342900">
              <a:lnSpc>
                <a:spcPct val="110000"/>
              </a:lnSpc>
              <a:buSzPct val="80000"/>
              <a:buFont typeface="Wingdings" panose="05000000000000000000" pitchFamily="2" charset="2"/>
              <a:buChar char="ü"/>
            </a:pPr>
            <a:r>
              <a:rPr lang="en-US" altLang="en-US" sz="2800" dirty="0">
                <a:solidFill>
                  <a:schemeClr val="tx2"/>
                </a:solidFill>
                <a:effectLst>
                  <a:outerShdw blurRad="38100" dist="38100" dir="2700000" algn="tl">
                    <a:srgbClr val="000000"/>
                  </a:outerShdw>
                </a:effectLst>
                <a:cs typeface="Arial" panose="020B0604020202020204" pitchFamily="34" charset="0"/>
              </a:rPr>
              <a:t>Do the right thing. </a:t>
            </a:r>
          </a:p>
          <a:p>
            <a:pPr marL="1585913" lvl="2" indent="-381000">
              <a:lnSpc>
                <a:spcPct val="110000"/>
              </a:lnSpc>
              <a:buSzPct val="80000"/>
              <a:buFont typeface="Wingdings" panose="05000000000000000000" pitchFamily="2" charset="2"/>
              <a:buChar char="§"/>
            </a:pPr>
            <a:r>
              <a:rPr lang="en-US" altLang="en-US" sz="2800" dirty="0">
                <a:solidFill>
                  <a:schemeClr val="tx2"/>
                </a:solidFill>
                <a:effectLst>
                  <a:outerShdw blurRad="38100" dist="38100" dir="2700000" algn="tl">
                    <a:srgbClr val="000000"/>
                  </a:outerShdw>
                </a:effectLst>
                <a:cs typeface="Arial" panose="020B0604020202020204" pitchFamily="34" charset="0"/>
              </a:rPr>
              <a:t>Do it because it's the right thing to do. </a:t>
            </a:r>
          </a:p>
          <a:p>
            <a:pPr marL="803275" lvl="1" indent="-342900">
              <a:lnSpc>
                <a:spcPct val="110000"/>
              </a:lnSpc>
              <a:buSzPct val="80000"/>
              <a:buFont typeface="Wingdings" panose="05000000000000000000" pitchFamily="2" charset="2"/>
              <a:buChar char="ü"/>
            </a:pPr>
            <a:r>
              <a:rPr lang="en-US" altLang="en-US" sz="2800" dirty="0">
                <a:solidFill>
                  <a:schemeClr val="tx2"/>
                </a:solidFill>
                <a:effectLst>
                  <a:outerShdw blurRad="38100" dist="38100" dir="2700000" algn="tl">
                    <a:srgbClr val="000000"/>
                  </a:outerShdw>
                </a:effectLst>
                <a:cs typeface="Arial" panose="020B0604020202020204" pitchFamily="34" charset="0"/>
              </a:rPr>
              <a:t>Don't do wrong things. </a:t>
            </a:r>
          </a:p>
          <a:p>
            <a:pPr marL="1585913" lvl="2" indent="-381000">
              <a:lnSpc>
                <a:spcPct val="110000"/>
              </a:lnSpc>
              <a:buSzPct val="80000"/>
              <a:buFont typeface="Wingdings" panose="05000000000000000000" pitchFamily="2" charset="2"/>
              <a:buChar char="§"/>
            </a:pPr>
            <a:r>
              <a:rPr lang="en-US" altLang="en-US" sz="2800" dirty="0">
                <a:solidFill>
                  <a:schemeClr val="tx2"/>
                </a:solidFill>
                <a:effectLst>
                  <a:outerShdw blurRad="38100" dist="38100" dir="2700000" algn="tl">
                    <a:srgbClr val="000000"/>
                  </a:outerShdw>
                </a:effectLst>
                <a:cs typeface="Arial" panose="020B0604020202020204" pitchFamily="34" charset="0"/>
              </a:rPr>
              <a:t>Avoid them because they are wrong.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itle 1"/>
          <p:cNvSpPr>
            <a:spLocks noGrp="1"/>
          </p:cNvSpPr>
          <p:nvPr>
            <p:ph type="title"/>
          </p:nvPr>
        </p:nvSpPr>
        <p:spPr>
          <a:xfrm>
            <a:off x="25400" y="176914"/>
            <a:ext cx="9118600" cy="858838"/>
          </a:xfrm>
        </p:spPr>
        <p:txBody>
          <a:bodyPr/>
          <a:lstStyle/>
          <a:p>
            <a:pPr algn="ctr"/>
            <a:r>
              <a:rPr lang="en-US" altLang="en-US" sz="3600" b="1" dirty="0">
                <a:effectLst>
                  <a:outerShdw blurRad="38100" dist="38100" dir="2700000" algn="tl">
                    <a:srgbClr val="000000"/>
                  </a:outerShdw>
                </a:effectLst>
                <a:latin typeface="Arial" panose="020B0604020202020204" pitchFamily="34" charset="0"/>
              </a:rPr>
              <a:t>Duty-Based Ethics </a:t>
            </a: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 Deontological</a:t>
            </a:r>
          </a:p>
        </p:txBody>
      </p:sp>
      <p:sp>
        <p:nvSpPr>
          <p:cNvPr id="892931" name="Content Placeholder 2"/>
          <p:cNvSpPr>
            <a:spLocks noGrp="1"/>
          </p:cNvSpPr>
          <p:nvPr>
            <p:ph idx="1"/>
          </p:nvPr>
        </p:nvSpPr>
        <p:spPr>
          <a:xfrm>
            <a:off x="593779" y="1383526"/>
            <a:ext cx="7990979" cy="4115282"/>
          </a:xfrm>
        </p:spPr>
        <p:txBody>
          <a:bodyPr>
            <a:normAutofit lnSpcReduction="10000"/>
          </a:bodyPr>
          <a:lstStyle/>
          <a:p>
            <a:r>
              <a:rPr lang="en-US" altLang="en-US" sz="2800" b="1" dirty="0">
                <a:solidFill>
                  <a:schemeClr val="tx2"/>
                </a:solidFill>
                <a:effectLst>
                  <a:outerShdw blurRad="38100" dist="38100" dir="2700000" algn="tl">
                    <a:srgbClr val="000000"/>
                  </a:outerShdw>
                </a:effectLst>
                <a:cs typeface="Arial" panose="020B0604020202020204" pitchFamily="34" charset="0"/>
              </a:rPr>
              <a:t>Follows moral rules</a:t>
            </a:r>
            <a:r>
              <a:rPr lang="en-US" altLang="en-US" sz="2800" dirty="0">
                <a:solidFill>
                  <a:schemeClr val="tx2"/>
                </a:solidFill>
                <a:effectLst>
                  <a:outerShdw blurRad="38100" dist="38100" dir="2700000" algn="tl">
                    <a:srgbClr val="000000"/>
                  </a:outerShdw>
                </a:effectLst>
                <a:cs typeface="Arial" panose="020B0604020202020204" pitchFamily="34" charset="0"/>
              </a:rPr>
              <a:t> such as… </a:t>
            </a:r>
          </a:p>
          <a:p>
            <a:pPr marL="914400" lvl="1" indent="-457200">
              <a:buSzPct val="80000"/>
              <a:buFont typeface="Wingdings" panose="05000000000000000000" pitchFamily="2" charset="2"/>
              <a:buChar char="ü"/>
            </a:pPr>
            <a:r>
              <a:rPr lang="en-US" altLang="en-US" sz="2800" i="1" dirty="0">
                <a:solidFill>
                  <a:schemeClr val="tx2"/>
                </a:solidFill>
                <a:effectLst>
                  <a:outerShdw blurRad="38100" dist="38100" dir="2700000" algn="tl">
                    <a:srgbClr val="000000"/>
                  </a:outerShdw>
                </a:effectLst>
                <a:cs typeface="Arial" panose="020B0604020202020204" pitchFamily="34" charset="0"/>
              </a:rPr>
              <a:t>Do unto others as you would be done by</a:t>
            </a:r>
          </a:p>
          <a:p>
            <a:pPr marL="914400" lvl="1" indent="-457200">
              <a:buSzPct val="80000"/>
              <a:buFont typeface="Wingdings" panose="05000000000000000000" pitchFamily="2" charset="2"/>
              <a:buChar char="ü"/>
            </a:pPr>
            <a:r>
              <a:rPr lang="en-US" altLang="en-US" sz="2800" b="1" dirty="0">
                <a:solidFill>
                  <a:schemeClr val="tx2"/>
                </a:solidFill>
                <a:effectLst>
                  <a:outerShdw blurRad="38100" dist="38100" dir="2700000" algn="tl">
                    <a:srgbClr val="000000"/>
                  </a:outerShdw>
                </a:effectLst>
                <a:cs typeface="Arial" panose="020B0604020202020204" pitchFamily="34" charset="0"/>
              </a:rPr>
              <a:t>Choices are either </a:t>
            </a:r>
          </a:p>
          <a:p>
            <a:pPr marL="1600200" lvl="2" indent="-457200">
              <a:buFont typeface="Wingdings" panose="05000000000000000000" pitchFamily="2" charset="2"/>
              <a:buAutoNum type="arabicPeriod"/>
            </a:pPr>
            <a:r>
              <a:rPr lang="en-US" altLang="en-US" sz="2800" dirty="0">
                <a:solidFill>
                  <a:schemeClr val="tx2"/>
                </a:solidFill>
                <a:effectLst>
                  <a:outerShdw blurRad="38100" dist="38100" dir="2700000" algn="tl">
                    <a:srgbClr val="000000"/>
                  </a:outerShdw>
                </a:effectLst>
                <a:cs typeface="Arial" panose="020B0604020202020204" pitchFamily="34" charset="0"/>
              </a:rPr>
              <a:t>Morally Required, </a:t>
            </a:r>
          </a:p>
          <a:p>
            <a:pPr marL="1600200" lvl="2" indent="-457200">
              <a:buFont typeface="Wingdings" panose="05000000000000000000" pitchFamily="2" charset="2"/>
              <a:buAutoNum type="arabicPeriod"/>
            </a:pPr>
            <a:r>
              <a:rPr lang="en-US" altLang="en-US" sz="2800" dirty="0">
                <a:solidFill>
                  <a:schemeClr val="tx2"/>
                </a:solidFill>
                <a:effectLst>
                  <a:outerShdw blurRad="38100" dist="38100" dir="2700000" algn="tl">
                    <a:srgbClr val="000000"/>
                  </a:outerShdw>
                </a:effectLst>
                <a:cs typeface="Arial" panose="020B0604020202020204" pitchFamily="34" charset="0"/>
              </a:rPr>
              <a:t>Forbidden, or </a:t>
            </a:r>
          </a:p>
          <a:p>
            <a:pPr marL="1600200" lvl="2" indent="-457200">
              <a:buFont typeface="Wingdings" panose="05000000000000000000" pitchFamily="2" charset="2"/>
              <a:buAutoNum type="arabicPeriod"/>
            </a:pPr>
            <a:r>
              <a:rPr lang="en-US" altLang="en-US" sz="2800" dirty="0">
                <a:solidFill>
                  <a:schemeClr val="tx2"/>
                </a:solidFill>
                <a:effectLst>
                  <a:outerShdw blurRad="38100" dist="38100" dir="2700000" algn="tl">
                    <a:srgbClr val="000000"/>
                  </a:outerShdw>
                </a:effectLst>
                <a:cs typeface="Arial" panose="020B0604020202020204" pitchFamily="34" charset="0"/>
              </a:rPr>
              <a:t>Permitted.</a:t>
            </a:r>
          </a:p>
          <a:p>
            <a:pPr marL="914400" lvl="1" indent="-457200">
              <a:lnSpc>
                <a:spcPct val="80000"/>
              </a:lnSpc>
              <a:buSzPct val="80000"/>
              <a:buFont typeface="Wingdings" panose="05000000000000000000" pitchFamily="2" charset="2"/>
              <a:buChar char="ü"/>
            </a:pPr>
            <a:r>
              <a:rPr lang="en-US" altLang="en-US" sz="2800" b="1" dirty="0">
                <a:solidFill>
                  <a:schemeClr val="tx2"/>
                </a:solidFill>
                <a:effectLst>
                  <a:outerShdw blurRad="38100" dist="38100" dir="2700000" algn="tl">
                    <a:srgbClr val="000000"/>
                  </a:outerShdw>
                </a:effectLst>
                <a:cs typeface="Arial" panose="020B0604020202020204" pitchFamily="34" charset="0"/>
              </a:rPr>
              <a:t>Categorical Imperative </a:t>
            </a:r>
          </a:p>
          <a:p>
            <a:pPr marL="1600200" lvl="2" indent="-457200">
              <a:buSzPct val="80000"/>
              <a:buFont typeface="Wingdings" panose="05000000000000000000" pitchFamily="2" charset="2"/>
              <a:buChar char="§"/>
            </a:pPr>
            <a:r>
              <a:rPr lang="en-US" altLang="en-US" sz="2800" dirty="0">
                <a:solidFill>
                  <a:schemeClr val="tx2"/>
                </a:solidFill>
                <a:effectLst>
                  <a:outerShdw blurRad="38100" dist="38100" dir="2700000" algn="tl">
                    <a:srgbClr val="000000"/>
                  </a:outerShdw>
                </a:effectLst>
                <a:cs typeface="Arial" panose="020B0604020202020204" pitchFamily="34" charset="0"/>
              </a:rPr>
              <a:t>Is an absolute, unconditional requirement that allows no exceptions commanding a certain course of action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a:xfrm>
            <a:off x="646966" y="76475"/>
            <a:ext cx="7847013" cy="1243013"/>
          </a:xfrm>
        </p:spPr>
        <p:txBody>
          <a:bodyPr/>
          <a:lstStyle/>
          <a:p>
            <a:pPr algn="ctr"/>
            <a:r>
              <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Results-Based Ethics ~ Utilitarianism, Teleological</a:t>
            </a:r>
          </a:p>
        </p:txBody>
      </p:sp>
      <p:sp>
        <p:nvSpPr>
          <p:cNvPr id="897027" name="Content Placeholder 2"/>
          <p:cNvSpPr>
            <a:spLocks noGrp="1"/>
          </p:cNvSpPr>
          <p:nvPr>
            <p:ph idx="1"/>
          </p:nvPr>
        </p:nvSpPr>
        <p:spPr>
          <a:xfrm>
            <a:off x="491074" y="1487556"/>
            <a:ext cx="8215436" cy="4361575"/>
          </a:xfrm>
        </p:spPr>
        <p:txBody>
          <a:bodyPr>
            <a:normAutofit/>
          </a:bodyPr>
          <a:lstStyle/>
          <a:p>
            <a:pPr marL="346075" indent="-346075"/>
            <a:r>
              <a:rPr lang="en-US" altLang="en-US" sz="2800" b="1" dirty="0">
                <a:solidFill>
                  <a:schemeClr val="tx2"/>
                </a:solidFill>
                <a:effectLst>
                  <a:outerShdw blurRad="38100" dist="38100" dir="2700000" algn="tl">
                    <a:srgbClr val="000000"/>
                  </a:outerShdw>
                </a:effectLst>
                <a:cs typeface="Arial" panose="020B0604020202020204" pitchFamily="34" charset="0"/>
              </a:rPr>
              <a:t>What actions are good? </a:t>
            </a:r>
          </a:p>
          <a:p>
            <a:pPr lvl="1" indent="-282575"/>
            <a:r>
              <a:rPr lang="en-US" altLang="en-US" sz="2800" dirty="0">
                <a:solidFill>
                  <a:schemeClr val="tx2"/>
                </a:solidFill>
                <a:effectLst>
                  <a:outerShdw blurRad="38100" dist="38100" dir="2700000" algn="tl">
                    <a:srgbClr val="000000"/>
                  </a:outerShdw>
                </a:effectLst>
                <a:cs typeface="Arial" panose="020B0604020202020204" pitchFamily="34" charset="0"/>
              </a:rPr>
              <a:t>Of all the things a person might do at any given moment, the morally right action is the one with the best overall consequences.</a:t>
            </a:r>
          </a:p>
          <a:p>
            <a:pPr marL="346075" indent="-346075">
              <a:buNone/>
            </a:pPr>
            <a:r>
              <a:rPr lang="en-US" altLang="en-US" sz="2800" b="1" dirty="0">
                <a:solidFill>
                  <a:schemeClr val="tx2"/>
                </a:solidFill>
                <a:effectLst>
                  <a:outerShdw blurRad="38100" dist="38100" dir="2700000" algn="tl">
                    <a:srgbClr val="000000"/>
                  </a:outerShdw>
                </a:effectLst>
                <a:cs typeface="Arial" panose="020B0604020202020204" pitchFamily="34" charset="0"/>
              </a:rPr>
              <a:t>Utilitarianism is based on 2 principles:</a:t>
            </a:r>
          </a:p>
          <a:p>
            <a:pPr lvl="1" indent="-282575">
              <a:buFontTx/>
              <a:buAutoNum type="arabicPeriod"/>
            </a:pPr>
            <a:r>
              <a:rPr lang="en-US" altLang="en-US" sz="2800" dirty="0">
                <a:solidFill>
                  <a:schemeClr val="tx2"/>
                </a:solidFill>
                <a:effectLst>
                  <a:outerShdw blurRad="38100" dist="38100" dir="2700000" algn="tl">
                    <a:srgbClr val="000000"/>
                  </a:outerShdw>
                </a:effectLst>
                <a:cs typeface="Arial" panose="020B0604020202020204" pitchFamily="34" charset="0"/>
              </a:rPr>
              <a:t>Whether an act is right or wrong depends only on the </a:t>
            </a:r>
            <a:r>
              <a:rPr lang="en-US" altLang="en-US" sz="2800" b="1" dirty="0">
                <a:solidFill>
                  <a:schemeClr val="tx2"/>
                </a:solidFill>
                <a:effectLst>
                  <a:outerShdw blurRad="38100" dist="38100" dir="2700000" algn="tl">
                    <a:srgbClr val="000000"/>
                  </a:outerShdw>
                </a:effectLst>
                <a:cs typeface="Arial" panose="020B0604020202020204" pitchFamily="34" charset="0"/>
              </a:rPr>
              <a:t>results of that act</a:t>
            </a:r>
            <a:r>
              <a:rPr lang="en-US" altLang="en-US" sz="2800" dirty="0">
                <a:solidFill>
                  <a:schemeClr val="tx2"/>
                </a:solidFill>
                <a:effectLst>
                  <a:outerShdw blurRad="38100" dist="38100" dir="2700000" algn="tl">
                    <a:srgbClr val="000000"/>
                  </a:outerShdw>
                </a:effectLst>
                <a:cs typeface="Arial" panose="020B0604020202020204" pitchFamily="34" charset="0"/>
              </a:rPr>
              <a:t> </a:t>
            </a:r>
          </a:p>
          <a:p>
            <a:pPr lvl="1" indent="-282575">
              <a:buFontTx/>
              <a:buAutoNum type="arabicPeriod"/>
            </a:pPr>
            <a:r>
              <a:rPr lang="en-US" altLang="en-US" sz="2800" dirty="0">
                <a:solidFill>
                  <a:schemeClr val="tx2"/>
                </a:solidFill>
                <a:effectLst>
                  <a:outerShdw blurRad="38100" dist="38100" dir="2700000" algn="tl">
                    <a:srgbClr val="000000"/>
                  </a:outerShdw>
                </a:effectLst>
                <a:cs typeface="Arial" panose="020B0604020202020204" pitchFamily="34" charset="0"/>
              </a:rPr>
              <a:t>The more </a:t>
            </a:r>
            <a:r>
              <a:rPr lang="en-US" altLang="en-US" sz="2800" b="1" dirty="0">
                <a:solidFill>
                  <a:schemeClr val="tx2"/>
                </a:solidFill>
                <a:effectLst>
                  <a:outerShdw blurRad="38100" dist="38100" dir="2700000" algn="tl">
                    <a:srgbClr val="000000"/>
                  </a:outerShdw>
                </a:effectLst>
                <a:cs typeface="Arial" panose="020B0604020202020204" pitchFamily="34" charset="0"/>
              </a:rPr>
              <a:t>good consequences</a:t>
            </a:r>
            <a:r>
              <a:rPr lang="en-US" altLang="en-US" sz="2800" dirty="0">
                <a:solidFill>
                  <a:schemeClr val="tx2"/>
                </a:solidFill>
                <a:effectLst>
                  <a:outerShdw blurRad="38100" dist="38100" dir="2700000" algn="tl">
                    <a:srgbClr val="000000"/>
                  </a:outerShdw>
                </a:effectLst>
                <a:cs typeface="Arial" panose="020B0604020202020204" pitchFamily="34" charset="0"/>
              </a:rPr>
              <a:t> an act produces, the better or more right that act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0" y="0"/>
            <a:ext cx="9144000" cy="1028700"/>
          </a:xfrm>
        </p:spPr>
        <p:txBody>
          <a:bodyPr/>
          <a:lstStyle/>
          <a:p>
            <a:pPr algn="ctr"/>
            <a:r>
              <a:rPr lang="en-US" altLang="en-US" sz="1800" b="1" dirty="0">
                <a:effectLst>
                  <a:outerShdw blurRad="38100" dist="38100" dir="2700000" algn="tl">
                    <a:srgbClr val="000000"/>
                  </a:outerShdw>
                </a:effectLst>
                <a:latin typeface="Arial" panose="020B0604020202020204" pitchFamily="34" charset="0"/>
              </a:rPr>
              <a:t>A final thought about </a:t>
            </a:r>
            <a:br>
              <a:rPr lang="en-US" altLang="en-US" sz="1800" b="1" dirty="0">
                <a:effectLst>
                  <a:outerShdw blurRad="38100" dist="38100" dir="2700000" algn="tl">
                    <a:srgbClr val="000000"/>
                  </a:outerShdw>
                </a:effectLst>
                <a:latin typeface="Arial" panose="020B0604020202020204" pitchFamily="34" charset="0"/>
              </a:rPr>
            </a:br>
            <a:r>
              <a:rPr lang="en-US" altLang="en-US" sz="3200" b="1" dirty="0">
                <a:effectLst>
                  <a:outerShdw blurRad="38100" dist="38100" dir="2700000" algn="tl">
                    <a:srgbClr val="000000"/>
                  </a:outerShdw>
                </a:effectLst>
                <a:latin typeface="Arial" panose="020B0604020202020204" pitchFamily="34" charset="0"/>
              </a:rPr>
              <a:t>Ethical Models taken to Extremes</a:t>
            </a:r>
            <a:endParaRPr lang="en-US" altLang="en-US" sz="3200" dirty="0">
              <a:effectLst>
                <a:outerShdw blurRad="38100" dist="38100" dir="2700000" algn="tl">
                  <a:srgbClr val="000000"/>
                </a:outerShdw>
              </a:effectLst>
              <a:latin typeface="Arial" panose="020B0604020202020204" pitchFamily="34" charset="0"/>
            </a:endParaRPr>
          </a:p>
        </p:txBody>
      </p:sp>
      <p:sp>
        <p:nvSpPr>
          <p:cNvPr id="903171" name="Rectangle 3"/>
          <p:cNvSpPr>
            <a:spLocks noGrp="1" noChangeArrowheads="1"/>
          </p:cNvSpPr>
          <p:nvPr>
            <p:ph idx="1"/>
          </p:nvPr>
        </p:nvSpPr>
        <p:spPr>
          <a:xfrm>
            <a:off x="304800" y="1095257"/>
            <a:ext cx="8534400" cy="5110162"/>
          </a:xfrm>
        </p:spPr>
        <p:txBody>
          <a:bodyPr/>
          <a:lstStyle/>
          <a:p>
            <a:pPr marL="457200" indent="-457200">
              <a:buFontTx/>
              <a:buAutoNum type="arabicPeriod"/>
            </a:pPr>
            <a:r>
              <a:rPr lang="en-US" altLang="en-US" sz="2800" b="1" dirty="0">
                <a:solidFill>
                  <a:schemeClr val="tx2"/>
                </a:solidFill>
                <a:effectLst>
                  <a:outerShdw blurRad="38100" dist="38100" dir="2700000" algn="tl">
                    <a:srgbClr val="000000"/>
                  </a:outerShdw>
                </a:effectLst>
                <a:cs typeface="Arial" panose="020B0604020202020204" pitchFamily="34" charset="0"/>
              </a:rPr>
              <a:t>Virtue Ethics</a:t>
            </a:r>
            <a:r>
              <a:rPr lang="en-US" altLang="en-US" sz="2800" b="1" dirty="0">
                <a:effectLst>
                  <a:outerShdw blurRad="38100" dist="38100" dir="2700000" algn="tl">
                    <a:srgbClr val="000000"/>
                  </a:outerShdw>
                </a:effectLst>
                <a:cs typeface="Arial" panose="020B0604020202020204" pitchFamily="34" charset="0"/>
              </a:rPr>
              <a:t> ~ Integrity </a:t>
            </a:r>
          </a:p>
          <a:p>
            <a:pPr marL="915988" lvl="1" indent="-344488">
              <a:buFontTx/>
              <a:buChar char="•"/>
            </a:pPr>
            <a:r>
              <a:rPr lang="en-US" altLang="en-US" sz="2400" dirty="0">
                <a:effectLst>
                  <a:outerShdw blurRad="38100" dist="38100" dir="2700000" algn="tl">
                    <a:srgbClr val="000000"/>
                  </a:outerShdw>
                </a:effectLst>
                <a:cs typeface="Arial" panose="020B0604020202020204" pitchFamily="34" charset="0"/>
              </a:rPr>
              <a:t>Exclusive focus on virtues – courage, moderation…</a:t>
            </a:r>
          </a:p>
          <a:p>
            <a:pPr marL="915988" lvl="1" indent="-344488">
              <a:buFontTx/>
              <a:buChar char="•"/>
            </a:pPr>
            <a:r>
              <a:rPr lang="en-US" altLang="en-US" sz="2400" dirty="0">
                <a:effectLst>
                  <a:outerShdw blurRad="38100" dist="38100" dir="2700000" algn="tl">
                    <a:srgbClr val="000000"/>
                  </a:outerShdw>
                </a:effectLst>
                <a:cs typeface="Arial" panose="020B0604020202020204" pitchFamily="34" charset="0"/>
              </a:rPr>
              <a:t>Blindly following a mentor / the crowd – Everybody does it</a:t>
            </a:r>
          </a:p>
          <a:p>
            <a:pPr marL="915988" lvl="1" indent="-344488">
              <a:buFontTx/>
              <a:buChar char="•"/>
            </a:pPr>
            <a:r>
              <a:rPr lang="en-US" altLang="en-US" sz="2400" dirty="0">
                <a:effectLst>
                  <a:outerShdw blurRad="38100" dist="38100" dir="2700000" algn="tl">
                    <a:srgbClr val="000000"/>
                  </a:outerShdw>
                </a:effectLst>
                <a:cs typeface="Arial" panose="020B0604020202020204" pitchFamily="34" charset="0"/>
              </a:rPr>
              <a:t>Refusing to consider all perspectives – I can’t be bought …</a:t>
            </a:r>
          </a:p>
          <a:p>
            <a:pPr marL="457200" indent="-457200">
              <a:buFontTx/>
              <a:buAutoNum type="arabicPeriod"/>
            </a:pPr>
            <a:r>
              <a:rPr lang="en-US" altLang="en-US" sz="2800" b="1" dirty="0">
                <a:solidFill>
                  <a:schemeClr val="tx2"/>
                </a:solidFill>
                <a:effectLst>
                  <a:outerShdw blurRad="38100" dist="38100" dir="2700000" algn="tl">
                    <a:srgbClr val="000000"/>
                  </a:outerShdw>
                </a:effectLst>
                <a:cs typeface="Arial" panose="020B0604020202020204" pitchFamily="34" charset="0"/>
              </a:rPr>
              <a:t>Duty-Based Ethics</a:t>
            </a:r>
            <a:r>
              <a:rPr lang="en-US" altLang="en-US" sz="2800" b="1" dirty="0">
                <a:effectLst>
                  <a:outerShdw blurRad="38100" dist="38100" dir="2700000" algn="tl">
                    <a:srgbClr val="000000"/>
                  </a:outerShdw>
                </a:effectLst>
                <a:cs typeface="Arial" panose="020B0604020202020204" pitchFamily="34" charset="0"/>
              </a:rPr>
              <a:t> ~ Justice &amp; Fairness</a:t>
            </a:r>
          </a:p>
          <a:p>
            <a:pPr marL="915988" lvl="1" indent="-344488">
              <a:buFontTx/>
              <a:buChar char="•"/>
            </a:pPr>
            <a:r>
              <a:rPr lang="en-US" altLang="en-US" sz="2400" dirty="0">
                <a:effectLst>
                  <a:outerShdw blurRad="38100" dist="38100" dir="2700000" algn="tl">
                    <a:srgbClr val="000000"/>
                  </a:outerShdw>
                </a:effectLst>
                <a:cs typeface="Arial" panose="020B0604020202020204" pitchFamily="34" charset="0"/>
              </a:rPr>
              <a:t>Blindly following orders or standard practices / traditions  </a:t>
            </a:r>
          </a:p>
          <a:p>
            <a:pPr marL="915988" lvl="1" indent="-344488">
              <a:buFontTx/>
              <a:buChar char="•"/>
            </a:pPr>
            <a:r>
              <a:rPr lang="en-US" altLang="en-US" sz="2400" dirty="0">
                <a:effectLst>
                  <a:outerShdw blurRad="38100" dist="38100" dir="2700000" algn="tl">
                    <a:srgbClr val="000000"/>
                  </a:outerShdw>
                </a:effectLst>
                <a:cs typeface="Arial" panose="020B0604020202020204" pitchFamily="34" charset="0"/>
              </a:rPr>
              <a:t>Rigid application of the RULES </a:t>
            </a:r>
          </a:p>
          <a:p>
            <a:pPr marL="915988" lvl="1" indent="-344488">
              <a:buFontTx/>
              <a:buChar char="•"/>
            </a:pPr>
            <a:r>
              <a:rPr lang="en-US" altLang="en-US" sz="2400" dirty="0">
                <a:effectLst>
                  <a:outerShdw blurRad="38100" dist="38100" dir="2700000" algn="tl">
                    <a:srgbClr val="000000"/>
                  </a:outerShdw>
                </a:effectLst>
                <a:cs typeface="Arial" panose="020B0604020202020204" pitchFamily="34" charset="0"/>
              </a:rPr>
              <a:t>Letter rather than Spirit of law (to justify actions…)</a:t>
            </a:r>
          </a:p>
          <a:p>
            <a:pPr marL="457200" indent="-457200">
              <a:buFontTx/>
              <a:buAutoNum type="arabicPeriod"/>
            </a:pPr>
            <a:r>
              <a:rPr lang="en-US" altLang="en-US" sz="2800" b="1" dirty="0">
                <a:solidFill>
                  <a:schemeClr val="tx2"/>
                </a:solidFill>
                <a:effectLst>
                  <a:outerShdw blurRad="38100" dist="38100" dir="2700000" algn="tl">
                    <a:srgbClr val="000000"/>
                  </a:outerShdw>
                </a:effectLst>
                <a:cs typeface="Arial" panose="020B0604020202020204" pitchFamily="34" charset="0"/>
              </a:rPr>
              <a:t>Results-Based Ethics</a:t>
            </a:r>
            <a:r>
              <a:rPr lang="en-US" altLang="en-US" sz="2800" b="1" dirty="0">
                <a:effectLst>
                  <a:outerShdw blurRad="38100" dist="38100" dir="2700000" algn="tl">
                    <a:srgbClr val="000000"/>
                  </a:outerShdw>
                </a:effectLst>
                <a:cs typeface="Arial" panose="020B0604020202020204" pitchFamily="34" charset="0"/>
              </a:rPr>
              <a:t> ~ Greatest Good</a:t>
            </a:r>
          </a:p>
          <a:p>
            <a:pPr marL="915988" lvl="1" indent="-344488">
              <a:buFontTx/>
              <a:buChar char="•"/>
            </a:pPr>
            <a:r>
              <a:rPr lang="en-US" altLang="en-US" sz="2400" dirty="0">
                <a:effectLst>
                  <a:outerShdw blurRad="38100" dist="38100" dir="2700000" algn="tl">
                    <a:srgbClr val="000000"/>
                  </a:outerShdw>
                </a:effectLst>
                <a:cs typeface="Arial" panose="020B0604020202020204" pitchFamily="34" charset="0"/>
              </a:rPr>
              <a:t>Expediency – devaluing societal outcasts / human life</a:t>
            </a:r>
          </a:p>
          <a:p>
            <a:pPr marL="915988" lvl="1" indent="-344488">
              <a:buFontTx/>
              <a:buChar char="•"/>
            </a:pPr>
            <a:r>
              <a:rPr lang="en-US" altLang="en-US" sz="2400" dirty="0">
                <a:effectLst>
                  <a:outerShdw blurRad="38100" dist="38100" dir="2700000" algn="tl">
                    <a:srgbClr val="000000"/>
                  </a:outerShdw>
                </a:effectLst>
                <a:cs typeface="Arial" panose="020B0604020202020204" pitchFamily="34" charset="0"/>
              </a:rPr>
              <a:t>Self-serving behavior &amp; self-gratification – hedonism </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Title 1"/>
          <p:cNvSpPr>
            <a:spLocks noGrp="1"/>
          </p:cNvSpPr>
          <p:nvPr>
            <p:ph type="title" idx="4294967295"/>
          </p:nvPr>
        </p:nvSpPr>
        <p:spPr>
          <a:xfrm>
            <a:off x="0" y="-76200"/>
            <a:ext cx="9144000" cy="1371600"/>
          </a:xfrm>
        </p:spPr>
        <p:txBody>
          <a:bodyPr/>
          <a:lstStyle/>
          <a:p>
            <a:pPr algn="r"/>
            <a:r>
              <a:rPr lang="en-US" altLang="en-US" sz="4000" b="1" dirty="0">
                <a:effectLst>
                  <a:outerShdw blurRad="38100" dist="38100" dir="2700000" algn="tl">
                    <a:srgbClr val="000000"/>
                  </a:outerShdw>
                </a:effectLst>
                <a:latin typeface="Arial" panose="020B0604020202020204" pitchFamily="34" charset="0"/>
              </a:rPr>
              <a:t>Balancing Ethical Approaches</a:t>
            </a:r>
          </a:p>
        </p:txBody>
      </p:sp>
      <p:sp>
        <p:nvSpPr>
          <p:cNvPr id="905219" name="Content Placeholder 2"/>
          <p:cNvSpPr>
            <a:spLocks noGrp="1"/>
          </p:cNvSpPr>
          <p:nvPr>
            <p:ph idx="4294967295"/>
          </p:nvPr>
        </p:nvSpPr>
        <p:spPr>
          <a:xfrm>
            <a:off x="365979" y="1250950"/>
            <a:ext cx="8778022" cy="4324350"/>
          </a:xfrm>
        </p:spPr>
        <p:txBody>
          <a:bodyPr/>
          <a:lstStyle/>
          <a:p>
            <a:pPr>
              <a:lnSpc>
                <a:spcPct val="110000"/>
              </a:lnSpc>
            </a:pPr>
            <a:r>
              <a:rPr lang="en-US" altLang="en-US" sz="2800" dirty="0">
                <a:solidFill>
                  <a:schemeClr val="tx2"/>
                </a:solidFill>
                <a:effectLst>
                  <a:outerShdw blurRad="38100" dist="38100" dir="2700000" algn="tl">
                    <a:srgbClr val="000000"/>
                  </a:outerShdw>
                </a:effectLst>
              </a:rPr>
              <a:t>Contemporary democratic society has </a:t>
            </a:r>
            <a:r>
              <a:rPr lang="en-US" altLang="en-US" sz="2800" b="1" dirty="0">
                <a:solidFill>
                  <a:schemeClr val="tx2"/>
                </a:solidFill>
                <a:effectLst>
                  <a:outerShdw blurRad="38100" dist="38100" dir="2700000" algn="tl">
                    <a:srgbClr val="000000"/>
                  </a:outerShdw>
                </a:effectLst>
              </a:rPr>
              <a:t>been unwilling or unable to reconcile</a:t>
            </a:r>
            <a:r>
              <a:rPr lang="en-US" altLang="en-US" sz="2800" dirty="0">
                <a:solidFill>
                  <a:schemeClr val="tx2"/>
                </a:solidFill>
                <a:effectLst>
                  <a:outerShdw blurRad="38100" dist="38100" dir="2700000" algn="tl">
                    <a:srgbClr val="000000"/>
                  </a:outerShdw>
                </a:effectLst>
              </a:rPr>
              <a:t> the duty-based and results-based traditions or choose between them. </a:t>
            </a:r>
          </a:p>
          <a:p>
            <a:pPr lvl="1">
              <a:lnSpc>
                <a:spcPct val="110000"/>
              </a:lnSpc>
              <a:buSzPct val="80000"/>
              <a:buFont typeface="Wingdings" panose="05000000000000000000" pitchFamily="2" charset="2"/>
              <a:buChar char="ü"/>
            </a:pPr>
            <a:r>
              <a:rPr lang="en-US" altLang="en-US" dirty="0">
                <a:solidFill>
                  <a:schemeClr val="tx2"/>
                </a:solidFill>
                <a:effectLst>
                  <a:outerShdw blurRad="38100" dist="38100" dir="2700000" algn="tl">
                    <a:srgbClr val="000000"/>
                  </a:outerShdw>
                </a:effectLst>
                <a:cs typeface="Arial" panose="020B0604020202020204" pitchFamily="34" charset="0"/>
              </a:rPr>
              <a:t>Cognitive Approaches</a:t>
            </a:r>
          </a:p>
          <a:p>
            <a:pPr lvl="1">
              <a:lnSpc>
                <a:spcPct val="110000"/>
              </a:lnSpc>
              <a:buSzPct val="80000"/>
              <a:buFont typeface="Wingdings" panose="05000000000000000000" pitchFamily="2" charset="2"/>
              <a:buChar char="ü"/>
            </a:pPr>
            <a:r>
              <a:rPr lang="en-US" altLang="en-US" dirty="0">
                <a:solidFill>
                  <a:schemeClr val="tx2"/>
                </a:solidFill>
                <a:effectLst>
                  <a:outerShdw blurRad="38100" dist="38100" dir="2700000" algn="tl">
                    <a:srgbClr val="000000"/>
                  </a:outerShdw>
                </a:effectLst>
                <a:cs typeface="Arial" panose="020B0604020202020204" pitchFamily="34" charset="0"/>
              </a:rPr>
              <a:t>Results or Rules </a:t>
            </a:r>
          </a:p>
          <a:p>
            <a:pPr>
              <a:lnSpc>
                <a:spcPct val="110000"/>
              </a:lnSpc>
            </a:pPr>
            <a:r>
              <a:rPr lang="en-US" altLang="en-US" sz="2800" dirty="0">
                <a:solidFill>
                  <a:schemeClr val="tx2"/>
                </a:solidFill>
                <a:effectLst>
                  <a:outerShdw blurRad="38100" dist="38100" dir="2700000" algn="tl">
                    <a:srgbClr val="000000"/>
                  </a:outerShdw>
                </a:effectLst>
              </a:rPr>
              <a:t>However, the virtue or character of the Professional Engineer </a:t>
            </a:r>
            <a:r>
              <a:rPr lang="en-US" altLang="en-US" sz="2800" b="1" dirty="0">
                <a:solidFill>
                  <a:schemeClr val="tx2"/>
                </a:solidFill>
                <a:effectLst>
                  <a:outerShdw blurRad="38100" dist="38100" dir="2700000" algn="tl">
                    <a:srgbClr val="000000"/>
                  </a:outerShdw>
                </a:effectLst>
              </a:rPr>
              <a:t>is </a:t>
            </a:r>
            <a:r>
              <a:rPr lang="en-US" altLang="en-US" sz="2800" b="1" u="sng" dirty="0">
                <a:solidFill>
                  <a:schemeClr val="tx2"/>
                </a:solidFill>
                <a:effectLst>
                  <a:outerShdw blurRad="38100" dist="38100" dir="2700000" algn="tl">
                    <a:srgbClr val="000000"/>
                  </a:outerShdw>
                </a:effectLst>
              </a:rPr>
              <a:t>assumed</a:t>
            </a:r>
            <a:r>
              <a:rPr lang="en-US" altLang="en-US" sz="2800" b="1" dirty="0">
                <a:solidFill>
                  <a:schemeClr val="tx2"/>
                </a:solidFill>
                <a:effectLst>
                  <a:outerShdw blurRad="38100" dist="38100" dir="2700000" algn="tl">
                    <a:srgbClr val="000000"/>
                  </a:outerShdw>
                </a:effectLst>
              </a:rPr>
              <a:t> in most philosophical discussions.</a:t>
            </a:r>
            <a:r>
              <a:rPr lang="en-US" altLang="en-US" sz="2800" dirty="0">
                <a:solidFill>
                  <a:schemeClr val="tx2"/>
                </a:solidFill>
                <a:effectLst>
                  <a:outerShdw blurRad="38100" dist="38100" dir="2700000" algn="tl">
                    <a:srgbClr val="000000"/>
                  </a:outerShdw>
                </a:effectLst>
              </a:rPr>
              <a:t> </a:t>
            </a:r>
          </a:p>
        </p:txBody>
      </p:sp>
      <p:sp>
        <p:nvSpPr>
          <p:cNvPr id="905220" name="Rectangle 4"/>
          <p:cNvSpPr>
            <a:spLocks noChangeArrowheads="1"/>
          </p:cNvSpPr>
          <p:nvPr/>
        </p:nvSpPr>
        <p:spPr bwMode="auto">
          <a:xfrm>
            <a:off x="2362207" y="5900745"/>
            <a:ext cx="565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1200">
                <a:solidFill>
                  <a:schemeClr val="tx1"/>
                </a:solidFill>
                <a:effectLst>
                  <a:outerShdw blurRad="38100" dist="38100" dir="2700000" algn="tl">
                    <a:srgbClr val="000000"/>
                  </a:outerShdw>
                </a:effectLst>
                <a:latin typeface="Arial Narrow" panose="020B0606020202030204" pitchFamily="34" charset="0"/>
                <a:cs typeface="Arial" panose="020B0604020202020204" pitchFamily="34" charset="0"/>
              </a:rPr>
              <a:t>Lewis, C.W., &amp; Gilman, S.C., (2005). The Ethics Challenges in Public Service. Jossey-Bass,</a:t>
            </a:r>
            <a:r>
              <a:rPr lang="en-US" altLang="en-US" sz="1200">
                <a:solidFill>
                  <a:schemeClr val="tx1"/>
                </a:solidFill>
                <a:effectLst>
                  <a:outerShdw blurRad="38100" dist="38100" dir="2700000" algn="tl">
                    <a:srgbClr val="000000"/>
                  </a:outerShdw>
                </a:effectLst>
                <a:latin typeface="Arial Narrow" panose="020B0606020202030204" pitchFamily="34" charset="0"/>
              </a:rPr>
              <a:t> p. 126</a:t>
            </a:r>
          </a:p>
        </p:txBody>
      </p:sp>
      <p:grpSp>
        <p:nvGrpSpPr>
          <p:cNvPr id="905262" name="Group 46"/>
          <p:cNvGrpSpPr>
            <a:grpSpLocks/>
          </p:cNvGrpSpPr>
          <p:nvPr/>
        </p:nvGrpSpPr>
        <p:grpSpPr bwMode="auto">
          <a:xfrm>
            <a:off x="176220" y="5334011"/>
            <a:ext cx="8766175" cy="836613"/>
            <a:chOff x="111" y="3720"/>
            <a:chExt cx="5522" cy="527"/>
          </a:xfrm>
        </p:grpSpPr>
        <p:grpSp>
          <p:nvGrpSpPr>
            <p:cNvPr id="905263" name="Group 47"/>
            <p:cNvGrpSpPr>
              <a:grpSpLocks/>
            </p:cNvGrpSpPr>
            <p:nvPr/>
          </p:nvGrpSpPr>
          <p:grpSpPr bwMode="auto">
            <a:xfrm>
              <a:off x="5113" y="3720"/>
              <a:ext cx="520" cy="520"/>
              <a:chOff x="5107" y="3701"/>
              <a:chExt cx="520" cy="520"/>
            </a:xfrm>
          </p:grpSpPr>
          <p:grpSp>
            <p:nvGrpSpPr>
              <p:cNvPr id="905264" name="Group 48"/>
              <p:cNvGrpSpPr>
                <a:grpSpLocks/>
              </p:cNvGrpSpPr>
              <p:nvPr/>
            </p:nvGrpSpPr>
            <p:grpSpPr bwMode="auto">
              <a:xfrm>
                <a:off x="5107" y="3701"/>
                <a:ext cx="520" cy="520"/>
                <a:chOff x="-4689" y="217"/>
                <a:chExt cx="3892" cy="3900"/>
              </a:xfrm>
            </p:grpSpPr>
            <p:grpSp>
              <p:nvGrpSpPr>
                <p:cNvPr id="905265" name="Group 49"/>
                <p:cNvGrpSpPr>
                  <a:grpSpLocks/>
                </p:cNvGrpSpPr>
                <p:nvPr/>
              </p:nvGrpSpPr>
              <p:grpSpPr bwMode="auto">
                <a:xfrm>
                  <a:off x="-4689" y="217"/>
                  <a:ext cx="3892" cy="2888"/>
                  <a:chOff x="-4689" y="217"/>
                  <a:chExt cx="3892" cy="2888"/>
                </a:xfrm>
              </p:grpSpPr>
              <p:sp>
                <p:nvSpPr>
                  <p:cNvPr id="905266" name="WordArt 50"/>
                  <p:cNvSpPr>
                    <a:spLocks noChangeArrowheads="1" noChangeShapeType="1" noTextEdit="1"/>
                  </p:cNvSpPr>
                  <p:nvPr/>
                </p:nvSpPr>
                <p:spPr bwMode="auto">
                  <a:xfrm rot="339501">
                    <a:off x="-2701" y="225"/>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05267" name="WordArt 51"/>
                  <p:cNvSpPr>
                    <a:spLocks noChangeArrowheads="1" noChangeShapeType="1" noTextEdit="1"/>
                  </p:cNvSpPr>
                  <p:nvPr/>
                </p:nvSpPr>
                <p:spPr bwMode="auto">
                  <a:xfrm rot="-335815">
                    <a:off x="-3066" y="217"/>
                    <a:ext cx="356"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U</a:t>
                    </a:r>
                  </a:p>
                </p:txBody>
              </p:sp>
              <p:sp>
                <p:nvSpPr>
                  <p:cNvPr id="905268" name="WordArt 52"/>
                  <p:cNvSpPr>
                    <a:spLocks noChangeArrowheads="1" noChangeShapeType="1" noTextEdit="1"/>
                  </p:cNvSpPr>
                  <p:nvPr/>
                </p:nvSpPr>
                <p:spPr bwMode="auto">
                  <a:xfrm rot="-978719">
                    <a:off x="-3403" y="2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05269" name="WordArt 53"/>
                  <p:cNvSpPr>
                    <a:spLocks noChangeArrowheads="1" noChangeShapeType="1" noTextEdit="1"/>
                  </p:cNvSpPr>
                  <p:nvPr/>
                </p:nvSpPr>
                <p:spPr bwMode="auto">
                  <a:xfrm rot="1110059">
                    <a:off x="-2318" y="31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05270" name="WordArt 54"/>
                  <p:cNvSpPr>
                    <a:spLocks noChangeArrowheads="1" noChangeShapeType="1" noTextEdit="1"/>
                  </p:cNvSpPr>
                  <p:nvPr/>
                </p:nvSpPr>
                <p:spPr bwMode="auto">
                  <a:xfrm rot="1881342">
                    <a:off x="-1961" y="484"/>
                    <a:ext cx="325"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905271" name="WordArt 55"/>
                  <p:cNvSpPr>
                    <a:spLocks noChangeArrowheads="1" noChangeShapeType="1" noTextEdit="1"/>
                  </p:cNvSpPr>
                  <p:nvPr/>
                </p:nvSpPr>
                <p:spPr bwMode="auto">
                  <a:xfrm rot="6012293">
                    <a:off x="-1160" y="2301"/>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05272" name="WordArt 56"/>
                  <p:cNvSpPr>
                    <a:spLocks noChangeArrowheads="1" noChangeShapeType="1" noTextEdit="1"/>
                  </p:cNvSpPr>
                  <p:nvPr/>
                </p:nvSpPr>
                <p:spPr bwMode="auto">
                  <a:xfrm rot="4489857">
                    <a:off x="-1188" y="1546"/>
                    <a:ext cx="344"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905273" name="WordArt 57"/>
                  <p:cNvSpPr>
                    <a:spLocks noChangeArrowheads="1" noChangeShapeType="1" noTextEdit="1"/>
                  </p:cNvSpPr>
                  <p:nvPr/>
                </p:nvSpPr>
                <p:spPr bwMode="auto">
                  <a:xfrm rot="3160594">
                    <a:off x="-1590" y="898"/>
                    <a:ext cx="50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905274" name="WordArt 58"/>
                  <p:cNvSpPr>
                    <a:spLocks noChangeArrowheads="1" noChangeShapeType="1" noTextEdit="1"/>
                  </p:cNvSpPr>
                  <p:nvPr/>
                </p:nvSpPr>
                <p:spPr bwMode="auto">
                  <a:xfrm rot="3789083">
                    <a:off x="-1326" y="1221"/>
                    <a:ext cx="379"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05275" name="WordArt 59"/>
                  <p:cNvSpPr>
                    <a:spLocks noChangeArrowheads="1" noChangeShapeType="1" noTextEdit="1"/>
                  </p:cNvSpPr>
                  <p:nvPr/>
                </p:nvSpPr>
                <p:spPr bwMode="auto">
                  <a:xfrm rot="5232539">
                    <a:off x="-1138" y="1900"/>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E</a:t>
                    </a:r>
                  </a:p>
                </p:txBody>
              </p:sp>
              <p:sp>
                <p:nvSpPr>
                  <p:cNvPr id="905276" name="Oval 60"/>
                  <p:cNvSpPr>
                    <a:spLocks noChangeArrowheads="1"/>
                  </p:cNvSpPr>
                  <p:nvPr/>
                </p:nvSpPr>
                <p:spPr bwMode="auto">
                  <a:xfrm>
                    <a:off x="-1266" y="2861"/>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5277" name="WordArt 61"/>
                  <p:cNvSpPr>
                    <a:spLocks noChangeArrowheads="1" noChangeShapeType="1" noTextEdit="1"/>
                  </p:cNvSpPr>
                  <p:nvPr/>
                </p:nvSpPr>
                <p:spPr bwMode="auto">
                  <a:xfrm rot="-3971689">
                    <a:off x="-4524" y="12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05278" name="WordArt 62"/>
                  <p:cNvSpPr>
                    <a:spLocks noChangeArrowheads="1" noChangeShapeType="1" noTextEdit="1"/>
                  </p:cNvSpPr>
                  <p:nvPr/>
                </p:nvSpPr>
                <p:spPr bwMode="auto">
                  <a:xfrm rot="-4547953">
                    <a:off x="-4637" y="1583"/>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05279" name="WordArt 63"/>
                  <p:cNvSpPr>
                    <a:spLocks noChangeArrowheads="1" noChangeShapeType="1" noTextEdit="1"/>
                  </p:cNvSpPr>
                  <p:nvPr/>
                </p:nvSpPr>
                <p:spPr bwMode="auto">
                  <a:xfrm rot="-5183717">
                    <a:off x="-4668" y="1905"/>
                    <a:ext cx="298"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905280" name="WordArt 64"/>
                  <p:cNvSpPr>
                    <a:spLocks noChangeArrowheads="1" noChangeShapeType="1" noTextEdit="1"/>
                  </p:cNvSpPr>
                  <p:nvPr/>
                </p:nvSpPr>
                <p:spPr bwMode="auto">
                  <a:xfrm rot="-2209297">
                    <a:off x="-3961" y="569"/>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05281" name="WordArt 65"/>
                  <p:cNvSpPr>
                    <a:spLocks noChangeArrowheads="1" noChangeShapeType="1" noTextEdit="1"/>
                  </p:cNvSpPr>
                  <p:nvPr/>
                </p:nvSpPr>
                <p:spPr bwMode="auto">
                  <a:xfrm rot="-2937198">
                    <a:off x="-4207" y="778"/>
                    <a:ext cx="326"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D</a:t>
                    </a:r>
                  </a:p>
                </p:txBody>
              </p:sp>
              <p:sp>
                <p:nvSpPr>
                  <p:cNvPr id="905282" name="WordArt 66"/>
                  <p:cNvSpPr>
                    <a:spLocks noChangeArrowheads="1" noChangeShapeType="1" noTextEdit="1"/>
                  </p:cNvSpPr>
                  <p:nvPr/>
                </p:nvSpPr>
                <p:spPr bwMode="auto">
                  <a:xfrm rot="-3386014">
                    <a:off x="-4311" y="1003"/>
                    <a:ext cx="16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05283" name="WordArt 67"/>
                  <p:cNvSpPr>
                    <a:spLocks noChangeArrowheads="1" noChangeShapeType="1" noTextEdit="1"/>
                  </p:cNvSpPr>
                  <p:nvPr/>
                </p:nvSpPr>
                <p:spPr bwMode="auto">
                  <a:xfrm rot="-5936512">
                    <a:off x="-4668" y="2216"/>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905284" name="Oval 68"/>
                  <p:cNvSpPr>
                    <a:spLocks noChangeArrowheads="1"/>
                  </p:cNvSpPr>
                  <p:nvPr/>
                </p:nvSpPr>
                <p:spPr bwMode="auto">
                  <a:xfrm>
                    <a:off x="-4484" y="2763"/>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5285" name="Group 69"/>
                <p:cNvGrpSpPr>
                  <a:grpSpLocks/>
                </p:cNvGrpSpPr>
                <p:nvPr/>
              </p:nvGrpSpPr>
              <p:grpSpPr bwMode="auto">
                <a:xfrm>
                  <a:off x="-4240" y="3174"/>
                  <a:ext cx="2946" cy="943"/>
                  <a:chOff x="-4240" y="3174"/>
                  <a:chExt cx="2946" cy="943"/>
                </a:xfrm>
              </p:grpSpPr>
              <p:sp>
                <p:nvSpPr>
                  <p:cNvPr id="905286" name="WordArt 70"/>
                  <p:cNvSpPr>
                    <a:spLocks noChangeArrowheads="1" noChangeShapeType="1" noTextEdit="1"/>
                  </p:cNvSpPr>
                  <p:nvPr/>
                </p:nvSpPr>
                <p:spPr bwMode="auto">
                  <a:xfrm rot="-469657">
                    <a:off x="-2633" y="375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05287" name="WordArt 71"/>
                  <p:cNvSpPr>
                    <a:spLocks noChangeArrowheads="1" noChangeShapeType="1" noTextEdit="1"/>
                  </p:cNvSpPr>
                  <p:nvPr/>
                </p:nvSpPr>
                <p:spPr bwMode="auto">
                  <a:xfrm>
                    <a:off x="-2799" y="3778"/>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05288" name="WordArt 72"/>
                  <p:cNvSpPr>
                    <a:spLocks noChangeArrowheads="1" noChangeShapeType="1" noTextEdit="1"/>
                  </p:cNvSpPr>
                  <p:nvPr/>
                </p:nvSpPr>
                <p:spPr bwMode="auto">
                  <a:xfrm rot="2244997">
                    <a:off x="-3993" y="3377"/>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905289" name="WordArt 73"/>
                  <p:cNvSpPr>
                    <a:spLocks noChangeArrowheads="1" noChangeShapeType="1" noTextEdit="1"/>
                  </p:cNvSpPr>
                  <p:nvPr/>
                </p:nvSpPr>
                <p:spPr bwMode="auto">
                  <a:xfrm rot="1109250">
                    <a:off x="-3462" y="3682"/>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05290" name="WordArt 74"/>
                  <p:cNvSpPr>
                    <a:spLocks noChangeArrowheads="1" noChangeShapeType="1" noTextEdit="1"/>
                  </p:cNvSpPr>
                  <p:nvPr/>
                </p:nvSpPr>
                <p:spPr bwMode="auto">
                  <a:xfrm rot="2906597">
                    <a:off x="-4234" y="31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05291" name="WordArt 75"/>
                  <p:cNvSpPr>
                    <a:spLocks noChangeArrowheads="1" noChangeShapeType="1" noTextEdit="1"/>
                  </p:cNvSpPr>
                  <p:nvPr/>
                </p:nvSpPr>
                <p:spPr bwMode="auto">
                  <a:xfrm rot="1767855">
                    <a:off x="-3741" y="3545"/>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905292" name="WordArt 76"/>
                  <p:cNvSpPr>
                    <a:spLocks noChangeArrowheads="1" noChangeShapeType="1" noTextEdit="1"/>
                  </p:cNvSpPr>
                  <p:nvPr/>
                </p:nvSpPr>
                <p:spPr bwMode="auto">
                  <a:xfrm rot="535996">
                    <a:off x="-3134" y="3758"/>
                    <a:ext cx="29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C</a:t>
                    </a:r>
                  </a:p>
                </p:txBody>
              </p:sp>
              <p:sp>
                <p:nvSpPr>
                  <p:cNvPr id="905293" name="WordArt 77"/>
                  <p:cNvSpPr>
                    <a:spLocks noChangeArrowheads="1" noChangeShapeType="1" noTextEdit="1"/>
                  </p:cNvSpPr>
                  <p:nvPr/>
                </p:nvSpPr>
                <p:spPr bwMode="auto">
                  <a:xfrm rot="-1092378">
                    <a:off x="-2341" y="36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905294" name="WordArt 78"/>
                  <p:cNvSpPr>
                    <a:spLocks noChangeArrowheads="1" noChangeShapeType="1" noTextEdit="1"/>
                  </p:cNvSpPr>
                  <p:nvPr/>
                </p:nvSpPr>
                <p:spPr bwMode="auto">
                  <a:xfrm rot="-1682615">
                    <a:off x="-1982" y="3569"/>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05295" name="WordArt 79"/>
                  <p:cNvSpPr>
                    <a:spLocks noChangeArrowheads="1" noChangeShapeType="1" noTextEdit="1"/>
                  </p:cNvSpPr>
                  <p:nvPr/>
                </p:nvSpPr>
                <p:spPr bwMode="auto">
                  <a:xfrm rot="-2134332">
                    <a:off x="-1857" y="3445"/>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05296" name="WordArt 80"/>
                  <p:cNvSpPr>
                    <a:spLocks noChangeArrowheads="1" noChangeShapeType="1" noTextEdit="1"/>
                  </p:cNvSpPr>
                  <p:nvPr/>
                </p:nvSpPr>
                <p:spPr bwMode="auto">
                  <a:xfrm rot="-2724528">
                    <a:off x="-1627" y="323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N</a:t>
                    </a:r>
                  </a:p>
                </p:txBody>
              </p:sp>
            </p:grpSp>
          </p:grpSp>
          <p:grpSp>
            <p:nvGrpSpPr>
              <p:cNvPr id="905297" name="Group 81"/>
              <p:cNvGrpSpPr>
                <a:grpSpLocks/>
              </p:cNvGrpSpPr>
              <p:nvPr/>
            </p:nvGrpSpPr>
            <p:grpSpPr bwMode="auto">
              <a:xfrm>
                <a:off x="5239" y="3810"/>
                <a:ext cx="295" cy="293"/>
                <a:chOff x="-3700" y="1030"/>
                <a:chExt cx="2207" cy="2198"/>
              </a:xfrm>
            </p:grpSpPr>
            <p:sp>
              <p:nvSpPr>
                <p:cNvPr id="905298" name="Freeform 82"/>
                <p:cNvSpPr>
                  <a:spLocks noChangeAspect="1"/>
                </p:cNvSpPr>
                <p:nvPr/>
              </p:nvSpPr>
              <p:spPr bwMode="auto">
                <a:xfrm>
                  <a:off x="-3700" y="1030"/>
                  <a:ext cx="2207" cy="2198"/>
                </a:xfrm>
                <a:custGeom>
                  <a:avLst/>
                  <a:gdLst>
                    <a:gd name="T0" fmla="*/ 5797 w 8373"/>
                    <a:gd name="T1" fmla="*/ 555 h 8011"/>
                    <a:gd name="T2" fmla="*/ 6463 w 8373"/>
                    <a:gd name="T3" fmla="*/ 349 h 8011"/>
                    <a:gd name="T4" fmla="*/ 6629 w 8373"/>
                    <a:gd name="T5" fmla="*/ 418 h 8011"/>
                    <a:gd name="T6" fmla="*/ 6639 w 8373"/>
                    <a:gd name="T7" fmla="*/ 653 h 8011"/>
                    <a:gd name="T8" fmla="*/ 6399 w 8373"/>
                    <a:gd name="T9" fmla="*/ 889 h 8011"/>
                    <a:gd name="T10" fmla="*/ 6549 w 8373"/>
                    <a:gd name="T11" fmla="*/ 1513 h 8011"/>
                    <a:gd name="T12" fmla="*/ 6558 w 8373"/>
                    <a:gd name="T13" fmla="*/ 1501 h 8011"/>
                    <a:gd name="T14" fmla="*/ 6465 w 8373"/>
                    <a:gd name="T15" fmla="*/ 977 h 8011"/>
                    <a:gd name="T16" fmla="*/ 6728 w 8373"/>
                    <a:gd name="T17" fmla="*/ 757 h 8011"/>
                    <a:gd name="T18" fmla="*/ 7058 w 8373"/>
                    <a:gd name="T19" fmla="*/ 1924 h 8011"/>
                    <a:gd name="T20" fmla="*/ 7667 w 8373"/>
                    <a:gd name="T21" fmla="*/ 3202 h 8011"/>
                    <a:gd name="T22" fmla="*/ 7631 w 8373"/>
                    <a:gd name="T23" fmla="*/ 2999 h 8011"/>
                    <a:gd name="T24" fmla="*/ 7821 w 8373"/>
                    <a:gd name="T25" fmla="*/ 3881 h 8011"/>
                    <a:gd name="T26" fmla="*/ 7520 w 8373"/>
                    <a:gd name="T27" fmla="*/ 3184 h 8011"/>
                    <a:gd name="T28" fmla="*/ 7371 w 8373"/>
                    <a:gd name="T29" fmla="*/ 2740 h 8011"/>
                    <a:gd name="T30" fmla="*/ 7850 w 8373"/>
                    <a:gd name="T31" fmla="*/ 3973 h 8011"/>
                    <a:gd name="T32" fmla="*/ 8022 w 8373"/>
                    <a:gd name="T33" fmla="*/ 4354 h 8011"/>
                    <a:gd name="T34" fmla="*/ 8118 w 8373"/>
                    <a:gd name="T35" fmla="*/ 4697 h 8011"/>
                    <a:gd name="T36" fmla="*/ 8301 w 8373"/>
                    <a:gd name="T37" fmla="*/ 6002 h 8011"/>
                    <a:gd name="T38" fmla="*/ 8096 w 8373"/>
                    <a:gd name="T39" fmla="*/ 6916 h 8011"/>
                    <a:gd name="T40" fmla="*/ 8106 w 8373"/>
                    <a:gd name="T41" fmla="*/ 7061 h 8011"/>
                    <a:gd name="T42" fmla="*/ 7475 w 8373"/>
                    <a:gd name="T43" fmla="*/ 7711 h 8011"/>
                    <a:gd name="T44" fmla="*/ 6609 w 8373"/>
                    <a:gd name="T45" fmla="*/ 7951 h 8011"/>
                    <a:gd name="T46" fmla="*/ 6533 w 8373"/>
                    <a:gd name="T47" fmla="*/ 7795 h 8011"/>
                    <a:gd name="T48" fmla="*/ 6800 w 8373"/>
                    <a:gd name="T49" fmla="*/ 7726 h 8011"/>
                    <a:gd name="T50" fmla="*/ 7644 w 8373"/>
                    <a:gd name="T51" fmla="*/ 7553 h 8011"/>
                    <a:gd name="T52" fmla="*/ 7947 w 8373"/>
                    <a:gd name="T53" fmla="*/ 7121 h 8011"/>
                    <a:gd name="T54" fmla="*/ 7742 w 8373"/>
                    <a:gd name="T55" fmla="*/ 7156 h 8011"/>
                    <a:gd name="T56" fmla="*/ 7466 w 8373"/>
                    <a:gd name="T57" fmla="*/ 7186 h 8011"/>
                    <a:gd name="T58" fmla="*/ 7337 w 8373"/>
                    <a:gd name="T59" fmla="*/ 7132 h 8011"/>
                    <a:gd name="T60" fmla="*/ 7223 w 8373"/>
                    <a:gd name="T61" fmla="*/ 6740 h 8011"/>
                    <a:gd name="T62" fmla="*/ 7034 w 8373"/>
                    <a:gd name="T63" fmla="*/ 6539 h 8011"/>
                    <a:gd name="T64" fmla="*/ 6713 w 8373"/>
                    <a:gd name="T65" fmla="*/ 6343 h 8011"/>
                    <a:gd name="T66" fmla="*/ 6450 w 8373"/>
                    <a:gd name="T67" fmla="*/ 6310 h 8011"/>
                    <a:gd name="T68" fmla="*/ 5837 w 8373"/>
                    <a:gd name="T69" fmla="*/ 5359 h 8011"/>
                    <a:gd name="T70" fmla="*/ 6033 w 8373"/>
                    <a:gd name="T71" fmla="*/ 5615 h 8011"/>
                    <a:gd name="T72" fmla="*/ 5999 w 8373"/>
                    <a:gd name="T73" fmla="*/ 5084 h 8011"/>
                    <a:gd name="T74" fmla="*/ 5828 w 8373"/>
                    <a:gd name="T75" fmla="*/ 5342 h 8011"/>
                    <a:gd name="T76" fmla="*/ 5452 w 8373"/>
                    <a:gd name="T77" fmla="*/ 4470 h 8011"/>
                    <a:gd name="T78" fmla="*/ 5581 w 8373"/>
                    <a:gd name="T79" fmla="*/ 4074 h 8011"/>
                    <a:gd name="T80" fmla="*/ 5321 w 8373"/>
                    <a:gd name="T81" fmla="*/ 3821 h 8011"/>
                    <a:gd name="T82" fmla="*/ 5234 w 8373"/>
                    <a:gd name="T83" fmla="*/ 3698 h 8011"/>
                    <a:gd name="T84" fmla="*/ 5383 w 8373"/>
                    <a:gd name="T85" fmla="*/ 2931 h 8011"/>
                    <a:gd name="T86" fmla="*/ 5203 w 8373"/>
                    <a:gd name="T87" fmla="*/ 2300 h 8011"/>
                    <a:gd name="T88" fmla="*/ 4609 w 8373"/>
                    <a:gd name="T89" fmla="*/ 1884 h 8011"/>
                    <a:gd name="T90" fmla="*/ 3925 w 8373"/>
                    <a:gd name="T91" fmla="*/ 1155 h 8011"/>
                    <a:gd name="T92" fmla="*/ 3548 w 8373"/>
                    <a:gd name="T93" fmla="*/ 1338 h 8011"/>
                    <a:gd name="T94" fmla="*/ 2752 w 8373"/>
                    <a:gd name="T95" fmla="*/ 1623 h 8011"/>
                    <a:gd name="T96" fmla="*/ 2482 w 8373"/>
                    <a:gd name="T97" fmla="*/ 1614 h 8011"/>
                    <a:gd name="T98" fmla="*/ 2105 w 8373"/>
                    <a:gd name="T99" fmla="*/ 1071 h 8011"/>
                    <a:gd name="T100" fmla="*/ 2360 w 8373"/>
                    <a:gd name="T101" fmla="*/ 1169 h 8011"/>
                    <a:gd name="T102" fmla="*/ 2216 w 8373"/>
                    <a:gd name="T103" fmla="*/ 869 h 8011"/>
                    <a:gd name="T104" fmla="*/ 2042 w 8373"/>
                    <a:gd name="T105" fmla="*/ 1019 h 8011"/>
                    <a:gd name="T106" fmla="*/ 1225 w 8373"/>
                    <a:gd name="T107" fmla="*/ 764 h 8011"/>
                    <a:gd name="T108" fmla="*/ 1508 w 8373"/>
                    <a:gd name="T109" fmla="*/ 648 h 8011"/>
                    <a:gd name="T110" fmla="*/ 1057 w 8373"/>
                    <a:gd name="T111" fmla="*/ 741 h 8011"/>
                    <a:gd name="T112" fmla="*/ 808 w 8373"/>
                    <a:gd name="T113" fmla="*/ 698 h 8011"/>
                    <a:gd name="T114" fmla="*/ 476 w 8373"/>
                    <a:gd name="T115" fmla="*/ 732 h 8011"/>
                    <a:gd name="T116" fmla="*/ 255 w 8373"/>
                    <a:gd name="T117" fmla="*/ 719 h 8011"/>
                    <a:gd name="T118" fmla="*/ 48 w 8373"/>
                    <a:gd name="T119" fmla="*/ 50 h 8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73" h="8011">
                      <a:moveTo>
                        <a:pt x="39" y="5"/>
                      </a:moveTo>
                      <a:lnTo>
                        <a:pt x="2829" y="0"/>
                      </a:lnTo>
                      <a:lnTo>
                        <a:pt x="2833" y="20"/>
                      </a:lnTo>
                      <a:lnTo>
                        <a:pt x="2859" y="44"/>
                      </a:lnTo>
                      <a:lnTo>
                        <a:pt x="2865" y="89"/>
                      </a:lnTo>
                      <a:lnTo>
                        <a:pt x="2907" y="137"/>
                      </a:lnTo>
                      <a:lnTo>
                        <a:pt x="2902" y="227"/>
                      </a:lnTo>
                      <a:lnTo>
                        <a:pt x="2901" y="267"/>
                      </a:lnTo>
                      <a:lnTo>
                        <a:pt x="2892" y="296"/>
                      </a:lnTo>
                      <a:lnTo>
                        <a:pt x="2923" y="309"/>
                      </a:lnTo>
                      <a:lnTo>
                        <a:pt x="2943" y="341"/>
                      </a:lnTo>
                      <a:lnTo>
                        <a:pt x="2970" y="347"/>
                      </a:lnTo>
                      <a:lnTo>
                        <a:pt x="5439" y="533"/>
                      </a:lnTo>
                      <a:lnTo>
                        <a:pt x="5581" y="537"/>
                      </a:lnTo>
                      <a:lnTo>
                        <a:pt x="5797" y="555"/>
                      </a:lnTo>
                      <a:lnTo>
                        <a:pt x="5797" y="609"/>
                      </a:lnTo>
                      <a:lnTo>
                        <a:pt x="5842" y="642"/>
                      </a:lnTo>
                      <a:lnTo>
                        <a:pt x="5836" y="750"/>
                      </a:lnTo>
                      <a:lnTo>
                        <a:pt x="5887" y="813"/>
                      </a:lnTo>
                      <a:lnTo>
                        <a:pt x="5956" y="810"/>
                      </a:lnTo>
                      <a:lnTo>
                        <a:pt x="6015" y="781"/>
                      </a:lnTo>
                      <a:lnTo>
                        <a:pt x="6047" y="693"/>
                      </a:lnTo>
                      <a:lnTo>
                        <a:pt x="6039" y="509"/>
                      </a:lnTo>
                      <a:lnTo>
                        <a:pt x="6001" y="444"/>
                      </a:lnTo>
                      <a:lnTo>
                        <a:pt x="6015" y="317"/>
                      </a:lnTo>
                      <a:lnTo>
                        <a:pt x="6064" y="285"/>
                      </a:lnTo>
                      <a:lnTo>
                        <a:pt x="6121" y="240"/>
                      </a:lnTo>
                      <a:lnTo>
                        <a:pt x="6166" y="231"/>
                      </a:lnTo>
                      <a:lnTo>
                        <a:pt x="6208" y="276"/>
                      </a:lnTo>
                      <a:lnTo>
                        <a:pt x="6463" y="349"/>
                      </a:lnTo>
                      <a:lnTo>
                        <a:pt x="6535" y="378"/>
                      </a:lnTo>
                      <a:lnTo>
                        <a:pt x="6601" y="363"/>
                      </a:lnTo>
                      <a:lnTo>
                        <a:pt x="6615" y="404"/>
                      </a:lnTo>
                      <a:lnTo>
                        <a:pt x="6593" y="431"/>
                      </a:lnTo>
                      <a:lnTo>
                        <a:pt x="6617" y="433"/>
                      </a:lnTo>
                      <a:lnTo>
                        <a:pt x="6599" y="533"/>
                      </a:lnTo>
                      <a:lnTo>
                        <a:pt x="6575" y="551"/>
                      </a:lnTo>
                      <a:lnTo>
                        <a:pt x="6561" y="601"/>
                      </a:lnTo>
                      <a:lnTo>
                        <a:pt x="6599" y="581"/>
                      </a:lnTo>
                      <a:lnTo>
                        <a:pt x="6624" y="583"/>
                      </a:lnTo>
                      <a:lnTo>
                        <a:pt x="6648" y="596"/>
                      </a:lnTo>
                      <a:lnTo>
                        <a:pt x="6612" y="547"/>
                      </a:lnTo>
                      <a:lnTo>
                        <a:pt x="6629" y="518"/>
                      </a:lnTo>
                      <a:lnTo>
                        <a:pt x="6617" y="485"/>
                      </a:lnTo>
                      <a:lnTo>
                        <a:pt x="6629" y="418"/>
                      </a:lnTo>
                      <a:lnTo>
                        <a:pt x="6621" y="371"/>
                      </a:lnTo>
                      <a:lnTo>
                        <a:pt x="6636" y="383"/>
                      </a:lnTo>
                      <a:lnTo>
                        <a:pt x="6669" y="380"/>
                      </a:lnTo>
                      <a:lnTo>
                        <a:pt x="6673" y="390"/>
                      </a:lnTo>
                      <a:lnTo>
                        <a:pt x="6687" y="413"/>
                      </a:lnTo>
                      <a:lnTo>
                        <a:pt x="6678" y="464"/>
                      </a:lnTo>
                      <a:lnTo>
                        <a:pt x="6689" y="544"/>
                      </a:lnTo>
                      <a:lnTo>
                        <a:pt x="6666" y="614"/>
                      </a:lnTo>
                      <a:lnTo>
                        <a:pt x="6676" y="639"/>
                      </a:lnTo>
                      <a:lnTo>
                        <a:pt x="6707" y="661"/>
                      </a:lnTo>
                      <a:lnTo>
                        <a:pt x="6717" y="710"/>
                      </a:lnTo>
                      <a:lnTo>
                        <a:pt x="6717" y="731"/>
                      </a:lnTo>
                      <a:lnTo>
                        <a:pt x="6693" y="727"/>
                      </a:lnTo>
                      <a:lnTo>
                        <a:pt x="6687" y="707"/>
                      </a:lnTo>
                      <a:lnTo>
                        <a:pt x="6639" y="653"/>
                      </a:lnTo>
                      <a:lnTo>
                        <a:pt x="6665" y="701"/>
                      </a:lnTo>
                      <a:lnTo>
                        <a:pt x="6662" y="713"/>
                      </a:lnTo>
                      <a:lnTo>
                        <a:pt x="6677" y="730"/>
                      </a:lnTo>
                      <a:lnTo>
                        <a:pt x="6663" y="758"/>
                      </a:lnTo>
                      <a:lnTo>
                        <a:pt x="6614" y="757"/>
                      </a:lnTo>
                      <a:lnTo>
                        <a:pt x="6603" y="704"/>
                      </a:lnTo>
                      <a:lnTo>
                        <a:pt x="6584" y="712"/>
                      </a:lnTo>
                      <a:lnTo>
                        <a:pt x="6594" y="754"/>
                      </a:lnTo>
                      <a:lnTo>
                        <a:pt x="6551" y="764"/>
                      </a:lnTo>
                      <a:lnTo>
                        <a:pt x="6536" y="772"/>
                      </a:lnTo>
                      <a:lnTo>
                        <a:pt x="6492" y="749"/>
                      </a:lnTo>
                      <a:lnTo>
                        <a:pt x="6458" y="715"/>
                      </a:lnTo>
                      <a:lnTo>
                        <a:pt x="6458" y="769"/>
                      </a:lnTo>
                      <a:lnTo>
                        <a:pt x="6434" y="827"/>
                      </a:lnTo>
                      <a:lnTo>
                        <a:pt x="6399" y="889"/>
                      </a:lnTo>
                      <a:lnTo>
                        <a:pt x="6393" y="916"/>
                      </a:lnTo>
                      <a:lnTo>
                        <a:pt x="6440" y="968"/>
                      </a:lnTo>
                      <a:lnTo>
                        <a:pt x="6426" y="997"/>
                      </a:lnTo>
                      <a:lnTo>
                        <a:pt x="6413" y="1073"/>
                      </a:lnTo>
                      <a:lnTo>
                        <a:pt x="6440" y="1096"/>
                      </a:lnTo>
                      <a:lnTo>
                        <a:pt x="6414" y="1114"/>
                      </a:lnTo>
                      <a:lnTo>
                        <a:pt x="6414" y="1157"/>
                      </a:lnTo>
                      <a:lnTo>
                        <a:pt x="6429" y="1225"/>
                      </a:lnTo>
                      <a:lnTo>
                        <a:pt x="6464" y="1252"/>
                      </a:lnTo>
                      <a:lnTo>
                        <a:pt x="6504" y="1282"/>
                      </a:lnTo>
                      <a:lnTo>
                        <a:pt x="6531" y="1300"/>
                      </a:lnTo>
                      <a:lnTo>
                        <a:pt x="6507" y="1358"/>
                      </a:lnTo>
                      <a:lnTo>
                        <a:pt x="6515" y="1400"/>
                      </a:lnTo>
                      <a:lnTo>
                        <a:pt x="6524" y="1475"/>
                      </a:lnTo>
                      <a:lnTo>
                        <a:pt x="6549" y="1513"/>
                      </a:lnTo>
                      <a:lnTo>
                        <a:pt x="6573" y="1546"/>
                      </a:lnTo>
                      <a:lnTo>
                        <a:pt x="6555" y="1603"/>
                      </a:lnTo>
                      <a:lnTo>
                        <a:pt x="6521" y="1615"/>
                      </a:lnTo>
                      <a:lnTo>
                        <a:pt x="6473" y="1639"/>
                      </a:lnTo>
                      <a:lnTo>
                        <a:pt x="6509" y="1718"/>
                      </a:lnTo>
                      <a:lnTo>
                        <a:pt x="6486" y="1753"/>
                      </a:lnTo>
                      <a:lnTo>
                        <a:pt x="6452" y="1771"/>
                      </a:lnTo>
                      <a:lnTo>
                        <a:pt x="6488" y="1759"/>
                      </a:lnTo>
                      <a:lnTo>
                        <a:pt x="6513" y="1715"/>
                      </a:lnTo>
                      <a:lnTo>
                        <a:pt x="6480" y="1645"/>
                      </a:lnTo>
                      <a:lnTo>
                        <a:pt x="6512" y="1624"/>
                      </a:lnTo>
                      <a:lnTo>
                        <a:pt x="6561" y="1610"/>
                      </a:lnTo>
                      <a:lnTo>
                        <a:pt x="6579" y="1573"/>
                      </a:lnTo>
                      <a:lnTo>
                        <a:pt x="6594" y="1532"/>
                      </a:lnTo>
                      <a:lnTo>
                        <a:pt x="6558" y="1501"/>
                      </a:lnTo>
                      <a:lnTo>
                        <a:pt x="6534" y="1462"/>
                      </a:lnTo>
                      <a:lnTo>
                        <a:pt x="6539" y="1406"/>
                      </a:lnTo>
                      <a:lnTo>
                        <a:pt x="6516" y="1361"/>
                      </a:lnTo>
                      <a:lnTo>
                        <a:pt x="6539" y="1318"/>
                      </a:lnTo>
                      <a:lnTo>
                        <a:pt x="6548" y="1288"/>
                      </a:lnTo>
                      <a:lnTo>
                        <a:pt x="6509" y="1274"/>
                      </a:lnTo>
                      <a:lnTo>
                        <a:pt x="6470" y="1235"/>
                      </a:lnTo>
                      <a:lnTo>
                        <a:pt x="6440" y="1220"/>
                      </a:lnTo>
                      <a:lnTo>
                        <a:pt x="6428" y="1169"/>
                      </a:lnTo>
                      <a:lnTo>
                        <a:pt x="6431" y="1123"/>
                      </a:lnTo>
                      <a:lnTo>
                        <a:pt x="6461" y="1091"/>
                      </a:lnTo>
                      <a:lnTo>
                        <a:pt x="6432" y="1070"/>
                      </a:lnTo>
                      <a:lnTo>
                        <a:pt x="6453" y="1037"/>
                      </a:lnTo>
                      <a:lnTo>
                        <a:pt x="6446" y="1000"/>
                      </a:lnTo>
                      <a:lnTo>
                        <a:pt x="6465" y="977"/>
                      </a:lnTo>
                      <a:lnTo>
                        <a:pt x="6431" y="926"/>
                      </a:lnTo>
                      <a:lnTo>
                        <a:pt x="6425" y="892"/>
                      </a:lnTo>
                      <a:lnTo>
                        <a:pt x="6456" y="821"/>
                      </a:lnTo>
                      <a:lnTo>
                        <a:pt x="6486" y="815"/>
                      </a:lnTo>
                      <a:lnTo>
                        <a:pt x="6492" y="782"/>
                      </a:lnTo>
                      <a:lnTo>
                        <a:pt x="6572" y="808"/>
                      </a:lnTo>
                      <a:lnTo>
                        <a:pt x="6590" y="794"/>
                      </a:lnTo>
                      <a:lnTo>
                        <a:pt x="6572" y="772"/>
                      </a:lnTo>
                      <a:lnTo>
                        <a:pt x="6654" y="770"/>
                      </a:lnTo>
                      <a:lnTo>
                        <a:pt x="6633" y="784"/>
                      </a:lnTo>
                      <a:lnTo>
                        <a:pt x="6641" y="794"/>
                      </a:lnTo>
                      <a:lnTo>
                        <a:pt x="6671" y="782"/>
                      </a:lnTo>
                      <a:lnTo>
                        <a:pt x="6677" y="763"/>
                      </a:lnTo>
                      <a:lnTo>
                        <a:pt x="6713" y="751"/>
                      </a:lnTo>
                      <a:lnTo>
                        <a:pt x="6728" y="757"/>
                      </a:lnTo>
                      <a:lnTo>
                        <a:pt x="6732" y="773"/>
                      </a:lnTo>
                      <a:lnTo>
                        <a:pt x="6737" y="803"/>
                      </a:lnTo>
                      <a:lnTo>
                        <a:pt x="6728" y="863"/>
                      </a:lnTo>
                      <a:lnTo>
                        <a:pt x="6756" y="941"/>
                      </a:lnTo>
                      <a:lnTo>
                        <a:pt x="6787" y="1059"/>
                      </a:lnTo>
                      <a:lnTo>
                        <a:pt x="6812" y="1138"/>
                      </a:lnTo>
                      <a:lnTo>
                        <a:pt x="6835" y="1251"/>
                      </a:lnTo>
                      <a:lnTo>
                        <a:pt x="6853" y="1368"/>
                      </a:lnTo>
                      <a:lnTo>
                        <a:pt x="6892" y="1425"/>
                      </a:lnTo>
                      <a:lnTo>
                        <a:pt x="6911" y="1463"/>
                      </a:lnTo>
                      <a:lnTo>
                        <a:pt x="6882" y="1483"/>
                      </a:lnTo>
                      <a:lnTo>
                        <a:pt x="6913" y="1548"/>
                      </a:lnTo>
                      <a:lnTo>
                        <a:pt x="6935" y="1616"/>
                      </a:lnTo>
                      <a:lnTo>
                        <a:pt x="6988" y="1749"/>
                      </a:lnTo>
                      <a:lnTo>
                        <a:pt x="7058" y="1924"/>
                      </a:lnTo>
                      <a:lnTo>
                        <a:pt x="7080" y="1948"/>
                      </a:lnTo>
                      <a:lnTo>
                        <a:pt x="7156" y="2136"/>
                      </a:lnTo>
                      <a:lnTo>
                        <a:pt x="7268" y="2348"/>
                      </a:lnTo>
                      <a:lnTo>
                        <a:pt x="7270" y="2391"/>
                      </a:lnTo>
                      <a:lnTo>
                        <a:pt x="7416" y="2599"/>
                      </a:lnTo>
                      <a:lnTo>
                        <a:pt x="7519" y="2775"/>
                      </a:lnTo>
                      <a:lnTo>
                        <a:pt x="7544" y="2800"/>
                      </a:lnTo>
                      <a:lnTo>
                        <a:pt x="7608" y="2896"/>
                      </a:lnTo>
                      <a:lnTo>
                        <a:pt x="7675" y="2985"/>
                      </a:lnTo>
                      <a:lnTo>
                        <a:pt x="7686" y="3025"/>
                      </a:lnTo>
                      <a:lnTo>
                        <a:pt x="7697" y="3049"/>
                      </a:lnTo>
                      <a:lnTo>
                        <a:pt x="7707" y="3092"/>
                      </a:lnTo>
                      <a:lnTo>
                        <a:pt x="7735" y="3135"/>
                      </a:lnTo>
                      <a:lnTo>
                        <a:pt x="7706" y="3166"/>
                      </a:lnTo>
                      <a:lnTo>
                        <a:pt x="7667" y="3202"/>
                      </a:lnTo>
                      <a:lnTo>
                        <a:pt x="7625" y="3202"/>
                      </a:lnTo>
                      <a:lnTo>
                        <a:pt x="7628" y="3187"/>
                      </a:lnTo>
                      <a:lnTo>
                        <a:pt x="7643" y="3170"/>
                      </a:lnTo>
                      <a:lnTo>
                        <a:pt x="7641" y="3130"/>
                      </a:lnTo>
                      <a:lnTo>
                        <a:pt x="7656" y="3104"/>
                      </a:lnTo>
                      <a:lnTo>
                        <a:pt x="7658" y="3073"/>
                      </a:lnTo>
                      <a:lnTo>
                        <a:pt x="7661" y="3047"/>
                      </a:lnTo>
                      <a:lnTo>
                        <a:pt x="7650" y="3017"/>
                      </a:lnTo>
                      <a:lnTo>
                        <a:pt x="7629" y="2983"/>
                      </a:lnTo>
                      <a:lnTo>
                        <a:pt x="7610" y="2969"/>
                      </a:lnTo>
                      <a:lnTo>
                        <a:pt x="7577" y="2953"/>
                      </a:lnTo>
                      <a:lnTo>
                        <a:pt x="7565" y="2980"/>
                      </a:lnTo>
                      <a:lnTo>
                        <a:pt x="7578" y="2969"/>
                      </a:lnTo>
                      <a:lnTo>
                        <a:pt x="7598" y="2971"/>
                      </a:lnTo>
                      <a:lnTo>
                        <a:pt x="7631" y="2999"/>
                      </a:lnTo>
                      <a:lnTo>
                        <a:pt x="7628" y="3041"/>
                      </a:lnTo>
                      <a:lnTo>
                        <a:pt x="7607" y="3088"/>
                      </a:lnTo>
                      <a:lnTo>
                        <a:pt x="7584" y="3161"/>
                      </a:lnTo>
                      <a:lnTo>
                        <a:pt x="7581" y="3205"/>
                      </a:lnTo>
                      <a:lnTo>
                        <a:pt x="7662" y="3209"/>
                      </a:lnTo>
                      <a:lnTo>
                        <a:pt x="7657" y="3228"/>
                      </a:lnTo>
                      <a:lnTo>
                        <a:pt x="7662" y="3458"/>
                      </a:lnTo>
                      <a:lnTo>
                        <a:pt x="7686" y="3550"/>
                      </a:lnTo>
                      <a:lnTo>
                        <a:pt x="7710" y="3617"/>
                      </a:lnTo>
                      <a:lnTo>
                        <a:pt x="7747" y="3705"/>
                      </a:lnTo>
                      <a:lnTo>
                        <a:pt x="7800" y="3776"/>
                      </a:lnTo>
                      <a:lnTo>
                        <a:pt x="7821" y="3839"/>
                      </a:lnTo>
                      <a:lnTo>
                        <a:pt x="7857" y="3905"/>
                      </a:lnTo>
                      <a:lnTo>
                        <a:pt x="7839" y="3908"/>
                      </a:lnTo>
                      <a:lnTo>
                        <a:pt x="7821" y="3881"/>
                      </a:lnTo>
                      <a:lnTo>
                        <a:pt x="7803" y="3851"/>
                      </a:lnTo>
                      <a:lnTo>
                        <a:pt x="7779" y="3824"/>
                      </a:lnTo>
                      <a:lnTo>
                        <a:pt x="7773" y="3781"/>
                      </a:lnTo>
                      <a:lnTo>
                        <a:pt x="7697" y="3649"/>
                      </a:lnTo>
                      <a:lnTo>
                        <a:pt x="7661" y="3554"/>
                      </a:lnTo>
                      <a:lnTo>
                        <a:pt x="7638" y="3473"/>
                      </a:lnTo>
                      <a:lnTo>
                        <a:pt x="7631" y="3320"/>
                      </a:lnTo>
                      <a:lnTo>
                        <a:pt x="7628" y="3226"/>
                      </a:lnTo>
                      <a:lnTo>
                        <a:pt x="7586" y="3227"/>
                      </a:lnTo>
                      <a:lnTo>
                        <a:pt x="7581" y="3274"/>
                      </a:lnTo>
                      <a:lnTo>
                        <a:pt x="7592" y="3350"/>
                      </a:lnTo>
                      <a:lnTo>
                        <a:pt x="7577" y="3358"/>
                      </a:lnTo>
                      <a:lnTo>
                        <a:pt x="7547" y="3304"/>
                      </a:lnTo>
                      <a:lnTo>
                        <a:pt x="7518" y="3239"/>
                      </a:lnTo>
                      <a:lnTo>
                        <a:pt x="7520" y="3184"/>
                      </a:lnTo>
                      <a:lnTo>
                        <a:pt x="7521" y="3148"/>
                      </a:lnTo>
                      <a:lnTo>
                        <a:pt x="7500" y="3089"/>
                      </a:lnTo>
                      <a:lnTo>
                        <a:pt x="7499" y="3026"/>
                      </a:lnTo>
                      <a:lnTo>
                        <a:pt x="7500" y="3011"/>
                      </a:lnTo>
                      <a:lnTo>
                        <a:pt x="7530" y="3064"/>
                      </a:lnTo>
                      <a:lnTo>
                        <a:pt x="7530" y="2999"/>
                      </a:lnTo>
                      <a:lnTo>
                        <a:pt x="7505" y="2974"/>
                      </a:lnTo>
                      <a:lnTo>
                        <a:pt x="7484" y="2977"/>
                      </a:lnTo>
                      <a:lnTo>
                        <a:pt x="7448" y="2954"/>
                      </a:lnTo>
                      <a:lnTo>
                        <a:pt x="7434" y="2918"/>
                      </a:lnTo>
                      <a:lnTo>
                        <a:pt x="7442" y="2876"/>
                      </a:lnTo>
                      <a:lnTo>
                        <a:pt x="7466" y="2866"/>
                      </a:lnTo>
                      <a:lnTo>
                        <a:pt x="7470" y="2845"/>
                      </a:lnTo>
                      <a:lnTo>
                        <a:pt x="7422" y="2795"/>
                      </a:lnTo>
                      <a:lnTo>
                        <a:pt x="7371" y="2740"/>
                      </a:lnTo>
                      <a:lnTo>
                        <a:pt x="7371" y="2765"/>
                      </a:lnTo>
                      <a:lnTo>
                        <a:pt x="7392" y="2858"/>
                      </a:lnTo>
                      <a:lnTo>
                        <a:pt x="7416" y="2915"/>
                      </a:lnTo>
                      <a:lnTo>
                        <a:pt x="7430" y="2983"/>
                      </a:lnTo>
                      <a:lnTo>
                        <a:pt x="7457" y="3046"/>
                      </a:lnTo>
                      <a:lnTo>
                        <a:pt x="7461" y="3094"/>
                      </a:lnTo>
                      <a:lnTo>
                        <a:pt x="7499" y="3203"/>
                      </a:lnTo>
                      <a:lnTo>
                        <a:pt x="7500" y="3254"/>
                      </a:lnTo>
                      <a:lnTo>
                        <a:pt x="7566" y="3362"/>
                      </a:lnTo>
                      <a:lnTo>
                        <a:pt x="7632" y="3526"/>
                      </a:lnTo>
                      <a:lnTo>
                        <a:pt x="7655" y="3596"/>
                      </a:lnTo>
                      <a:lnTo>
                        <a:pt x="7685" y="3653"/>
                      </a:lnTo>
                      <a:lnTo>
                        <a:pt x="7733" y="3745"/>
                      </a:lnTo>
                      <a:lnTo>
                        <a:pt x="7797" y="3886"/>
                      </a:lnTo>
                      <a:lnTo>
                        <a:pt x="7850" y="3973"/>
                      </a:lnTo>
                      <a:lnTo>
                        <a:pt x="7869" y="3997"/>
                      </a:lnTo>
                      <a:lnTo>
                        <a:pt x="7905" y="4082"/>
                      </a:lnTo>
                      <a:lnTo>
                        <a:pt x="7911" y="4126"/>
                      </a:lnTo>
                      <a:lnTo>
                        <a:pt x="7928" y="4123"/>
                      </a:lnTo>
                      <a:lnTo>
                        <a:pt x="7931" y="4094"/>
                      </a:lnTo>
                      <a:lnTo>
                        <a:pt x="7920" y="4052"/>
                      </a:lnTo>
                      <a:lnTo>
                        <a:pt x="7856" y="3926"/>
                      </a:lnTo>
                      <a:lnTo>
                        <a:pt x="7872" y="3928"/>
                      </a:lnTo>
                      <a:lnTo>
                        <a:pt x="7901" y="3985"/>
                      </a:lnTo>
                      <a:lnTo>
                        <a:pt x="7947" y="4064"/>
                      </a:lnTo>
                      <a:lnTo>
                        <a:pt x="7950" y="4105"/>
                      </a:lnTo>
                      <a:lnTo>
                        <a:pt x="7961" y="4151"/>
                      </a:lnTo>
                      <a:lnTo>
                        <a:pt x="7980" y="4195"/>
                      </a:lnTo>
                      <a:lnTo>
                        <a:pt x="8031" y="4342"/>
                      </a:lnTo>
                      <a:lnTo>
                        <a:pt x="8022" y="4354"/>
                      </a:lnTo>
                      <a:lnTo>
                        <a:pt x="7988" y="4318"/>
                      </a:lnTo>
                      <a:lnTo>
                        <a:pt x="7976" y="4264"/>
                      </a:lnTo>
                      <a:lnTo>
                        <a:pt x="7933" y="4131"/>
                      </a:lnTo>
                      <a:lnTo>
                        <a:pt x="7922" y="4123"/>
                      </a:lnTo>
                      <a:lnTo>
                        <a:pt x="7913" y="4129"/>
                      </a:lnTo>
                      <a:lnTo>
                        <a:pt x="7922" y="4163"/>
                      </a:lnTo>
                      <a:lnTo>
                        <a:pt x="7994" y="4367"/>
                      </a:lnTo>
                      <a:lnTo>
                        <a:pt x="8040" y="4370"/>
                      </a:lnTo>
                      <a:lnTo>
                        <a:pt x="8143" y="4635"/>
                      </a:lnTo>
                      <a:lnTo>
                        <a:pt x="8208" y="4726"/>
                      </a:lnTo>
                      <a:lnTo>
                        <a:pt x="8171" y="4702"/>
                      </a:lnTo>
                      <a:lnTo>
                        <a:pt x="8151" y="4682"/>
                      </a:lnTo>
                      <a:lnTo>
                        <a:pt x="8016" y="4403"/>
                      </a:lnTo>
                      <a:lnTo>
                        <a:pt x="8136" y="4681"/>
                      </a:lnTo>
                      <a:lnTo>
                        <a:pt x="8118" y="4697"/>
                      </a:lnTo>
                      <a:lnTo>
                        <a:pt x="8012" y="4648"/>
                      </a:lnTo>
                      <a:lnTo>
                        <a:pt x="8106" y="4705"/>
                      </a:lnTo>
                      <a:lnTo>
                        <a:pt x="8114" y="4718"/>
                      </a:lnTo>
                      <a:lnTo>
                        <a:pt x="8148" y="4702"/>
                      </a:lnTo>
                      <a:lnTo>
                        <a:pt x="8171" y="4745"/>
                      </a:lnTo>
                      <a:lnTo>
                        <a:pt x="8196" y="4757"/>
                      </a:lnTo>
                      <a:lnTo>
                        <a:pt x="8279" y="4915"/>
                      </a:lnTo>
                      <a:lnTo>
                        <a:pt x="8322" y="5048"/>
                      </a:lnTo>
                      <a:lnTo>
                        <a:pt x="8352" y="5185"/>
                      </a:lnTo>
                      <a:lnTo>
                        <a:pt x="8355" y="5248"/>
                      </a:lnTo>
                      <a:lnTo>
                        <a:pt x="8373" y="5413"/>
                      </a:lnTo>
                      <a:lnTo>
                        <a:pt x="8340" y="5596"/>
                      </a:lnTo>
                      <a:lnTo>
                        <a:pt x="8328" y="5747"/>
                      </a:lnTo>
                      <a:lnTo>
                        <a:pt x="8321" y="5843"/>
                      </a:lnTo>
                      <a:lnTo>
                        <a:pt x="8301" y="6002"/>
                      </a:lnTo>
                      <a:lnTo>
                        <a:pt x="8289" y="6137"/>
                      </a:lnTo>
                      <a:lnTo>
                        <a:pt x="8307" y="6385"/>
                      </a:lnTo>
                      <a:lnTo>
                        <a:pt x="8300" y="6419"/>
                      </a:lnTo>
                      <a:lnTo>
                        <a:pt x="8273" y="6479"/>
                      </a:lnTo>
                      <a:lnTo>
                        <a:pt x="8274" y="6578"/>
                      </a:lnTo>
                      <a:lnTo>
                        <a:pt x="8253" y="6560"/>
                      </a:lnTo>
                      <a:lnTo>
                        <a:pt x="8234" y="6533"/>
                      </a:lnTo>
                      <a:lnTo>
                        <a:pt x="8246" y="6467"/>
                      </a:lnTo>
                      <a:lnTo>
                        <a:pt x="8226" y="6455"/>
                      </a:lnTo>
                      <a:lnTo>
                        <a:pt x="8160" y="6503"/>
                      </a:lnTo>
                      <a:lnTo>
                        <a:pt x="8156" y="6545"/>
                      </a:lnTo>
                      <a:lnTo>
                        <a:pt x="8073" y="6662"/>
                      </a:lnTo>
                      <a:lnTo>
                        <a:pt x="8081" y="6733"/>
                      </a:lnTo>
                      <a:lnTo>
                        <a:pt x="8046" y="6782"/>
                      </a:lnTo>
                      <a:lnTo>
                        <a:pt x="8096" y="6916"/>
                      </a:lnTo>
                      <a:lnTo>
                        <a:pt x="8076" y="6952"/>
                      </a:lnTo>
                      <a:lnTo>
                        <a:pt x="8027" y="7001"/>
                      </a:lnTo>
                      <a:lnTo>
                        <a:pt x="8003" y="7040"/>
                      </a:lnTo>
                      <a:lnTo>
                        <a:pt x="7965" y="7073"/>
                      </a:lnTo>
                      <a:lnTo>
                        <a:pt x="7965" y="7118"/>
                      </a:lnTo>
                      <a:lnTo>
                        <a:pt x="7995" y="7147"/>
                      </a:lnTo>
                      <a:lnTo>
                        <a:pt x="8025" y="7108"/>
                      </a:lnTo>
                      <a:lnTo>
                        <a:pt x="8046" y="7076"/>
                      </a:lnTo>
                      <a:lnTo>
                        <a:pt x="8049" y="7033"/>
                      </a:lnTo>
                      <a:lnTo>
                        <a:pt x="8084" y="7028"/>
                      </a:lnTo>
                      <a:lnTo>
                        <a:pt x="8115" y="6976"/>
                      </a:lnTo>
                      <a:lnTo>
                        <a:pt x="8148" y="6959"/>
                      </a:lnTo>
                      <a:lnTo>
                        <a:pt x="8228" y="6782"/>
                      </a:lnTo>
                      <a:lnTo>
                        <a:pt x="8159" y="6970"/>
                      </a:lnTo>
                      <a:lnTo>
                        <a:pt x="8106" y="7061"/>
                      </a:lnTo>
                      <a:lnTo>
                        <a:pt x="8033" y="7189"/>
                      </a:lnTo>
                      <a:lnTo>
                        <a:pt x="8046" y="7208"/>
                      </a:lnTo>
                      <a:lnTo>
                        <a:pt x="7980" y="7271"/>
                      </a:lnTo>
                      <a:lnTo>
                        <a:pt x="7940" y="7309"/>
                      </a:lnTo>
                      <a:lnTo>
                        <a:pt x="7898" y="7346"/>
                      </a:lnTo>
                      <a:lnTo>
                        <a:pt x="7827" y="7433"/>
                      </a:lnTo>
                      <a:lnTo>
                        <a:pt x="7770" y="7475"/>
                      </a:lnTo>
                      <a:lnTo>
                        <a:pt x="7731" y="7519"/>
                      </a:lnTo>
                      <a:lnTo>
                        <a:pt x="7674" y="7564"/>
                      </a:lnTo>
                      <a:lnTo>
                        <a:pt x="7635" y="7595"/>
                      </a:lnTo>
                      <a:lnTo>
                        <a:pt x="7593" y="7621"/>
                      </a:lnTo>
                      <a:lnTo>
                        <a:pt x="7556" y="7622"/>
                      </a:lnTo>
                      <a:lnTo>
                        <a:pt x="7506" y="7639"/>
                      </a:lnTo>
                      <a:lnTo>
                        <a:pt x="7497" y="7682"/>
                      </a:lnTo>
                      <a:lnTo>
                        <a:pt x="7475" y="7711"/>
                      </a:lnTo>
                      <a:lnTo>
                        <a:pt x="7425" y="7697"/>
                      </a:lnTo>
                      <a:lnTo>
                        <a:pt x="7337" y="7753"/>
                      </a:lnTo>
                      <a:lnTo>
                        <a:pt x="7280" y="7765"/>
                      </a:lnTo>
                      <a:lnTo>
                        <a:pt x="7223" y="7801"/>
                      </a:lnTo>
                      <a:lnTo>
                        <a:pt x="7209" y="7781"/>
                      </a:lnTo>
                      <a:lnTo>
                        <a:pt x="7164" y="7792"/>
                      </a:lnTo>
                      <a:lnTo>
                        <a:pt x="7101" y="7816"/>
                      </a:lnTo>
                      <a:lnTo>
                        <a:pt x="6945" y="7877"/>
                      </a:lnTo>
                      <a:lnTo>
                        <a:pt x="6912" y="7849"/>
                      </a:lnTo>
                      <a:lnTo>
                        <a:pt x="6878" y="7859"/>
                      </a:lnTo>
                      <a:lnTo>
                        <a:pt x="6813" y="7862"/>
                      </a:lnTo>
                      <a:lnTo>
                        <a:pt x="6746" y="7853"/>
                      </a:lnTo>
                      <a:lnTo>
                        <a:pt x="6749" y="7885"/>
                      </a:lnTo>
                      <a:lnTo>
                        <a:pt x="6699" y="7909"/>
                      </a:lnTo>
                      <a:lnTo>
                        <a:pt x="6609" y="7951"/>
                      </a:lnTo>
                      <a:lnTo>
                        <a:pt x="6599" y="7930"/>
                      </a:lnTo>
                      <a:lnTo>
                        <a:pt x="6569" y="7951"/>
                      </a:lnTo>
                      <a:lnTo>
                        <a:pt x="6536" y="7988"/>
                      </a:lnTo>
                      <a:lnTo>
                        <a:pt x="6482" y="7979"/>
                      </a:lnTo>
                      <a:lnTo>
                        <a:pt x="6446" y="8011"/>
                      </a:lnTo>
                      <a:lnTo>
                        <a:pt x="6373" y="8007"/>
                      </a:lnTo>
                      <a:lnTo>
                        <a:pt x="6387" y="7973"/>
                      </a:lnTo>
                      <a:lnTo>
                        <a:pt x="6429" y="7948"/>
                      </a:lnTo>
                      <a:lnTo>
                        <a:pt x="6479" y="7949"/>
                      </a:lnTo>
                      <a:lnTo>
                        <a:pt x="6494" y="7931"/>
                      </a:lnTo>
                      <a:lnTo>
                        <a:pt x="6540" y="7916"/>
                      </a:lnTo>
                      <a:lnTo>
                        <a:pt x="6552" y="7934"/>
                      </a:lnTo>
                      <a:lnTo>
                        <a:pt x="6576" y="7916"/>
                      </a:lnTo>
                      <a:lnTo>
                        <a:pt x="6618" y="7868"/>
                      </a:lnTo>
                      <a:lnTo>
                        <a:pt x="6533" y="7795"/>
                      </a:lnTo>
                      <a:lnTo>
                        <a:pt x="6641" y="7859"/>
                      </a:lnTo>
                      <a:lnTo>
                        <a:pt x="6681" y="7849"/>
                      </a:lnTo>
                      <a:lnTo>
                        <a:pt x="6636" y="7834"/>
                      </a:lnTo>
                      <a:lnTo>
                        <a:pt x="6687" y="7817"/>
                      </a:lnTo>
                      <a:lnTo>
                        <a:pt x="6714" y="7825"/>
                      </a:lnTo>
                      <a:lnTo>
                        <a:pt x="6741" y="7801"/>
                      </a:lnTo>
                      <a:lnTo>
                        <a:pt x="6770" y="7819"/>
                      </a:lnTo>
                      <a:lnTo>
                        <a:pt x="6740" y="7756"/>
                      </a:lnTo>
                      <a:lnTo>
                        <a:pt x="6740" y="7739"/>
                      </a:lnTo>
                      <a:lnTo>
                        <a:pt x="6789" y="7823"/>
                      </a:lnTo>
                      <a:lnTo>
                        <a:pt x="6807" y="7814"/>
                      </a:lnTo>
                      <a:lnTo>
                        <a:pt x="6837" y="7826"/>
                      </a:lnTo>
                      <a:lnTo>
                        <a:pt x="6818" y="7795"/>
                      </a:lnTo>
                      <a:lnTo>
                        <a:pt x="6791" y="7753"/>
                      </a:lnTo>
                      <a:lnTo>
                        <a:pt x="6800" y="7726"/>
                      </a:lnTo>
                      <a:lnTo>
                        <a:pt x="6839" y="7793"/>
                      </a:lnTo>
                      <a:lnTo>
                        <a:pt x="6866" y="7795"/>
                      </a:lnTo>
                      <a:lnTo>
                        <a:pt x="6836" y="7726"/>
                      </a:lnTo>
                      <a:lnTo>
                        <a:pt x="6905" y="7777"/>
                      </a:lnTo>
                      <a:lnTo>
                        <a:pt x="6921" y="7819"/>
                      </a:lnTo>
                      <a:lnTo>
                        <a:pt x="6953" y="7849"/>
                      </a:lnTo>
                      <a:lnTo>
                        <a:pt x="7148" y="7775"/>
                      </a:lnTo>
                      <a:lnTo>
                        <a:pt x="7248" y="7747"/>
                      </a:lnTo>
                      <a:lnTo>
                        <a:pt x="7349" y="7727"/>
                      </a:lnTo>
                      <a:lnTo>
                        <a:pt x="7365" y="7705"/>
                      </a:lnTo>
                      <a:lnTo>
                        <a:pt x="7424" y="7673"/>
                      </a:lnTo>
                      <a:lnTo>
                        <a:pt x="7508" y="7621"/>
                      </a:lnTo>
                      <a:lnTo>
                        <a:pt x="7592" y="7594"/>
                      </a:lnTo>
                      <a:lnTo>
                        <a:pt x="7620" y="7568"/>
                      </a:lnTo>
                      <a:lnTo>
                        <a:pt x="7644" y="7553"/>
                      </a:lnTo>
                      <a:lnTo>
                        <a:pt x="7682" y="7537"/>
                      </a:lnTo>
                      <a:lnTo>
                        <a:pt x="7724" y="7504"/>
                      </a:lnTo>
                      <a:lnTo>
                        <a:pt x="7773" y="7445"/>
                      </a:lnTo>
                      <a:lnTo>
                        <a:pt x="7831" y="7407"/>
                      </a:lnTo>
                      <a:lnTo>
                        <a:pt x="7863" y="7361"/>
                      </a:lnTo>
                      <a:lnTo>
                        <a:pt x="7886" y="7342"/>
                      </a:lnTo>
                      <a:lnTo>
                        <a:pt x="7905" y="7300"/>
                      </a:lnTo>
                      <a:lnTo>
                        <a:pt x="7905" y="7276"/>
                      </a:lnTo>
                      <a:lnTo>
                        <a:pt x="7923" y="7286"/>
                      </a:lnTo>
                      <a:lnTo>
                        <a:pt x="7950" y="7240"/>
                      </a:lnTo>
                      <a:lnTo>
                        <a:pt x="7923" y="7228"/>
                      </a:lnTo>
                      <a:lnTo>
                        <a:pt x="7920" y="7193"/>
                      </a:lnTo>
                      <a:lnTo>
                        <a:pt x="7958" y="7229"/>
                      </a:lnTo>
                      <a:lnTo>
                        <a:pt x="8000" y="7187"/>
                      </a:lnTo>
                      <a:lnTo>
                        <a:pt x="7947" y="7121"/>
                      </a:lnTo>
                      <a:lnTo>
                        <a:pt x="7934" y="7181"/>
                      </a:lnTo>
                      <a:lnTo>
                        <a:pt x="7911" y="7151"/>
                      </a:lnTo>
                      <a:lnTo>
                        <a:pt x="7866" y="7156"/>
                      </a:lnTo>
                      <a:lnTo>
                        <a:pt x="7847" y="7129"/>
                      </a:lnTo>
                      <a:lnTo>
                        <a:pt x="7866" y="7111"/>
                      </a:lnTo>
                      <a:lnTo>
                        <a:pt x="7800" y="7103"/>
                      </a:lnTo>
                      <a:lnTo>
                        <a:pt x="7784" y="7132"/>
                      </a:lnTo>
                      <a:lnTo>
                        <a:pt x="7823" y="7133"/>
                      </a:lnTo>
                      <a:lnTo>
                        <a:pt x="7824" y="7153"/>
                      </a:lnTo>
                      <a:lnTo>
                        <a:pt x="7799" y="7169"/>
                      </a:lnTo>
                      <a:lnTo>
                        <a:pt x="7781" y="7157"/>
                      </a:lnTo>
                      <a:lnTo>
                        <a:pt x="7766" y="7174"/>
                      </a:lnTo>
                      <a:lnTo>
                        <a:pt x="7770" y="7193"/>
                      </a:lnTo>
                      <a:lnTo>
                        <a:pt x="7751" y="7184"/>
                      </a:lnTo>
                      <a:lnTo>
                        <a:pt x="7742" y="7156"/>
                      </a:lnTo>
                      <a:lnTo>
                        <a:pt x="7695" y="7177"/>
                      </a:lnTo>
                      <a:lnTo>
                        <a:pt x="7715" y="7190"/>
                      </a:lnTo>
                      <a:lnTo>
                        <a:pt x="7691" y="7231"/>
                      </a:lnTo>
                      <a:lnTo>
                        <a:pt x="7688" y="7199"/>
                      </a:lnTo>
                      <a:lnTo>
                        <a:pt x="7661" y="7198"/>
                      </a:lnTo>
                      <a:lnTo>
                        <a:pt x="7631" y="7235"/>
                      </a:lnTo>
                      <a:lnTo>
                        <a:pt x="7628" y="7211"/>
                      </a:lnTo>
                      <a:lnTo>
                        <a:pt x="7605" y="7208"/>
                      </a:lnTo>
                      <a:lnTo>
                        <a:pt x="7605" y="7234"/>
                      </a:lnTo>
                      <a:lnTo>
                        <a:pt x="7578" y="7222"/>
                      </a:lnTo>
                      <a:lnTo>
                        <a:pt x="7562" y="7229"/>
                      </a:lnTo>
                      <a:lnTo>
                        <a:pt x="7535" y="7216"/>
                      </a:lnTo>
                      <a:lnTo>
                        <a:pt x="7523" y="7187"/>
                      </a:lnTo>
                      <a:lnTo>
                        <a:pt x="7500" y="7213"/>
                      </a:lnTo>
                      <a:lnTo>
                        <a:pt x="7466" y="7186"/>
                      </a:lnTo>
                      <a:lnTo>
                        <a:pt x="7425" y="7226"/>
                      </a:lnTo>
                      <a:lnTo>
                        <a:pt x="7263" y="7262"/>
                      </a:lnTo>
                      <a:lnTo>
                        <a:pt x="7200" y="7273"/>
                      </a:lnTo>
                      <a:lnTo>
                        <a:pt x="7139" y="7220"/>
                      </a:lnTo>
                      <a:lnTo>
                        <a:pt x="7133" y="7181"/>
                      </a:lnTo>
                      <a:lnTo>
                        <a:pt x="7097" y="7136"/>
                      </a:lnTo>
                      <a:lnTo>
                        <a:pt x="7113" y="7081"/>
                      </a:lnTo>
                      <a:lnTo>
                        <a:pt x="7125" y="7024"/>
                      </a:lnTo>
                      <a:lnTo>
                        <a:pt x="7124" y="6994"/>
                      </a:lnTo>
                      <a:lnTo>
                        <a:pt x="7179" y="7010"/>
                      </a:lnTo>
                      <a:lnTo>
                        <a:pt x="7178" y="7037"/>
                      </a:lnTo>
                      <a:lnTo>
                        <a:pt x="7206" y="7079"/>
                      </a:lnTo>
                      <a:lnTo>
                        <a:pt x="7298" y="7087"/>
                      </a:lnTo>
                      <a:lnTo>
                        <a:pt x="7295" y="7115"/>
                      </a:lnTo>
                      <a:lnTo>
                        <a:pt x="7337" y="7132"/>
                      </a:lnTo>
                      <a:lnTo>
                        <a:pt x="7331" y="7157"/>
                      </a:lnTo>
                      <a:lnTo>
                        <a:pt x="7406" y="7120"/>
                      </a:lnTo>
                      <a:lnTo>
                        <a:pt x="7379" y="7079"/>
                      </a:lnTo>
                      <a:lnTo>
                        <a:pt x="7314" y="7001"/>
                      </a:lnTo>
                      <a:lnTo>
                        <a:pt x="7263" y="7004"/>
                      </a:lnTo>
                      <a:lnTo>
                        <a:pt x="7137" y="6944"/>
                      </a:lnTo>
                      <a:lnTo>
                        <a:pt x="7125" y="6899"/>
                      </a:lnTo>
                      <a:lnTo>
                        <a:pt x="7100" y="6827"/>
                      </a:lnTo>
                      <a:lnTo>
                        <a:pt x="7056" y="6802"/>
                      </a:lnTo>
                      <a:lnTo>
                        <a:pt x="7061" y="6760"/>
                      </a:lnTo>
                      <a:lnTo>
                        <a:pt x="7115" y="6730"/>
                      </a:lnTo>
                      <a:lnTo>
                        <a:pt x="7137" y="6745"/>
                      </a:lnTo>
                      <a:lnTo>
                        <a:pt x="7172" y="6737"/>
                      </a:lnTo>
                      <a:lnTo>
                        <a:pt x="7196" y="6758"/>
                      </a:lnTo>
                      <a:lnTo>
                        <a:pt x="7223" y="6740"/>
                      </a:lnTo>
                      <a:lnTo>
                        <a:pt x="7215" y="6769"/>
                      </a:lnTo>
                      <a:lnTo>
                        <a:pt x="7253" y="6773"/>
                      </a:lnTo>
                      <a:lnTo>
                        <a:pt x="7238" y="6737"/>
                      </a:lnTo>
                      <a:lnTo>
                        <a:pt x="7260" y="6719"/>
                      </a:lnTo>
                      <a:lnTo>
                        <a:pt x="7185" y="6718"/>
                      </a:lnTo>
                      <a:lnTo>
                        <a:pt x="7146" y="6686"/>
                      </a:lnTo>
                      <a:lnTo>
                        <a:pt x="7161" y="6664"/>
                      </a:lnTo>
                      <a:lnTo>
                        <a:pt x="7116" y="6676"/>
                      </a:lnTo>
                      <a:lnTo>
                        <a:pt x="7089" y="6731"/>
                      </a:lnTo>
                      <a:lnTo>
                        <a:pt x="7026" y="6733"/>
                      </a:lnTo>
                      <a:lnTo>
                        <a:pt x="7028" y="6700"/>
                      </a:lnTo>
                      <a:lnTo>
                        <a:pt x="6984" y="6626"/>
                      </a:lnTo>
                      <a:lnTo>
                        <a:pt x="6968" y="6584"/>
                      </a:lnTo>
                      <a:lnTo>
                        <a:pt x="6990" y="6571"/>
                      </a:lnTo>
                      <a:lnTo>
                        <a:pt x="7034" y="6539"/>
                      </a:lnTo>
                      <a:lnTo>
                        <a:pt x="7071" y="6583"/>
                      </a:lnTo>
                      <a:lnTo>
                        <a:pt x="7038" y="6508"/>
                      </a:lnTo>
                      <a:lnTo>
                        <a:pt x="6998" y="6485"/>
                      </a:lnTo>
                      <a:lnTo>
                        <a:pt x="6992" y="6436"/>
                      </a:lnTo>
                      <a:lnTo>
                        <a:pt x="6965" y="6439"/>
                      </a:lnTo>
                      <a:lnTo>
                        <a:pt x="6962" y="6506"/>
                      </a:lnTo>
                      <a:lnTo>
                        <a:pt x="6948" y="6559"/>
                      </a:lnTo>
                      <a:lnTo>
                        <a:pt x="6909" y="6544"/>
                      </a:lnTo>
                      <a:lnTo>
                        <a:pt x="6902" y="6508"/>
                      </a:lnTo>
                      <a:lnTo>
                        <a:pt x="6913" y="6465"/>
                      </a:lnTo>
                      <a:lnTo>
                        <a:pt x="6861" y="6472"/>
                      </a:lnTo>
                      <a:lnTo>
                        <a:pt x="6842" y="6395"/>
                      </a:lnTo>
                      <a:lnTo>
                        <a:pt x="6789" y="6373"/>
                      </a:lnTo>
                      <a:lnTo>
                        <a:pt x="6738" y="6337"/>
                      </a:lnTo>
                      <a:lnTo>
                        <a:pt x="6713" y="6343"/>
                      </a:lnTo>
                      <a:lnTo>
                        <a:pt x="6653" y="6295"/>
                      </a:lnTo>
                      <a:lnTo>
                        <a:pt x="6627" y="6337"/>
                      </a:lnTo>
                      <a:lnTo>
                        <a:pt x="6597" y="6307"/>
                      </a:lnTo>
                      <a:lnTo>
                        <a:pt x="6543" y="6248"/>
                      </a:lnTo>
                      <a:lnTo>
                        <a:pt x="6461" y="6209"/>
                      </a:lnTo>
                      <a:lnTo>
                        <a:pt x="6410" y="6148"/>
                      </a:lnTo>
                      <a:lnTo>
                        <a:pt x="6413" y="6185"/>
                      </a:lnTo>
                      <a:lnTo>
                        <a:pt x="6480" y="6277"/>
                      </a:lnTo>
                      <a:lnTo>
                        <a:pt x="6480" y="6329"/>
                      </a:lnTo>
                      <a:lnTo>
                        <a:pt x="6525" y="6379"/>
                      </a:lnTo>
                      <a:lnTo>
                        <a:pt x="6506" y="6398"/>
                      </a:lnTo>
                      <a:lnTo>
                        <a:pt x="6505" y="6375"/>
                      </a:lnTo>
                      <a:lnTo>
                        <a:pt x="6467" y="6358"/>
                      </a:lnTo>
                      <a:lnTo>
                        <a:pt x="6470" y="6334"/>
                      </a:lnTo>
                      <a:lnTo>
                        <a:pt x="6450" y="6310"/>
                      </a:lnTo>
                      <a:lnTo>
                        <a:pt x="6380" y="6149"/>
                      </a:lnTo>
                      <a:lnTo>
                        <a:pt x="6348" y="6073"/>
                      </a:lnTo>
                      <a:lnTo>
                        <a:pt x="6330" y="5933"/>
                      </a:lnTo>
                      <a:lnTo>
                        <a:pt x="6343" y="5901"/>
                      </a:lnTo>
                      <a:lnTo>
                        <a:pt x="6297" y="5771"/>
                      </a:lnTo>
                      <a:lnTo>
                        <a:pt x="6237" y="5696"/>
                      </a:lnTo>
                      <a:lnTo>
                        <a:pt x="6141" y="5624"/>
                      </a:lnTo>
                      <a:lnTo>
                        <a:pt x="6104" y="5651"/>
                      </a:lnTo>
                      <a:lnTo>
                        <a:pt x="6054" y="5704"/>
                      </a:lnTo>
                      <a:lnTo>
                        <a:pt x="6009" y="5695"/>
                      </a:lnTo>
                      <a:lnTo>
                        <a:pt x="5963" y="5665"/>
                      </a:lnTo>
                      <a:lnTo>
                        <a:pt x="5924" y="5630"/>
                      </a:lnTo>
                      <a:lnTo>
                        <a:pt x="5916" y="5564"/>
                      </a:lnTo>
                      <a:lnTo>
                        <a:pt x="5886" y="5497"/>
                      </a:lnTo>
                      <a:lnTo>
                        <a:pt x="5837" y="5359"/>
                      </a:lnTo>
                      <a:lnTo>
                        <a:pt x="5883" y="5468"/>
                      </a:lnTo>
                      <a:lnTo>
                        <a:pt x="5912" y="5539"/>
                      </a:lnTo>
                      <a:lnTo>
                        <a:pt x="5937" y="5557"/>
                      </a:lnTo>
                      <a:lnTo>
                        <a:pt x="5943" y="5612"/>
                      </a:lnTo>
                      <a:lnTo>
                        <a:pt x="6003" y="5659"/>
                      </a:lnTo>
                      <a:lnTo>
                        <a:pt x="6030" y="5653"/>
                      </a:lnTo>
                      <a:lnTo>
                        <a:pt x="6050" y="5663"/>
                      </a:lnTo>
                      <a:lnTo>
                        <a:pt x="6062" y="5641"/>
                      </a:lnTo>
                      <a:lnTo>
                        <a:pt x="6089" y="5639"/>
                      </a:lnTo>
                      <a:lnTo>
                        <a:pt x="6140" y="5603"/>
                      </a:lnTo>
                      <a:lnTo>
                        <a:pt x="6245" y="5482"/>
                      </a:lnTo>
                      <a:lnTo>
                        <a:pt x="6123" y="5581"/>
                      </a:lnTo>
                      <a:lnTo>
                        <a:pt x="6060" y="5543"/>
                      </a:lnTo>
                      <a:lnTo>
                        <a:pt x="6059" y="5611"/>
                      </a:lnTo>
                      <a:lnTo>
                        <a:pt x="6033" y="5615"/>
                      </a:lnTo>
                      <a:lnTo>
                        <a:pt x="6023" y="5566"/>
                      </a:lnTo>
                      <a:lnTo>
                        <a:pt x="5976" y="5447"/>
                      </a:lnTo>
                      <a:lnTo>
                        <a:pt x="5939" y="5380"/>
                      </a:lnTo>
                      <a:lnTo>
                        <a:pt x="5979" y="5351"/>
                      </a:lnTo>
                      <a:lnTo>
                        <a:pt x="6017" y="5438"/>
                      </a:lnTo>
                      <a:lnTo>
                        <a:pt x="6051" y="5465"/>
                      </a:lnTo>
                      <a:lnTo>
                        <a:pt x="6038" y="5515"/>
                      </a:lnTo>
                      <a:lnTo>
                        <a:pt x="6075" y="5482"/>
                      </a:lnTo>
                      <a:lnTo>
                        <a:pt x="6039" y="5399"/>
                      </a:lnTo>
                      <a:lnTo>
                        <a:pt x="6042" y="5360"/>
                      </a:lnTo>
                      <a:lnTo>
                        <a:pt x="6063" y="5230"/>
                      </a:lnTo>
                      <a:lnTo>
                        <a:pt x="6045" y="5198"/>
                      </a:lnTo>
                      <a:lnTo>
                        <a:pt x="6062" y="5135"/>
                      </a:lnTo>
                      <a:lnTo>
                        <a:pt x="6005" y="5113"/>
                      </a:lnTo>
                      <a:lnTo>
                        <a:pt x="5999" y="5084"/>
                      </a:lnTo>
                      <a:lnTo>
                        <a:pt x="6126" y="5021"/>
                      </a:lnTo>
                      <a:lnTo>
                        <a:pt x="6149" y="4979"/>
                      </a:lnTo>
                      <a:lnTo>
                        <a:pt x="6143" y="4933"/>
                      </a:lnTo>
                      <a:lnTo>
                        <a:pt x="6111" y="5017"/>
                      </a:lnTo>
                      <a:lnTo>
                        <a:pt x="6005" y="5048"/>
                      </a:lnTo>
                      <a:lnTo>
                        <a:pt x="5954" y="5078"/>
                      </a:lnTo>
                      <a:lnTo>
                        <a:pt x="5882" y="5021"/>
                      </a:lnTo>
                      <a:lnTo>
                        <a:pt x="5816" y="4954"/>
                      </a:lnTo>
                      <a:lnTo>
                        <a:pt x="5867" y="5032"/>
                      </a:lnTo>
                      <a:lnTo>
                        <a:pt x="5930" y="5089"/>
                      </a:lnTo>
                      <a:lnTo>
                        <a:pt x="5955" y="5173"/>
                      </a:lnTo>
                      <a:lnTo>
                        <a:pt x="5952" y="5248"/>
                      </a:lnTo>
                      <a:lnTo>
                        <a:pt x="5901" y="5213"/>
                      </a:lnTo>
                      <a:lnTo>
                        <a:pt x="5834" y="5203"/>
                      </a:lnTo>
                      <a:lnTo>
                        <a:pt x="5828" y="5342"/>
                      </a:lnTo>
                      <a:lnTo>
                        <a:pt x="5808" y="5201"/>
                      </a:lnTo>
                      <a:lnTo>
                        <a:pt x="5766" y="5155"/>
                      </a:lnTo>
                      <a:lnTo>
                        <a:pt x="5708" y="5029"/>
                      </a:lnTo>
                      <a:lnTo>
                        <a:pt x="5619" y="4936"/>
                      </a:lnTo>
                      <a:lnTo>
                        <a:pt x="5604" y="4873"/>
                      </a:lnTo>
                      <a:lnTo>
                        <a:pt x="5580" y="4807"/>
                      </a:lnTo>
                      <a:lnTo>
                        <a:pt x="5556" y="4729"/>
                      </a:lnTo>
                      <a:lnTo>
                        <a:pt x="5480" y="4649"/>
                      </a:lnTo>
                      <a:lnTo>
                        <a:pt x="5496" y="4630"/>
                      </a:lnTo>
                      <a:lnTo>
                        <a:pt x="5354" y="4448"/>
                      </a:lnTo>
                      <a:lnTo>
                        <a:pt x="5513" y="4626"/>
                      </a:lnTo>
                      <a:lnTo>
                        <a:pt x="5516" y="4608"/>
                      </a:lnTo>
                      <a:lnTo>
                        <a:pt x="5473" y="4503"/>
                      </a:lnTo>
                      <a:lnTo>
                        <a:pt x="5485" y="4482"/>
                      </a:lnTo>
                      <a:lnTo>
                        <a:pt x="5452" y="4470"/>
                      </a:lnTo>
                      <a:lnTo>
                        <a:pt x="5372" y="4416"/>
                      </a:lnTo>
                      <a:lnTo>
                        <a:pt x="5345" y="4430"/>
                      </a:lnTo>
                      <a:lnTo>
                        <a:pt x="5300" y="4362"/>
                      </a:lnTo>
                      <a:lnTo>
                        <a:pt x="5272" y="4293"/>
                      </a:lnTo>
                      <a:lnTo>
                        <a:pt x="5321" y="4343"/>
                      </a:lnTo>
                      <a:lnTo>
                        <a:pt x="5351" y="4346"/>
                      </a:lnTo>
                      <a:lnTo>
                        <a:pt x="5390" y="4311"/>
                      </a:lnTo>
                      <a:lnTo>
                        <a:pt x="5458" y="4316"/>
                      </a:lnTo>
                      <a:lnTo>
                        <a:pt x="5449" y="4281"/>
                      </a:lnTo>
                      <a:lnTo>
                        <a:pt x="5483" y="4214"/>
                      </a:lnTo>
                      <a:lnTo>
                        <a:pt x="5513" y="4170"/>
                      </a:lnTo>
                      <a:lnTo>
                        <a:pt x="5551" y="4167"/>
                      </a:lnTo>
                      <a:lnTo>
                        <a:pt x="5536" y="4115"/>
                      </a:lnTo>
                      <a:lnTo>
                        <a:pt x="5599" y="4103"/>
                      </a:lnTo>
                      <a:lnTo>
                        <a:pt x="5581" y="4074"/>
                      </a:lnTo>
                      <a:lnTo>
                        <a:pt x="5657" y="3999"/>
                      </a:lnTo>
                      <a:lnTo>
                        <a:pt x="5665" y="3945"/>
                      </a:lnTo>
                      <a:lnTo>
                        <a:pt x="5639" y="3869"/>
                      </a:lnTo>
                      <a:lnTo>
                        <a:pt x="5590" y="3855"/>
                      </a:lnTo>
                      <a:lnTo>
                        <a:pt x="5570" y="3881"/>
                      </a:lnTo>
                      <a:lnTo>
                        <a:pt x="5591" y="3920"/>
                      </a:lnTo>
                      <a:lnTo>
                        <a:pt x="5576" y="3974"/>
                      </a:lnTo>
                      <a:lnTo>
                        <a:pt x="5515" y="3960"/>
                      </a:lnTo>
                      <a:lnTo>
                        <a:pt x="5498" y="3902"/>
                      </a:lnTo>
                      <a:lnTo>
                        <a:pt x="5510" y="3822"/>
                      </a:lnTo>
                      <a:lnTo>
                        <a:pt x="5446" y="3783"/>
                      </a:lnTo>
                      <a:lnTo>
                        <a:pt x="5371" y="3723"/>
                      </a:lnTo>
                      <a:lnTo>
                        <a:pt x="5336" y="3716"/>
                      </a:lnTo>
                      <a:lnTo>
                        <a:pt x="5363" y="3771"/>
                      </a:lnTo>
                      <a:lnTo>
                        <a:pt x="5321" y="3821"/>
                      </a:lnTo>
                      <a:lnTo>
                        <a:pt x="5393" y="3878"/>
                      </a:lnTo>
                      <a:lnTo>
                        <a:pt x="5440" y="3963"/>
                      </a:lnTo>
                      <a:lnTo>
                        <a:pt x="5413" y="4101"/>
                      </a:lnTo>
                      <a:lnTo>
                        <a:pt x="5386" y="4127"/>
                      </a:lnTo>
                      <a:lnTo>
                        <a:pt x="5330" y="4097"/>
                      </a:lnTo>
                      <a:lnTo>
                        <a:pt x="5287" y="4083"/>
                      </a:lnTo>
                      <a:lnTo>
                        <a:pt x="5264" y="4020"/>
                      </a:lnTo>
                      <a:lnTo>
                        <a:pt x="5266" y="3959"/>
                      </a:lnTo>
                      <a:lnTo>
                        <a:pt x="5224" y="3986"/>
                      </a:lnTo>
                      <a:lnTo>
                        <a:pt x="5176" y="3969"/>
                      </a:lnTo>
                      <a:lnTo>
                        <a:pt x="5173" y="3927"/>
                      </a:lnTo>
                      <a:lnTo>
                        <a:pt x="5156" y="3885"/>
                      </a:lnTo>
                      <a:lnTo>
                        <a:pt x="5155" y="3792"/>
                      </a:lnTo>
                      <a:lnTo>
                        <a:pt x="5204" y="3755"/>
                      </a:lnTo>
                      <a:lnTo>
                        <a:pt x="5234" y="3698"/>
                      </a:lnTo>
                      <a:lnTo>
                        <a:pt x="5227" y="3671"/>
                      </a:lnTo>
                      <a:lnTo>
                        <a:pt x="5222" y="3611"/>
                      </a:lnTo>
                      <a:lnTo>
                        <a:pt x="5215" y="3555"/>
                      </a:lnTo>
                      <a:lnTo>
                        <a:pt x="5239" y="3489"/>
                      </a:lnTo>
                      <a:lnTo>
                        <a:pt x="5252" y="3410"/>
                      </a:lnTo>
                      <a:lnTo>
                        <a:pt x="5302" y="3383"/>
                      </a:lnTo>
                      <a:lnTo>
                        <a:pt x="5284" y="3359"/>
                      </a:lnTo>
                      <a:lnTo>
                        <a:pt x="5312" y="3312"/>
                      </a:lnTo>
                      <a:lnTo>
                        <a:pt x="5332" y="3240"/>
                      </a:lnTo>
                      <a:lnTo>
                        <a:pt x="5362" y="3216"/>
                      </a:lnTo>
                      <a:lnTo>
                        <a:pt x="5360" y="3174"/>
                      </a:lnTo>
                      <a:lnTo>
                        <a:pt x="5363" y="3111"/>
                      </a:lnTo>
                      <a:lnTo>
                        <a:pt x="5383" y="3051"/>
                      </a:lnTo>
                      <a:lnTo>
                        <a:pt x="5375" y="2988"/>
                      </a:lnTo>
                      <a:lnTo>
                        <a:pt x="5383" y="2931"/>
                      </a:lnTo>
                      <a:lnTo>
                        <a:pt x="5381" y="2868"/>
                      </a:lnTo>
                      <a:lnTo>
                        <a:pt x="5371" y="2807"/>
                      </a:lnTo>
                      <a:lnTo>
                        <a:pt x="5309" y="2712"/>
                      </a:lnTo>
                      <a:lnTo>
                        <a:pt x="5347" y="2724"/>
                      </a:lnTo>
                      <a:lnTo>
                        <a:pt x="5378" y="2754"/>
                      </a:lnTo>
                      <a:lnTo>
                        <a:pt x="5383" y="2673"/>
                      </a:lnTo>
                      <a:lnTo>
                        <a:pt x="5381" y="2636"/>
                      </a:lnTo>
                      <a:lnTo>
                        <a:pt x="5342" y="2612"/>
                      </a:lnTo>
                      <a:lnTo>
                        <a:pt x="5303" y="2589"/>
                      </a:lnTo>
                      <a:lnTo>
                        <a:pt x="5291" y="2535"/>
                      </a:lnTo>
                      <a:lnTo>
                        <a:pt x="5267" y="2519"/>
                      </a:lnTo>
                      <a:lnTo>
                        <a:pt x="5257" y="2445"/>
                      </a:lnTo>
                      <a:lnTo>
                        <a:pt x="5221" y="2400"/>
                      </a:lnTo>
                      <a:lnTo>
                        <a:pt x="5227" y="2373"/>
                      </a:lnTo>
                      <a:lnTo>
                        <a:pt x="5203" y="2300"/>
                      </a:lnTo>
                      <a:lnTo>
                        <a:pt x="5101" y="2309"/>
                      </a:lnTo>
                      <a:lnTo>
                        <a:pt x="5030" y="2286"/>
                      </a:lnTo>
                      <a:lnTo>
                        <a:pt x="5000" y="2301"/>
                      </a:lnTo>
                      <a:lnTo>
                        <a:pt x="4945" y="2301"/>
                      </a:lnTo>
                      <a:lnTo>
                        <a:pt x="4921" y="2255"/>
                      </a:lnTo>
                      <a:lnTo>
                        <a:pt x="4909" y="2184"/>
                      </a:lnTo>
                      <a:lnTo>
                        <a:pt x="4805" y="2153"/>
                      </a:lnTo>
                      <a:lnTo>
                        <a:pt x="4808" y="2100"/>
                      </a:lnTo>
                      <a:lnTo>
                        <a:pt x="4763" y="2025"/>
                      </a:lnTo>
                      <a:lnTo>
                        <a:pt x="4751" y="1985"/>
                      </a:lnTo>
                      <a:lnTo>
                        <a:pt x="4714" y="1970"/>
                      </a:lnTo>
                      <a:lnTo>
                        <a:pt x="4679" y="1970"/>
                      </a:lnTo>
                      <a:lnTo>
                        <a:pt x="4657" y="1929"/>
                      </a:lnTo>
                      <a:lnTo>
                        <a:pt x="4627" y="1919"/>
                      </a:lnTo>
                      <a:lnTo>
                        <a:pt x="4609" y="1884"/>
                      </a:lnTo>
                      <a:lnTo>
                        <a:pt x="4559" y="1856"/>
                      </a:lnTo>
                      <a:lnTo>
                        <a:pt x="4552" y="1814"/>
                      </a:lnTo>
                      <a:lnTo>
                        <a:pt x="4562" y="1764"/>
                      </a:lnTo>
                      <a:lnTo>
                        <a:pt x="4552" y="1697"/>
                      </a:lnTo>
                      <a:lnTo>
                        <a:pt x="4402" y="1613"/>
                      </a:lnTo>
                      <a:lnTo>
                        <a:pt x="4358" y="1569"/>
                      </a:lnTo>
                      <a:lnTo>
                        <a:pt x="4358" y="1524"/>
                      </a:lnTo>
                      <a:lnTo>
                        <a:pt x="4279" y="1389"/>
                      </a:lnTo>
                      <a:lnTo>
                        <a:pt x="4252" y="1355"/>
                      </a:lnTo>
                      <a:lnTo>
                        <a:pt x="4217" y="1355"/>
                      </a:lnTo>
                      <a:lnTo>
                        <a:pt x="4139" y="1274"/>
                      </a:lnTo>
                      <a:lnTo>
                        <a:pt x="4123" y="1298"/>
                      </a:lnTo>
                      <a:lnTo>
                        <a:pt x="4100" y="1284"/>
                      </a:lnTo>
                      <a:lnTo>
                        <a:pt x="3995" y="1211"/>
                      </a:lnTo>
                      <a:lnTo>
                        <a:pt x="3925" y="1155"/>
                      </a:lnTo>
                      <a:lnTo>
                        <a:pt x="3892" y="1137"/>
                      </a:lnTo>
                      <a:lnTo>
                        <a:pt x="3794" y="1140"/>
                      </a:lnTo>
                      <a:lnTo>
                        <a:pt x="3718" y="1170"/>
                      </a:lnTo>
                      <a:lnTo>
                        <a:pt x="3694" y="1116"/>
                      </a:lnTo>
                      <a:lnTo>
                        <a:pt x="3646" y="1157"/>
                      </a:lnTo>
                      <a:lnTo>
                        <a:pt x="3613" y="1131"/>
                      </a:lnTo>
                      <a:lnTo>
                        <a:pt x="3613" y="1167"/>
                      </a:lnTo>
                      <a:lnTo>
                        <a:pt x="3578" y="1193"/>
                      </a:lnTo>
                      <a:lnTo>
                        <a:pt x="3521" y="1178"/>
                      </a:lnTo>
                      <a:lnTo>
                        <a:pt x="3505" y="1238"/>
                      </a:lnTo>
                      <a:lnTo>
                        <a:pt x="3484" y="1274"/>
                      </a:lnTo>
                      <a:lnTo>
                        <a:pt x="3418" y="1263"/>
                      </a:lnTo>
                      <a:lnTo>
                        <a:pt x="3430" y="1296"/>
                      </a:lnTo>
                      <a:lnTo>
                        <a:pt x="3526" y="1283"/>
                      </a:lnTo>
                      <a:lnTo>
                        <a:pt x="3548" y="1338"/>
                      </a:lnTo>
                      <a:lnTo>
                        <a:pt x="3538" y="1398"/>
                      </a:lnTo>
                      <a:lnTo>
                        <a:pt x="3476" y="1397"/>
                      </a:lnTo>
                      <a:lnTo>
                        <a:pt x="3431" y="1383"/>
                      </a:lnTo>
                      <a:lnTo>
                        <a:pt x="3499" y="1368"/>
                      </a:lnTo>
                      <a:lnTo>
                        <a:pt x="3356" y="1371"/>
                      </a:lnTo>
                      <a:lnTo>
                        <a:pt x="3034" y="1547"/>
                      </a:lnTo>
                      <a:lnTo>
                        <a:pt x="2957" y="1596"/>
                      </a:lnTo>
                      <a:lnTo>
                        <a:pt x="2938" y="1547"/>
                      </a:lnTo>
                      <a:lnTo>
                        <a:pt x="2971" y="1497"/>
                      </a:lnTo>
                      <a:lnTo>
                        <a:pt x="2926" y="1520"/>
                      </a:lnTo>
                      <a:lnTo>
                        <a:pt x="2897" y="1505"/>
                      </a:lnTo>
                      <a:lnTo>
                        <a:pt x="2908" y="1556"/>
                      </a:lnTo>
                      <a:lnTo>
                        <a:pt x="2843" y="1572"/>
                      </a:lnTo>
                      <a:lnTo>
                        <a:pt x="2866" y="1611"/>
                      </a:lnTo>
                      <a:lnTo>
                        <a:pt x="2752" y="1623"/>
                      </a:lnTo>
                      <a:lnTo>
                        <a:pt x="2729" y="1598"/>
                      </a:lnTo>
                      <a:lnTo>
                        <a:pt x="2558" y="1620"/>
                      </a:lnTo>
                      <a:lnTo>
                        <a:pt x="2561" y="1643"/>
                      </a:lnTo>
                      <a:lnTo>
                        <a:pt x="2524" y="1637"/>
                      </a:lnTo>
                      <a:lnTo>
                        <a:pt x="2447" y="1635"/>
                      </a:lnTo>
                      <a:lnTo>
                        <a:pt x="2414" y="1647"/>
                      </a:lnTo>
                      <a:lnTo>
                        <a:pt x="2380" y="1598"/>
                      </a:lnTo>
                      <a:lnTo>
                        <a:pt x="2356" y="1490"/>
                      </a:lnTo>
                      <a:lnTo>
                        <a:pt x="2353" y="1431"/>
                      </a:lnTo>
                      <a:lnTo>
                        <a:pt x="2380" y="1400"/>
                      </a:lnTo>
                      <a:lnTo>
                        <a:pt x="2374" y="1436"/>
                      </a:lnTo>
                      <a:lnTo>
                        <a:pt x="2366" y="1490"/>
                      </a:lnTo>
                      <a:lnTo>
                        <a:pt x="2392" y="1590"/>
                      </a:lnTo>
                      <a:lnTo>
                        <a:pt x="2431" y="1626"/>
                      </a:lnTo>
                      <a:lnTo>
                        <a:pt x="2482" y="1614"/>
                      </a:lnTo>
                      <a:lnTo>
                        <a:pt x="2486" y="1575"/>
                      </a:lnTo>
                      <a:lnTo>
                        <a:pt x="2480" y="1475"/>
                      </a:lnTo>
                      <a:lnTo>
                        <a:pt x="2428" y="1401"/>
                      </a:lnTo>
                      <a:lnTo>
                        <a:pt x="2381" y="1317"/>
                      </a:lnTo>
                      <a:lnTo>
                        <a:pt x="2332" y="1293"/>
                      </a:lnTo>
                      <a:lnTo>
                        <a:pt x="2288" y="1271"/>
                      </a:lnTo>
                      <a:lnTo>
                        <a:pt x="2254" y="1239"/>
                      </a:lnTo>
                      <a:lnTo>
                        <a:pt x="2206" y="1200"/>
                      </a:lnTo>
                      <a:lnTo>
                        <a:pt x="2207" y="1185"/>
                      </a:lnTo>
                      <a:lnTo>
                        <a:pt x="2282" y="1241"/>
                      </a:lnTo>
                      <a:lnTo>
                        <a:pt x="2230" y="1172"/>
                      </a:lnTo>
                      <a:lnTo>
                        <a:pt x="2188" y="1155"/>
                      </a:lnTo>
                      <a:lnTo>
                        <a:pt x="2156" y="1106"/>
                      </a:lnTo>
                      <a:lnTo>
                        <a:pt x="2120" y="1092"/>
                      </a:lnTo>
                      <a:lnTo>
                        <a:pt x="2105" y="1071"/>
                      </a:lnTo>
                      <a:lnTo>
                        <a:pt x="2105" y="1049"/>
                      </a:lnTo>
                      <a:lnTo>
                        <a:pt x="2131" y="1062"/>
                      </a:lnTo>
                      <a:lnTo>
                        <a:pt x="2146" y="1083"/>
                      </a:lnTo>
                      <a:lnTo>
                        <a:pt x="2176" y="1085"/>
                      </a:lnTo>
                      <a:lnTo>
                        <a:pt x="2176" y="1109"/>
                      </a:lnTo>
                      <a:lnTo>
                        <a:pt x="2209" y="1119"/>
                      </a:lnTo>
                      <a:lnTo>
                        <a:pt x="2230" y="1119"/>
                      </a:lnTo>
                      <a:lnTo>
                        <a:pt x="2248" y="1148"/>
                      </a:lnTo>
                      <a:lnTo>
                        <a:pt x="2270" y="1161"/>
                      </a:lnTo>
                      <a:lnTo>
                        <a:pt x="2293" y="1206"/>
                      </a:lnTo>
                      <a:lnTo>
                        <a:pt x="2344" y="1224"/>
                      </a:lnTo>
                      <a:lnTo>
                        <a:pt x="2371" y="1188"/>
                      </a:lnTo>
                      <a:lnTo>
                        <a:pt x="2414" y="1218"/>
                      </a:lnTo>
                      <a:lnTo>
                        <a:pt x="2396" y="1181"/>
                      </a:lnTo>
                      <a:lnTo>
                        <a:pt x="2360" y="1169"/>
                      </a:lnTo>
                      <a:lnTo>
                        <a:pt x="2348" y="1143"/>
                      </a:lnTo>
                      <a:lnTo>
                        <a:pt x="2338" y="1173"/>
                      </a:lnTo>
                      <a:lnTo>
                        <a:pt x="2315" y="1190"/>
                      </a:lnTo>
                      <a:lnTo>
                        <a:pt x="2293" y="1163"/>
                      </a:lnTo>
                      <a:lnTo>
                        <a:pt x="2296" y="1116"/>
                      </a:lnTo>
                      <a:lnTo>
                        <a:pt x="2272" y="1115"/>
                      </a:lnTo>
                      <a:lnTo>
                        <a:pt x="2249" y="1089"/>
                      </a:lnTo>
                      <a:lnTo>
                        <a:pt x="2203" y="1085"/>
                      </a:lnTo>
                      <a:lnTo>
                        <a:pt x="2159" y="1056"/>
                      </a:lnTo>
                      <a:lnTo>
                        <a:pt x="2087" y="1023"/>
                      </a:lnTo>
                      <a:lnTo>
                        <a:pt x="2081" y="992"/>
                      </a:lnTo>
                      <a:lnTo>
                        <a:pt x="2119" y="959"/>
                      </a:lnTo>
                      <a:lnTo>
                        <a:pt x="2134" y="915"/>
                      </a:lnTo>
                      <a:lnTo>
                        <a:pt x="2212" y="897"/>
                      </a:lnTo>
                      <a:lnTo>
                        <a:pt x="2216" y="869"/>
                      </a:lnTo>
                      <a:lnTo>
                        <a:pt x="2242" y="875"/>
                      </a:lnTo>
                      <a:lnTo>
                        <a:pt x="2215" y="827"/>
                      </a:lnTo>
                      <a:lnTo>
                        <a:pt x="2195" y="843"/>
                      </a:lnTo>
                      <a:lnTo>
                        <a:pt x="2186" y="891"/>
                      </a:lnTo>
                      <a:lnTo>
                        <a:pt x="2107" y="899"/>
                      </a:lnTo>
                      <a:lnTo>
                        <a:pt x="2068" y="902"/>
                      </a:lnTo>
                      <a:lnTo>
                        <a:pt x="2048" y="876"/>
                      </a:lnTo>
                      <a:lnTo>
                        <a:pt x="2008" y="867"/>
                      </a:lnTo>
                      <a:lnTo>
                        <a:pt x="1967" y="872"/>
                      </a:lnTo>
                      <a:lnTo>
                        <a:pt x="1931" y="888"/>
                      </a:lnTo>
                      <a:lnTo>
                        <a:pt x="1930" y="936"/>
                      </a:lnTo>
                      <a:lnTo>
                        <a:pt x="1957" y="948"/>
                      </a:lnTo>
                      <a:lnTo>
                        <a:pt x="1973" y="926"/>
                      </a:lnTo>
                      <a:lnTo>
                        <a:pt x="2035" y="938"/>
                      </a:lnTo>
                      <a:lnTo>
                        <a:pt x="2042" y="1019"/>
                      </a:lnTo>
                      <a:lnTo>
                        <a:pt x="2057" y="1037"/>
                      </a:lnTo>
                      <a:lnTo>
                        <a:pt x="2048" y="1056"/>
                      </a:lnTo>
                      <a:lnTo>
                        <a:pt x="2065" y="1074"/>
                      </a:lnTo>
                      <a:lnTo>
                        <a:pt x="2086" y="1082"/>
                      </a:lnTo>
                      <a:lnTo>
                        <a:pt x="2101" y="1101"/>
                      </a:lnTo>
                      <a:lnTo>
                        <a:pt x="2144" y="1122"/>
                      </a:lnTo>
                      <a:lnTo>
                        <a:pt x="2144" y="1145"/>
                      </a:lnTo>
                      <a:lnTo>
                        <a:pt x="2096" y="1121"/>
                      </a:lnTo>
                      <a:lnTo>
                        <a:pt x="2038" y="1076"/>
                      </a:lnTo>
                      <a:lnTo>
                        <a:pt x="1960" y="1013"/>
                      </a:lnTo>
                      <a:lnTo>
                        <a:pt x="1861" y="951"/>
                      </a:lnTo>
                      <a:lnTo>
                        <a:pt x="1706" y="875"/>
                      </a:lnTo>
                      <a:lnTo>
                        <a:pt x="1561" y="819"/>
                      </a:lnTo>
                      <a:lnTo>
                        <a:pt x="1405" y="782"/>
                      </a:lnTo>
                      <a:lnTo>
                        <a:pt x="1225" y="764"/>
                      </a:lnTo>
                      <a:lnTo>
                        <a:pt x="1223" y="728"/>
                      </a:lnTo>
                      <a:lnTo>
                        <a:pt x="1279" y="720"/>
                      </a:lnTo>
                      <a:lnTo>
                        <a:pt x="1408" y="738"/>
                      </a:lnTo>
                      <a:lnTo>
                        <a:pt x="1423" y="701"/>
                      </a:lnTo>
                      <a:lnTo>
                        <a:pt x="1439" y="738"/>
                      </a:lnTo>
                      <a:lnTo>
                        <a:pt x="1498" y="747"/>
                      </a:lnTo>
                      <a:lnTo>
                        <a:pt x="1492" y="701"/>
                      </a:lnTo>
                      <a:lnTo>
                        <a:pt x="1591" y="761"/>
                      </a:lnTo>
                      <a:lnTo>
                        <a:pt x="1637" y="758"/>
                      </a:lnTo>
                      <a:lnTo>
                        <a:pt x="1628" y="714"/>
                      </a:lnTo>
                      <a:lnTo>
                        <a:pt x="1579" y="681"/>
                      </a:lnTo>
                      <a:lnTo>
                        <a:pt x="1595" y="644"/>
                      </a:lnTo>
                      <a:lnTo>
                        <a:pt x="1550" y="671"/>
                      </a:lnTo>
                      <a:lnTo>
                        <a:pt x="1534" y="635"/>
                      </a:lnTo>
                      <a:lnTo>
                        <a:pt x="1508" y="648"/>
                      </a:lnTo>
                      <a:lnTo>
                        <a:pt x="1466" y="638"/>
                      </a:lnTo>
                      <a:lnTo>
                        <a:pt x="1397" y="648"/>
                      </a:lnTo>
                      <a:lnTo>
                        <a:pt x="1375" y="675"/>
                      </a:lnTo>
                      <a:lnTo>
                        <a:pt x="1297" y="668"/>
                      </a:lnTo>
                      <a:lnTo>
                        <a:pt x="1322" y="620"/>
                      </a:lnTo>
                      <a:lnTo>
                        <a:pt x="1303" y="611"/>
                      </a:lnTo>
                      <a:lnTo>
                        <a:pt x="1261" y="644"/>
                      </a:lnTo>
                      <a:lnTo>
                        <a:pt x="1241" y="629"/>
                      </a:lnTo>
                      <a:lnTo>
                        <a:pt x="1232" y="654"/>
                      </a:lnTo>
                      <a:lnTo>
                        <a:pt x="1202" y="690"/>
                      </a:lnTo>
                      <a:lnTo>
                        <a:pt x="1138" y="722"/>
                      </a:lnTo>
                      <a:lnTo>
                        <a:pt x="1178" y="735"/>
                      </a:lnTo>
                      <a:lnTo>
                        <a:pt x="1183" y="770"/>
                      </a:lnTo>
                      <a:lnTo>
                        <a:pt x="1132" y="765"/>
                      </a:lnTo>
                      <a:lnTo>
                        <a:pt x="1057" y="741"/>
                      </a:lnTo>
                      <a:lnTo>
                        <a:pt x="925" y="765"/>
                      </a:lnTo>
                      <a:lnTo>
                        <a:pt x="785" y="795"/>
                      </a:lnTo>
                      <a:lnTo>
                        <a:pt x="685" y="816"/>
                      </a:lnTo>
                      <a:lnTo>
                        <a:pt x="572" y="833"/>
                      </a:lnTo>
                      <a:lnTo>
                        <a:pt x="470" y="858"/>
                      </a:lnTo>
                      <a:lnTo>
                        <a:pt x="434" y="861"/>
                      </a:lnTo>
                      <a:lnTo>
                        <a:pt x="436" y="828"/>
                      </a:lnTo>
                      <a:lnTo>
                        <a:pt x="463" y="789"/>
                      </a:lnTo>
                      <a:lnTo>
                        <a:pt x="550" y="749"/>
                      </a:lnTo>
                      <a:lnTo>
                        <a:pt x="613" y="731"/>
                      </a:lnTo>
                      <a:lnTo>
                        <a:pt x="703" y="723"/>
                      </a:lnTo>
                      <a:lnTo>
                        <a:pt x="733" y="713"/>
                      </a:lnTo>
                      <a:lnTo>
                        <a:pt x="755" y="690"/>
                      </a:lnTo>
                      <a:lnTo>
                        <a:pt x="784" y="705"/>
                      </a:lnTo>
                      <a:lnTo>
                        <a:pt x="808" y="698"/>
                      </a:lnTo>
                      <a:lnTo>
                        <a:pt x="716" y="659"/>
                      </a:lnTo>
                      <a:lnTo>
                        <a:pt x="664" y="630"/>
                      </a:lnTo>
                      <a:lnTo>
                        <a:pt x="680" y="530"/>
                      </a:lnTo>
                      <a:lnTo>
                        <a:pt x="646" y="557"/>
                      </a:lnTo>
                      <a:lnTo>
                        <a:pt x="623" y="591"/>
                      </a:lnTo>
                      <a:lnTo>
                        <a:pt x="611" y="651"/>
                      </a:lnTo>
                      <a:lnTo>
                        <a:pt x="595" y="704"/>
                      </a:lnTo>
                      <a:lnTo>
                        <a:pt x="559" y="593"/>
                      </a:lnTo>
                      <a:lnTo>
                        <a:pt x="551" y="557"/>
                      </a:lnTo>
                      <a:lnTo>
                        <a:pt x="520" y="563"/>
                      </a:lnTo>
                      <a:lnTo>
                        <a:pt x="512" y="539"/>
                      </a:lnTo>
                      <a:lnTo>
                        <a:pt x="493" y="539"/>
                      </a:lnTo>
                      <a:lnTo>
                        <a:pt x="524" y="663"/>
                      </a:lnTo>
                      <a:lnTo>
                        <a:pt x="517" y="699"/>
                      </a:lnTo>
                      <a:lnTo>
                        <a:pt x="476" y="732"/>
                      </a:lnTo>
                      <a:lnTo>
                        <a:pt x="428" y="758"/>
                      </a:lnTo>
                      <a:lnTo>
                        <a:pt x="401" y="780"/>
                      </a:lnTo>
                      <a:lnTo>
                        <a:pt x="385" y="800"/>
                      </a:lnTo>
                      <a:lnTo>
                        <a:pt x="385" y="818"/>
                      </a:lnTo>
                      <a:lnTo>
                        <a:pt x="341" y="816"/>
                      </a:lnTo>
                      <a:lnTo>
                        <a:pt x="328" y="857"/>
                      </a:lnTo>
                      <a:lnTo>
                        <a:pt x="295" y="873"/>
                      </a:lnTo>
                      <a:lnTo>
                        <a:pt x="217" y="885"/>
                      </a:lnTo>
                      <a:lnTo>
                        <a:pt x="157" y="893"/>
                      </a:lnTo>
                      <a:lnTo>
                        <a:pt x="164" y="872"/>
                      </a:lnTo>
                      <a:lnTo>
                        <a:pt x="146" y="843"/>
                      </a:lnTo>
                      <a:lnTo>
                        <a:pt x="197" y="840"/>
                      </a:lnTo>
                      <a:lnTo>
                        <a:pt x="223" y="840"/>
                      </a:lnTo>
                      <a:lnTo>
                        <a:pt x="251" y="794"/>
                      </a:lnTo>
                      <a:lnTo>
                        <a:pt x="255" y="719"/>
                      </a:lnTo>
                      <a:lnTo>
                        <a:pt x="244" y="680"/>
                      </a:lnTo>
                      <a:lnTo>
                        <a:pt x="216" y="644"/>
                      </a:lnTo>
                      <a:lnTo>
                        <a:pt x="187" y="591"/>
                      </a:lnTo>
                      <a:lnTo>
                        <a:pt x="235" y="518"/>
                      </a:lnTo>
                      <a:lnTo>
                        <a:pt x="246" y="468"/>
                      </a:lnTo>
                      <a:lnTo>
                        <a:pt x="241" y="423"/>
                      </a:lnTo>
                      <a:lnTo>
                        <a:pt x="217" y="395"/>
                      </a:lnTo>
                      <a:lnTo>
                        <a:pt x="165" y="366"/>
                      </a:lnTo>
                      <a:lnTo>
                        <a:pt x="108" y="312"/>
                      </a:lnTo>
                      <a:lnTo>
                        <a:pt x="90" y="272"/>
                      </a:lnTo>
                      <a:lnTo>
                        <a:pt x="61" y="246"/>
                      </a:lnTo>
                      <a:lnTo>
                        <a:pt x="7" y="201"/>
                      </a:lnTo>
                      <a:lnTo>
                        <a:pt x="0" y="168"/>
                      </a:lnTo>
                      <a:lnTo>
                        <a:pt x="21" y="126"/>
                      </a:lnTo>
                      <a:lnTo>
                        <a:pt x="48" y="50"/>
                      </a:lnTo>
                      <a:lnTo>
                        <a:pt x="36" y="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5299" name="Freeform 83"/>
                <p:cNvSpPr>
                  <a:spLocks noChangeAspect="1"/>
                </p:cNvSpPr>
                <p:nvPr/>
              </p:nvSpPr>
              <p:spPr bwMode="auto">
                <a:xfrm>
                  <a:off x="-2410" y="1670"/>
                  <a:ext cx="20" cy="19"/>
                </a:xfrm>
                <a:custGeom>
                  <a:avLst/>
                  <a:gdLst>
                    <a:gd name="T0" fmla="*/ 1 w 75"/>
                    <a:gd name="T1" fmla="*/ 0 h 68"/>
                    <a:gd name="T2" fmla="*/ 18 w 75"/>
                    <a:gd name="T3" fmla="*/ 9 h 68"/>
                    <a:gd name="T4" fmla="*/ 27 w 75"/>
                    <a:gd name="T5" fmla="*/ 23 h 68"/>
                    <a:gd name="T6" fmla="*/ 57 w 75"/>
                    <a:gd name="T7" fmla="*/ 42 h 68"/>
                    <a:gd name="T8" fmla="*/ 75 w 75"/>
                    <a:gd name="T9" fmla="*/ 62 h 68"/>
                    <a:gd name="T10" fmla="*/ 22 w 75"/>
                    <a:gd name="T11" fmla="*/ 62 h 68"/>
                    <a:gd name="T12" fmla="*/ 4 w 75"/>
                    <a:gd name="T13" fmla="*/ 42 h 68"/>
                    <a:gd name="T14" fmla="*/ 0 w 75"/>
                    <a:gd name="T15" fmla="*/ 24 h 68"/>
                    <a:gd name="T16" fmla="*/ 1 w 75"/>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8">
                      <a:moveTo>
                        <a:pt x="1" y="0"/>
                      </a:moveTo>
                      <a:cubicBezTo>
                        <a:pt x="7" y="3"/>
                        <a:pt x="12" y="6"/>
                        <a:pt x="18" y="9"/>
                      </a:cubicBezTo>
                      <a:cubicBezTo>
                        <a:pt x="22" y="14"/>
                        <a:pt x="24" y="18"/>
                        <a:pt x="27" y="23"/>
                      </a:cubicBezTo>
                      <a:cubicBezTo>
                        <a:pt x="29" y="38"/>
                        <a:pt x="44" y="39"/>
                        <a:pt x="57" y="42"/>
                      </a:cubicBezTo>
                      <a:cubicBezTo>
                        <a:pt x="66" y="47"/>
                        <a:pt x="71" y="52"/>
                        <a:pt x="75" y="62"/>
                      </a:cubicBezTo>
                      <a:cubicBezTo>
                        <a:pt x="65" y="68"/>
                        <a:pt x="32" y="62"/>
                        <a:pt x="22" y="62"/>
                      </a:cubicBezTo>
                      <a:cubicBezTo>
                        <a:pt x="8" y="59"/>
                        <a:pt x="11" y="53"/>
                        <a:pt x="4" y="42"/>
                      </a:cubicBezTo>
                      <a:cubicBezTo>
                        <a:pt x="3" y="36"/>
                        <a:pt x="1" y="30"/>
                        <a:pt x="0" y="24"/>
                      </a:cubicBezTo>
                      <a:cubicBezTo>
                        <a:pt x="1" y="3"/>
                        <a:pt x="1" y="11"/>
                        <a:pt x="1" y="0"/>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5300" name="Freeform 84"/>
                <p:cNvSpPr>
                  <a:spLocks noChangeAspect="1"/>
                </p:cNvSpPr>
                <p:nvPr/>
              </p:nvSpPr>
              <p:spPr bwMode="auto">
                <a:xfrm>
                  <a:off x="-2402" y="1666"/>
                  <a:ext cx="14" cy="18"/>
                </a:xfrm>
                <a:custGeom>
                  <a:avLst/>
                  <a:gdLst>
                    <a:gd name="T0" fmla="*/ 10 w 48"/>
                    <a:gd name="T1" fmla="*/ 6 h 66"/>
                    <a:gd name="T2" fmla="*/ 22 w 48"/>
                    <a:gd name="T3" fmla="*/ 50 h 66"/>
                    <a:gd name="T4" fmla="*/ 48 w 48"/>
                    <a:gd name="T5" fmla="*/ 41 h 66"/>
                    <a:gd name="T6" fmla="*/ 46 w 48"/>
                    <a:gd name="T7" fmla="*/ 12 h 66"/>
                    <a:gd name="T8" fmla="*/ 40 w 48"/>
                    <a:gd name="T9" fmla="*/ 11 h 66"/>
                    <a:gd name="T10" fmla="*/ 19 w 48"/>
                    <a:gd name="T11" fmla="*/ 0 h 66"/>
                    <a:gd name="T12" fmla="*/ 10 w 48"/>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48" h="66">
                      <a:moveTo>
                        <a:pt x="10" y="6"/>
                      </a:moveTo>
                      <a:cubicBezTo>
                        <a:pt x="13" y="66"/>
                        <a:pt x="0" y="39"/>
                        <a:pt x="22" y="50"/>
                      </a:cubicBezTo>
                      <a:cubicBezTo>
                        <a:pt x="41" y="48"/>
                        <a:pt x="36" y="48"/>
                        <a:pt x="48" y="41"/>
                      </a:cubicBezTo>
                      <a:cubicBezTo>
                        <a:pt x="47" y="31"/>
                        <a:pt x="48" y="21"/>
                        <a:pt x="46" y="12"/>
                      </a:cubicBezTo>
                      <a:cubicBezTo>
                        <a:pt x="45" y="10"/>
                        <a:pt x="42" y="12"/>
                        <a:pt x="40" y="11"/>
                      </a:cubicBezTo>
                      <a:cubicBezTo>
                        <a:pt x="33" y="8"/>
                        <a:pt x="26" y="3"/>
                        <a:pt x="19" y="0"/>
                      </a:cubicBezTo>
                      <a:cubicBezTo>
                        <a:pt x="11" y="3"/>
                        <a:pt x="14" y="0"/>
                        <a:pt x="10" y="6"/>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5301" name="Freeform 85"/>
                <p:cNvSpPr>
                  <a:spLocks noChangeAspect="1"/>
                </p:cNvSpPr>
                <p:nvPr/>
              </p:nvSpPr>
              <p:spPr bwMode="auto">
                <a:xfrm>
                  <a:off x="-1769" y="1715"/>
                  <a:ext cx="68" cy="110"/>
                </a:xfrm>
                <a:custGeom>
                  <a:avLst/>
                  <a:gdLst>
                    <a:gd name="T0" fmla="*/ 0 w 256"/>
                    <a:gd name="T1" fmla="*/ 0 h 402"/>
                    <a:gd name="T2" fmla="*/ 72 w 256"/>
                    <a:gd name="T3" fmla="*/ 100 h 402"/>
                    <a:gd name="T4" fmla="*/ 105 w 256"/>
                    <a:gd name="T5" fmla="*/ 171 h 402"/>
                    <a:gd name="T6" fmla="*/ 151 w 256"/>
                    <a:gd name="T7" fmla="*/ 231 h 402"/>
                    <a:gd name="T8" fmla="*/ 166 w 256"/>
                    <a:gd name="T9" fmla="*/ 250 h 402"/>
                    <a:gd name="T10" fmla="*/ 181 w 256"/>
                    <a:gd name="T11" fmla="*/ 291 h 402"/>
                    <a:gd name="T12" fmla="*/ 202 w 256"/>
                    <a:gd name="T13" fmla="*/ 312 h 402"/>
                    <a:gd name="T14" fmla="*/ 211 w 256"/>
                    <a:gd name="T15" fmla="*/ 331 h 402"/>
                    <a:gd name="T16" fmla="*/ 252 w 256"/>
                    <a:gd name="T17" fmla="*/ 384 h 402"/>
                    <a:gd name="T18" fmla="*/ 256 w 256"/>
                    <a:gd name="T19" fmla="*/ 399 h 402"/>
                    <a:gd name="T20" fmla="*/ 243 w 256"/>
                    <a:gd name="T21" fmla="*/ 402 h 402"/>
                    <a:gd name="T22" fmla="*/ 204 w 256"/>
                    <a:gd name="T23" fmla="*/ 364 h 402"/>
                    <a:gd name="T24" fmla="*/ 172 w 256"/>
                    <a:gd name="T25" fmla="*/ 319 h 402"/>
                    <a:gd name="T26" fmla="*/ 130 w 256"/>
                    <a:gd name="T27" fmla="*/ 261 h 402"/>
                    <a:gd name="T28" fmla="*/ 75 w 256"/>
                    <a:gd name="T29" fmla="*/ 192 h 402"/>
                    <a:gd name="T30" fmla="*/ 66 w 256"/>
                    <a:gd name="T31" fmla="*/ 151 h 402"/>
                    <a:gd name="T32" fmla="*/ 43 w 256"/>
                    <a:gd name="T33" fmla="*/ 103 h 402"/>
                    <a:gd name="T34" fmla="*/ 16 w 256"/>
                    <a:gd name="T35" fmla="*/ 42 h 402"/>
                    <a:gd name="T36" fmla="*/ 7 w 256"/>
                    <a:gd name="T37" fmla="*/ 1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402">
                      <a:moveTo>
                        <a:pt x="0" y="0"/>
                      </a:moveTo>
                      <a:lnTo>
                        <a:pt x="72" y="100"/>
                      </a:lnTo>
                      <a:lnTo>
                        <a:pt x="105" y="171"/>
                      </a:lnTo>
                      <a:lnTo>
                        <a:pt x="151" y="231"/>
                      </a:lnTo>
                      <a:lnTo>
                        <a:pt x="166" y="250"/>
                      </a:lnTo>
                      <a:lnTo>
                        <a:pt x="181" y="291"/>
                      </a:lnTo>
                      <a:lnTo>
                        <a:pt x="202" y="312"/>
                      </a:lnTo>
                      <a:lnTo>
                        <a:pt x="211" y="331"/>
                      </a:lnTo>
                      <a:lnTo>
                        <a:pt x="252" y="384"/>
                      </a:lnTo>
                      <a:lnTo>
                        <a:pt x="256" y="399"/>
                      </a:lnTo>
                      <a:lnTo>
                        <a:pt x="243" y="402"/>
                      </a:lnTo>
                      <a:lnTo>
                        <a:pt x="204" y="364"/>
                      </a:lnTo>
                      <a:lnTo>
                        <a:pt x="172" y="319"/>
                      </a:lnTo>
                      <a:lnTo>
                        <a:pt x="130" y="261"/>
                      </a:lnTo>
                      <a:lnTo>
                        <a:pt x="75" y="192"/>
                      </a:lnTo>
                      <a:lnTo>
                        <a:pt x="66" y="151"/>
                      </a:lnTo>
                      <a:lnTo>
                        <a:pt x="43" y="103"/>
                      </a:lnTo>
                      <a:lnTo>
                        <a:pt x="16" y="42"/>
                      </a:lnTo>
                      <a:lnTo>
                        <a:pt x="7" y="1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5302" name="Group 86"/>
              <p:cNvGrpSpPr>
                <a:grpSpLocks/>
              </p:cNvGrpSpPr>
              <p:nvPr/>
            </p:nvGrpSpPr>
            <p:grpSpPr bwMode="auto">
              <a:xfrm>
                <a:off x="5256" y="3940"/>
                <a:ext cx="89" cy="142"/>
                <a:chOff x="-3570" y="2004"/>
                <a:chExt cx="670" cy="1067"/>
              </a:xfrm>
            </p:grpSpPr>
            <p:sp>
              <p:nvSpPr>
                <p:cNvPr id="905303" name="WordArt 87"/>
                <p:cNvSpPr>
                  <a:spLocks noChangeArrowheads="1" noChangeShapeType="1" noTextEdit="1"/>
                </p:cNvSpPr>
                <p:nvPr/>
              </p:nvSpPr>
              <p:spPr bwMode="auto">
                <a:xfrm>
                  <a:off x="-3433" y="2236"/>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05304" name="WordArt 88"/>
                <p:cNvSpPr>
                  <a:spLocks noChangeArrowheads="1" noChangeShapeType="1" noTextEdit="1"/>
                </p:cNvSpPr>
                <p:nvPr/>
              </p:nvSpPr>
              <p:spPr bwMode="auto">
                <a:xfrm>
                  <a:off x="-3570" y="200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905305" name="WordArt 89"/>
                <p:cNvSpPr>
                  <a:spLocks noChangeArrowheads="1" noChangeShapeType="1" noTextEdit="1"/>
                </p:cNvSpPr>
                <p:nvPr/>
              </p:nvSpPr>
              <p:spPr bwMode="auto">
                <a:xfrm>
                  <a:off x="-3323" y="2574"/>
                  <a:ext cx="313"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905306" name="WordArt 90"/>
                <p:cNvSpPr>
                  <a:spLocks noChangeArrowheads="1" noChangeShapeType="1" noTextEdit="1"/>
                </p:cNvSpPr>
                <p:nvPr/>
              </p:nvSpPr>
              <p:spPr bwMode="auto">
                <a:xfrm>
                  <a:off x="-3115" y="278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grpSp>
          <p:grpSp>
            <p:nvGrpSpPr>
              <p:cNvPr id="905307" name="Group 91"/>
              <p:cNvGrpSpPr>
                <a:grpSpLocks/>
              </p:cNvGrpSpPr>
              <p:nvPr/>
            </p:nvGrpSpPr>
            <p:grpSpPr bwMode="auto">
              <a:xfrm>
                <a:off x="5245" y="3818"/>
                <a:ext cx="122" cy="288"/>
                <a:chOff x="-3654" y="1084"/>
                <a:chExt cx="915" cy="2163"/>
              </a:xfrm>
            </p:grpSpPr>
            <p:grpSp>
              <p:nvGrpSpPr>
                <p:cNvPr id="905308" name="Group 92"/>
                <p:cNvGrpSpPr>
                  <a:grpSpLocks/>
                </p:cNvGrpSpPr>
                <p:nvPr/>
              </p:nvGrpSpPr>
              <p:grpSpPr bwMode="auto">
                <a:xfrm>
                  <a:off x="-3654" y="1787"/>
                  <a:ext cx="915" cy="1460"/>
                  <a:chOff x="-3654" y="1787"/>
                  <a:chExt cx="915" cy="1460"/>
                </a:xfrm>
              </p:grpSpPr>
              <p:sp>
                <p:nvSpPr>
                  <p:cNvPr id="905309" name="Rectangle 93"/>
                  <p:cNvSpPr>
                    <a:spLocks noChangeArrowheads="1"/>
                  </p:cNvSpPr>
                  <p:nvPr/>
                </p:nvSpPr>
                <p:spPr bwMode="auto">
                  <a:xfrm>
                    <a:off x="-3516" y="3134"/>
                    <a:ext cx="639" cy="11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5310" name="Freeform 94"/>
                  <p:cNvSpPr>
                    <a:spLocks/>
                  </p:cNvSpPr>
                  <p:nvPr/>
                </p:nvSpPr>
                <p:spPr bwMode="auto">
                  <a:xfrm>
                    <a:off x="-3654" y="1787"/>
                    <a:ext cx="915" cy="1347"/>
                  </a:xfrm>
                  <a:custGeom>
                    <a:avLst/>
                    <a:gdLst>
                      <a:gd name="T0" fmla="*/ 0 w 1467"/>
                      <a:gd name="T1" fmla="*/ 0 h 2163"/>
                      <a:gd name="T2" fmla="*/ 1467 w 1467"/>
                      <a:gd name="T3" fmla="*/ 0 h 2163"/>
                      <a:gd name="T4" fmla="*/ 1371 w 1467"/>
                      <a:gd name="T5" fmla="*/ 1971 h 2163"/>
                      <a:gd name="T6" fmla="*/ 1358 w 1467"/>
                      <a:gd name="T7" fmla="*/ 2030 h 2163"/>
                      <a:gd name="T8" fmla="*/ 1329 w 1467"/>
                      <a:gd name="T9" fmla="*/ 2082 h 2163"/>
                      <a:gd name="T10" fmla="*/ 1302 w 1467"/>
                      <a:gd name="T11" fmla="*/ 2108 h 2163"/>
                      <a:gd name="T12" fmla="*/ 1274 w 1467"/>
                      <a:gd name="T13" fmla="*/ 2133 h 2163"/>
                      <a:gd name="T14" fmla="*/ 1245 w 1467"/>
                      <a:gd name="T15" fmla="*/ 2162 h 2163"/>
                      <a:gd name="T16" fmla="*/ 222 w 1467"/>
                      <a:gd name="T17" fmla="*/ 2163 h 2163"/>
                      <a:gd name="T18" fmla="*/ 195 w 1467"/>
                      <a:gd name="T19" fmla="*/ 2141 h 2163"/>
                      <a:gd name="T20" fmla="*/ 170 w 1467"/>
                      <a:gd name="T21" fmla="*/ 2114 h 2163"/>
                      <a:gd name="T22" fmla="*/ 144 w 1467"/>
                      <a:gd name="T23" fmla="*/ 2091 h 2163"/>
                      <a:gd name="T24" fmla="*/ 126 w 1467"/>
                      <a:gd name="T25" fmla="*/ 2063 h 2163"/>
                      <a:gd name="T26" fmla="*/ 114 w 1467"/>
                      <a:gd name="T27" fmla="*/ 2034 h 2163"/>
                      <a:gd name="T28" fmla="*/ 99 w 1467"/>
                      <a:gd name="T29" fmla="*/ 1997 h 2163"/>
                      <a:gd name="T30" fmla="*/ 93 w 1467"/>
                      <a:gd name="T31" fmla="*/ 1946 h 2163"/>
                      <a:gd name="T32" fmla="*/ 0 w 1467"/>
                      <a:gd name="T33"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7" h="2163">
                        <a:moveTo>
                          <a:pt x="0" y="0"/>
                        </a:moveTo>
                        <a:lnTo>
                          <a:pt x="1467" y="0"/>
                        </a:lnTo>
                        <a:lnTo>
                          <a:pt x="1371" y="1971"/>
                        </a:lnTo>
                        <a:lnTo>
                          <a:pt x="1358" y="2030"/>
                        </a:lnTo>
                        <a:lnTo>
                          <a:pt x="1329" y="2082"/>
                        </a:lnTo>
                        <a:lnTo>
                          <a:pt x="1302" y="2108"/>
                        </a:lnTo>
                        <a:lnTo>
                          <a:pt x="1274" y="2133"/>
                        </a:lnTo>
                        <a:lnTo>
                          <a:pt x="1245" y="2162"/>
                        </a:lnTo>
                        <a:lnTo>
                          <a:pt x="222" y="2163"/>
                        </a:lnTo>
                        <a:lnTo>
                          <a:pt x="195" y="2141"/>
                        </a:lnTo>
                        <a:lnTo>
                          <a:pt x="170" y="2114"/>
                        </a:lnTo>
                        <a:lnTo>
                          <a:pt x="144" y="2091"/>
                        </a:lnTo>
                        <a:lnTo>
                          <a:pt x="126" y="2063"/>
                        </a:lnTo>
                        <a:lnTo>
                          <a:pt x="114" y="2034"/>
                        </a:lnTo>
                        <a:lnTo>
                          <a:pt x="99" y="1997"/>
                        </a:lnTo>
                        <a:lnTo>
                          <a:pt x="93" y="1946"/>
                        </a:lnTo>
                        <a:lnTo>
                          <a:pt x="0" y="0"/>
                        </a:lnTo>
                        <a:close/>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5311" name="Group 95"/>
                <p:cNvGrpSpPr>
                  <a:grpSpLocks/>
                </p:cNvGrpSpPr>
                <p:nvPr/>
              </p:nvGrpSpPr>
              <p:grpSpPr bwMode="auto">
                <a:xfrm>
                  <a:off x="-3649" y="1084"/>
                  <a:ext cx="906" cy="1623"/>
                  <a:chOff x="-3649" y="1084"/>
                  <a:chExt cx="906" cy="1623"/>
                </a:xfrm>
              </p:grpSpPr>
              <p:grpSp>
                <p:nvGrpSpPr>
                  <p:cNvPr id="905312" name="Group 96"/>
                  <p:cNvGrpSpPr>
                    <a:grpSpLocks/>
                  </p:cNvGrpSpPr>
                  <p:nvPr/>
                </p:nvGrpSpPr>
                <p:grpSpPr bwMode="auto">
                  <a:xfrm>
                    <a:off x="-3649" y="1090"/>
                    <a:ext cx="226" cy="1614"/>
                    <a:chOff x="-3649" y="1090"/>
                    <a:chExt cx="226" cy="1614"/>
                  </a:xfrm>
                </p:grpSpPr>
                <p:sp>
                  <p:nvSpPr>
                    <p:cNvPr id="905313" name="Arc 97"/>
                    <p:cNvSpPr>
                      <a:spLocks/>
                    </p:cNvSpPr>
                    <p:nvPr/>
                  </p:nvSpPr>
                  <p:spPr bwMode="auto">
                    <a:xfrm rot="21514032" flipV="1">
                      <a:off x="-3544" y="1090"/>
                      <a:ext cx="121" cy="1605"/>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05314" name="Arc 98"/>
                    <p:cNvSpPr>
                      <a:spLocks/>
                    </p:cNvSpPr>
                    <p:nvPr/>
                  </p:nvSpPr>
                  <p:spPr bwMode="auto">
                    <a:xfrm rot="21514032" flipH="1" flipV="1">
                      <a:off x="-3649" y="1101"/>
                      <a:ext cx="124" cy="1603"/>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05315" name="Group 99"/>
                  <p:cNvGrpSpPr>
                    <a:grpSpLocks/>
                  </p:cNvGrpSpPr>
                  <p:nvPr/>
                </p:nvGrpSpPr>
                <p:grpSpPr bwMode="auto">
                  <a:xfrm>
                    <a:off x="-3195" y="1084"/>
                    <a:ext cx="226" cy="1612"/>
                    <a:chOff x="-3195" y="1084"/>
                    <a:chExt cx="226" cy="1612"/>
                  </a:xfrm>
                </p:grpSpPr>
                <p:sp>
                  <p:nvSpPr>
                    <p:cNvPr id="905316" name="Arc 100"/>
                    <p:cNvSpPr>
                      <a:spLocks/>
                    </p:cNvSpPr>
                    <p:nvPr/>
                  </p:nvSpPr>
                  <p:spPr bwMode="auto">
                    <a:xfrm rot="21514032" flipV="1">
                      <a:off x="-3090" y="1084"/>
                      <a:ext cx="121" cy="1603"/>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05317" name="Arc 101"/>
                    <p:cNvSpPr>
                      <a:spLocks/>
                    </p:cNvSpPr>
                    <p:nvPr/>
                  </p:nvSpPr>
                  <p:spPr bwMode="auto">
                    <a:xfrm rot="21514032" flipH="1" flipV="1">
                      <a:off x="-3195" y="1094"/>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05318" name="Group 102"/>
                  <p:cNvGrpSpPr>
                    <a:grpSpLocks/>
                  </p:cNvGrpSpPr>
                  <p:nvPr/>
                </p:nvGrpSpPr>
                <p:grpSpPr bwMode="auto">
                  <a:xfrm>
                    <a:off x="-3422" y="1095"/>
                    <a:ext cx="226" cy="1612"/>
                    <a:chOff x="-3422" y="1095"/>
                    <a:chExt cx="226" cy="1612"/>
                  </a:xfrm>
                </p:grpSpPr>
                <p:sp>
                  <p:nvSpPr>
                    <p:cNvPr id="905319" name="Arc 103"/>
                    <p:cNvSpPr>
                      <a:spLocks/>
                    </p:cNvSpPr>
                    <p:nvPr/>
                  </p:nvSpPr>
                  <p:spPr bwMode="auto">
                    <a:xfrm rot="21514032" flipV="1">
                      <a:off x="-3317" y="1095"/>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05320" name="Arc 104"/>
                    <p:cNvSpPr>
                      <a:spLocks/>
                    </p:cNvSpPr>
                    <p:nvPr/>
                  </p:nvSpPr>
                  <p:spPr bwMode="auto">
                    <a:xfrm rot="21514032" flipH="1" flipV="1">
                      <a:off x="-3422" y="1105"/>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05321" name="Group 105"/>
                  <p:cNvGrpSpPr>
                    <a:grpSpLocks/>
                  </p:cNvGrpSpPr>
                  <p:nvPr/>
                </p:nvGrpSpPr>
                <p:grpSpPr bwMode="auto">
                  <a:xfrm>
                    <a:off x="-2970" y="1088"/>
                    <a:ext cx="227" cy="1612"/>
                    <a:chOff x="-2970" y="1088"/>
                    <a:chExt cx="227" cy="1612"/>
                  </a:xfrm>
                </p:grpSpPr>
                <p:sp>
                  <p:nvSpPr>
                    <p:cNvPr id="905322" name="Arc 106"/>
                    <p:cNvSpPr>
                      <a:spLocks/>
                    </p:cNvSpPr>
                    <p:nvPr/>
                  </p:nvSpPr>
                  <p:spPr bwMode="auto">
                    <a:xfrm rot="21514032" flipV="1">
                      <a:off x="-2864" y="1088"/>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05323" name="Arc 107"/>
                    <p:cNvSpPr>
                      <a:spLocks/>
                    </p:cNvSpPr>
                    <p:nvPr/>
                  </p:nvSpPr>
                  <p:spPr bwMode="auto">
                    <a:xfrm rot="21514032" flipH="1" flipV="1">
                      <a:off x="-2970" y="1098"/>
                      <a:ext cx="125"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grpSp>
        <p:sp>
          <p:nvSpPr>
            <p:cNvPr id="905324" name="Text Box 108"/>
            <p:cNvSpPr txBox="1">
              <a:spLocks noChangeArrowheads="1"/>
            </p:cNvSpPr>
            <p:nvPr/>
          </p:nvSpPr>
          <p:spPr bwMode="auto">
            <a:xfrm>
              <a:off x="111" y="4131"/>
              <a:ext cx="183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US" altLang="en-US" sz="1200" dirty="0">
                  <a:solidFill>
                    <a:schemeClr val="tx1"/>
                  </a:solidFill>
                  <a:latin typeface="Arial Narrow" panose="020B0606020202030204" pitchFamily="34" charset="0"/>
                  <a:cs typeface="Arial" panose="020B0604020202020204" pitchFamily="34" charset="0"/>
                </a:rPr>
                <a:t>Laws, Rules &amp; Ethics 2021</a:t>
              </a:r>
              <a:r>
                <a:rPr lang="en-US" altLang="en-US" sz="1200" dirty="0">
                  <a:solidFill>
                    <a:schemeClr val="tx1"/>
                  </a:solidFill>
                  <a:latin typeface="Arial Narrow" panose="020B0606020202030204" pitchFamily="34" charset="0"/>
                </a:rPr>
                <a:t>, Slide </a:t>
              </a:r>
              <a:fld id="{9867C33C-D8D7-4048-89A6-EFDE766E4B41}" type="slidenum">
                <a:rPr lang="en-US" altLang="en-US" sz="1200">
                  <a:solidFill>
                    <a:schemeClr val="tx1"/>
                  </a:solidFill>
                  <a:latin typeface="Arial Narrow" panose="020B0606020202030204" pitchFamily="34" charset="0"/>
                </a:rPr>
                <a:pPr eaLnBrk="0" hangingPunct="0">
                  <a:spcBef>
                    <a:spcPct val="50000"/>
                  </a:spcBef>
                </a:pPr>
                <a:t>45</a:t>
              </a:fld>
              <a:endParaRPr lang="en-US" altLang="en-US" sz="1200" dirty="0">
                <a:solidFill>
                  <a:schemeClr val="tx1"/>
                </a:solidFill>
                <a:latin typeface="Arial Narrow" panose="020B060602020203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9314" name="Group 2"/>
          <p:cNvGrpSpPr>
            <a:grpSpLocks/>
          </p:cNvGrpSpPr>
          <p:nvPr/>
        </p:nvGrpSpPr>
        <p:grpSpPr bwMode="auto">
          <a:xfrm>
            <a:off x="2792420" y="1176345"/>
            <a:ext cx="2740025" cy="3171825"/>
            <a:chOff x="1759" y="1296"/>
            <a:chExt cx="1726" cy="1998"/>
          </a:xfrm>
        </p:grpSpPr>
        <p:sp>
          <p:nvSpPr>
            <p:cNvPr id="909315" name="Oval 3"/>
            <p:cNvSpPr>
              <a:spLocks noChangeArrowheads="1"/>
            </p:cNvSpPr>
            <p:nvPr/>
          </p:nvSpPr>
          <p:spPr bwMode="auto">
            <a:xfrm>
              <a:off x="1759" y="1568"/>
              <a:ext cx="1726" cy="1726"/>
            </a:xfrm>
            <a:prstGeom prst="ellipse">
              <a:avLst/>
            </a:prstGeom>
            <a:solidFill>
              <a:srgbClr val="3366FF">
                <a:alpha val="5000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9316" name="Rectangle 4"/>
            <p:cNvSpPr>
              <a:spLocks noChangeArrowheads="1"/>
            </p:cNvSpPr>
            <p:nvPr/>
          </p:nvSpPr>
          <p:spPr bwMode="auto">
            <a:xfrm>
              <a:off x="1800" y="1296"/>
              <a:ext cx="162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sz="2800" b="1" dirty="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rPr>
                <a:t>Virtue Ethics</a:t>
              </a:r>
              <a:r>
                <a:rPr lang="en-US" altLang="en-US" sz="2800" b="1" dirty="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rPr>
                <a:t> Aristotle</a:t>
              </a:r>
            </a:p>
          </p:txBody>
        </p:sp>
      </p:grpSp>
      <p:grpSp>
        <p:nvGrpSpPr>
          <p:cNvPr id="909317" name="Group 5"/>
          <p:cNvGrpSpPr>
            <a:grpSpLocks/>
          </p:cNvGrpSpPr>
          <p:nvPr/>
        </p:nvGrpSpPr>
        <p:grpSpPr bwMode="auto">
          <a:xfrm>
            <a:off x="3681413" y="2497146"/>
            <a:ext cx="5386388" cy="2754313"/>
            <a:chOff x="2319" y="2128"/>
            <a:chExt cx="3393" cy="1735"/>
          </a:xfrm>
        </p:grpSpPr>
        <p:sp>
          <p:nvSpPr>
            <p:cNvPr id="909318" name="Oval 6"/>
            <p:cNvSpPr>
              <a:spLocks noChangeArrowheads="1"/>
            </p:cNvSpPr>
            <p:nvPr/>
          </p:nvSpPr>
          <p:spPr bwMode="auto">
            <a:xfrm>
              <a:off x="2319" y="2128"/>
              <a:ext cx="1726" cy="1726"/>
            </a:xfrm>
            <a:prstGeom prst="ellipse">
              <a:avLst/>
            </a:prstGeom>
            <a:solidFill>
              <a:srgbClr val="00FF00">
                <a:alpha val="5000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9319" name="Rectangle 7"/>
            <p:cNvSpPr>
              <a:spLocks noChangeArrowheads="1"/>
            </p:cNvSpPr>
            <p:nvPr/>
          </p:nvSpPr>
          <p:spPr bwMode="auto">
            <a:xfrm>
              <a:off x="3873" y="2991"/>
              <a:ext cx="1839"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rPr>
                <a:t>Duty-Based Ethics</a:t>
              </a:r>
              <a:r>
                <a:rPr lang="en-US" altLang="en-US" sz="2800" b="1" dirty="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rPr>
                <a:t> Deontological</a:t>
              </a:r>
            </a:p>
            <a:p>
              <a:pPr algn="ctr"/>
              <a:r>
                <a:rPr lang="en-US" altLang="en-US" sz="2800" b="1" dirty="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rPr>
                <a:t>Immanuel Kant</a:t>
              </a:r>
            </a:p>
          </p:txBody>
        </p:sp>
      </p:grpSp>
      <p:grpSp>
        <p:nvGrpSpPr>
          <p:cNvPr id="909320" name="Group 8"/>
          <p:cNvGrpSpPr>
            <a:grpSpLocks/>
          </p:cNvGrpSpPr>
          <p:nvPr/>
        </p:nvGrpSpPr>
        <p:grpSpPr bwMode="auto">
          <a:xfrm>
            <a:off x="165107" y="2408245"/>
            <a:ext cx="4479925" cy="3032125"/>
            <a:chOff x="104" y="2072"/>
            <a:chExt cx="2822" cy="1910"/>
          </a:xfrm>
        </p:grpSpPr>
        <p:sp>
          <p:nvSpPr>
            <p:cNvPr id="909321" name="Oval 9"/>
            <p:cNvSpPr>
              <a:spLocks noChangeArrowheads="1"/>
            </p:cNvSpPr>
            <p:nvPr/>
          </p:nvSpPr>
          <p:spPr bwMode="auto">
            <a:xfrm>
              <a:off x="1200" y="2072"/>
              <a:ext cx="1726" cy="1726"/>
            </a:xfrm>
            <a:prstGeom prst="ellipse">
              <a:avLst/>
            </a:prstGeom>
            <a:solidFill>
              <a:schemeClr val="hlink">
                <a:alpha val="50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9322" name="Rectangle 10"/>
            <p:cNvSpPr>
              <a:spLocks noChangeArrowheads="1"/>
            </p:cNvSpPr>
            <p:nvPr/>
          </p:nvSpPr>
          <p:spPr bwMode="auto">
            <a:xfrm>
              <a:off x="104" y="2848"/>
              <a:ext cx="1592"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chemeClr val="tx2"/>
                  </a:solidFill>
                  <a:effectLst>
                    <a:outerShdw blurRad="38100" dist="38100" dir="2700000" algn="tl">
                      <a:srgbClr val="000000"/>
                    </a:outerShdw>
                  </a:effectLst>
                  <a:latin typeface="Calibri" panose="020F0502020204030204" pitchFamily="34" charset="0"/>
                  <a:cs typeface="Arial" panose="020B0604020202020204" pitchFamily="34" charset="0"/>
                </a:rPr>
                <a:t>Results-Based Ethics</a:t>
              </a:r>
              <a:r>
                <a:rPr lang="en-US" altLang="en-US" sz="2800" b="1" dirty="0">
                  <a:solidFill>
                    <a:schemeClr val="tx1"/>
                  </a:solidFill>
                  <a:effectLst>
                    <a:outerShdw blurRad="38100" dist="38100" dir="2700000" algn="tl">
                      <a:srgbClr val="000000"/>
                    </a:outerShdw>
                  </a:effectLst>
                  <a:latin typeface="Calibri" panose="020F0502020204030204" pitchFamily="34" charset="0"/>
                  <a:cs typeface="Arial" panose="020B0604020202020204" pitchFamily="34" charset="0"/>
                </a:rPr>
                <a:t> Utilitarianism, Teleological</a:t>
              </a:r>
            </a:p>
          </p:txBody>
        </p:sp>
      </p:grpSp>
      <p:sp>
        <p:nvSpPr>
          <p:cNvPr id="909323" name="Title 1"/>
          <p:cNvSpPr>
            <a:spLocks noGrp="1"/>
          </p:cNvSpPr>
          <p:nvPr>
            <p:ph type="title" idx="4294967295"/>
          </p:nvPr>
        </p:nvSpPr>
        <p:spPr>
          <a:xfrm>
            <a:off x="0" y="-304800"/>
            <a:ext cx="9067800" cy="1371600"/>
          </a:xfrm>
        </p:spPr>
        <p:txBody>
          <a:bodyPr/>
          <a:lstStyle/>
          <a:p>
            <a:r>
              <a:rPr lang="en-US" altLang="en-US" sz="4000" b="1">
                <a:effectLst>
                  <a:outerShdw blurRad="38100" dist="38100" dir="2700000" algn="tl">
                    <a:srgbClr val="000000"/>
                  </a:outerShdw>
                </a:effectLst>
                <a:latin typeface="Arial" panose="020B0604020202020204" pitchFamily="34" charset="0"/>
              </a:rPr>
              <a:t>Balancing Ethical Approaches</a:t>
            </a:r>
          </a:p>
        </p:txBody>
      </p:sp>
      <p:grpSp>
        <p:nvGrpSpPr>
          <p:cNvPr id="909324" name="Group 12"/>
          <p:cNvGrpSpPr>
            <a:grpSpLocks/>
          </p:cNvGrpSpPr>
          <p:nvPr/>
        </p:nvGrpSpPr>
        <p:grpSpPr bwMode="auto">
          <a:xfrm>
            <a:off x="3692532" y="1233488"/>
            <a:ext cx="5280025" cy="3109912"/>
            <a:chOff x="2326" y="1332"/>
            <a:chExt cx="3326" cy="1959"/>
          </a:xfrm>
        </p:grpSpPr>
        <p:sp>
          <p:nvSpPr>
            <p:cNvPr id="909325" name="Freeform 13"/>
            <p:cNvSpPr>
              <a:spLocks noChangeAspect="1"/>
            </p:cNvSpPr>
            <p:nvPr/>
          </p:nvSpPr>
          <p:spPr bwMode="auto">
            <a:xfrm>
              <a:off x="2326" y="2326"/>
              <a:ext cx="593" cy="965"/>
            </a:xfrm>
            <a:custGeom>
              <a:avLst/>
              <a:gdLst>
                <a:gd name="T0" fmla="*/ 256 w 6052"/>
                <a:gd name="T1" fmla="*/ 8914 h 9850"/>
                <a:gd name="T2" fmla="*/ 128 w 6052"/>
                <a:gd name="T3" fmla="*/ 8320 h 9850"/>
                <a:gd name="T4" fmla="*/ 54 w 6052"/>
                <a:gd name="T5" fmla="*/ 7778 h 9850"/>
                <a:gd name="T6" fmla="*/ 8 w 6052"/>
                <a:gd name="T7" fmla="*/ 7176 h 9850"/>
                <a:gd name="T8" fmla="*/ 8 w 6052"/>
                <a:gd name="T9" fmla="*/ 6640 h 9850"/>
                <a:gd name="T10" fmla="*/ 30 w 6052"/>
                <a:gd name="T11" fmla="*/ 6124 h 9850"/>
                <a:gd name="T12" fmla="*/ 80 w 6052"/>
                <a:gd name="T13" fmla="*/ 5664 h 9850"/>
                <a:gd name="T14" fmla="*/ 146 w 6052"/>
                <a:gd name="T15" fmla="*/ 5254 h 9850"/>
                <a:gd name="T16" fmla="*/ 226 w 6052"/>
                <a:gd name="T17" fmla="*/ 4860 h 9850"/>
                <a:gd name="T18" fmla="*/ 346 w 6052"/>
                <a:gd name="T19" fmla="*/ 4398 h 9850"/>
                <a:gd name="T20" fmla="*/ 512 w 6052"/>
                <a:gd name="T21" fmla="*/ 3896 h 9850"/>
                <a:gd name="T22" fmla="*/ 722 w 6052"/>
                <a:gd name="T23" fmla="*/ 3366 h 9850"/>
                <a:gd name="T24" fmla="*/ 874 w 6052"/>
                <a:gd name="T25" fmla="*/ 3038 h 9850"/>
                <a:gd name="T26" fmla="*/ 1182 w 6052"/>
                <a:gd name="T27" fmla="*/ 2466 h 9850"/>
                <a:gd name="T28" fmla="*/ 1398 w 6052"/>
                <a:gd name="T29" fmla="*/ 2126 h 9850"/>
                <a:gd name="T30" fmla="*/ 1644 w 6052"/>
                <a:gd name="T31" fmla="*/ 1756 h 9850"/>
                <a:gd name="T32" fmla="*/ 1940 w 6052"/>
                <a:gd name="T33" fmla="*/ 1378 h 9850"/>
                <a:gd name="T34" fmla="*/ 2384 w 6052"/>
                <a:gd name="T35" fmla="*/ 864 h 9850"/>
                <a:gd name="T36" fmla="*/ 3040 w 6052"/>
                <a:gd name="T37" fmla="*/ 250 h 9850"/>
                <a:gd name="T38" fmla="*/ 3350 w 6052"/>
                <a:gd name="T39" fmla="*/ 0 h 9850"/>
                <a:gd name="T40" fmla="*/ 3698 w 6052"/>
                <a:gd name="T41" fmla="*/ 348 h 9850"/>
                <a:gd name="T42" fmla="*/ 4130 w 6052"/>
                <a:gd name="T43" fmla="*/ 842 h 9850"/>
                <a:gd name="T44" fmla="*/ 4508 w 6052"/>
                <a:gd name="T45" fmla="*/ 1344 h 9850"/>
                <a:gd name="T46" fmla="*/ 4792 w 6052"/>
                <a:gd name="T47" fmla="*/ 1788 h 9850"/>
                <a:gd name="T48" fmla="*/ 5178 w 6052"/>
                <a:gd name="T49" fmla="*/ 2484 h 9850"/>
                <a:gd name="T50" fmla="*/ 5436 w 6052"/>
                <a:gd name="T51" fmla="*/ 3064 h 9850"/>
                <a:gd name="T52" fmla="*/ 5700 w 6052"/>
                <a:gd name="T53" fmla="*/ 3852 h 9850"/>
                <a:gd name="T54" fmla="*/ 5848 w 6052"/>
                <a:gd name="T55" fmla="*/ 4412 h 9850"/>
                <a:gd name="T56" fmla="*/ 5948 w 6052"/>
                <a:gd name="T57" fmla="*/ 4954 h 9850"/>
                <a:gd name="T58" fmla="*/ 6020 w 6052"/>
                <a:gd name="T59" fmla="*/ 5544 h 9850"/>
                <a:gd name="T60" fmla="*/ 6048 w 6052"/>
                <a:gd name="T61" fmla="*/ 6086 h 9850"/>
                <a:gd name="T62" fmla="*/ 6038 w 6052"/>
                <a:gd name="T63" fmla="*/ 6634 h 9850"/>
                <a:gd name="T64" fmla="*/ 6004 w 6052"/>
                <a:gd name="T65" fmla="*/ 7106 h 9850"/>
                <a:gd name="T66" fmla="*/ 5950 w 6052"/>
                <a:gd name="T67" fmla="*/ 7562 h 9850"/>
                <a:gd name="T68" fmla="*/ 5854 w 6052"/>
                <a:gd name="T69" fmla="*/ 8096 h 9850"/>
                <a:gd name="T70" fmla="*/ 5718 w 6052"/>
                <a:gd name="T71" fmla="*/ 8646 h 9850"/>
                <a:gd name="T72" fmla="*/ 5570 w 6052"/>
                <a:gd name="T73" fmla="*/ 9096 h 9850"/>
                <a:gd name="T74" fmla="*/ 5412 w 6052"/>
                <a:gd name="T75" fmla="*/ 9518 h 9850"/>
                <a:gd name="T76" fmla="*/ 4856 w 6052"/>
                <a:gd name="T77" fmla="*/ 9656 h 9850"/>
                <a:gd name="T78" fmla="*/ 4320 w 6052"/>
                <a:gd name="T79" fmla="*/ 9752 h 9850"/>
                <a:gd name="T80" fmla="*/ 3756 w 6052"/>
                <a:gd name="T81" fmla="*/ 9820 h 9850"/>
                <a:gd name="T82" fmla="*/ 3102 w 6052"/>
                <a:gd name="T83" fmla="*/ 9850 h 9850"/>
                <a:gd name="T84" fmla="*/ 2454 w 6052"/>
                <a:gd name="T85" fmla="*/ 9832 h 9850"/>
                <a:gd name="T86" fmla="*/ 1870 w 6052"/>
                <a:gd name="T87" fmla="*/ 9772 h 9850"/>
                <a:gd name="T88" fmla="*/ 1150 w 6052"/>
                <a:gd name="T89" fmla="*/ 9648 h 9850"/>
                <a:gd name="T90" fmla="*/ 406 w 6052"/>
                <a:gd name="T91" fmla="*/ 9444 h 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52" h="9850">
                  <a:moveTo>
                    <a:pt x="406" y="9444"/>
                  </a:moveTo>
                  <a:lnTo>
                    <a:pt x="256" y="8914"/>
                  </a:lnTo>
                  <a:lnTo>
                    <a:pt x="204" y="8684"/>
                  </a:lnTo>
                  <a:lnTo>
                    <a:pt x="128" y="8320"/>
                  </a:lnTo>
                  <a:lnTo>
                    <a:pt x="70" y="7930"/>
                  </a:lnTo>
                  <a:lnTo>
                    <a:pt x="54" y="7778"/>
                  </a:lnTo>
                  <a:lnTo>
                    <a:pt x="24" y="7484"/>
                  </a:lnTo>
                  <a:lnTo>
                    <a:pt x="8" y="7176"/>
                  </a:lnTo>
                  <a:lnTo>
                    <a:pt x="0" y="6790"/>
                  </a:lnTo>
                  <a:lnTo>
                    <a:pt x="8" y="6640"/>
                  </a:lnTo>
                  <a:lnTo>
                    <a:pt x="16" y="6356"/>
                  </a:lnTo>
                  <a:lnTo>
                    <a:pt x="30" y="6124"/>
                  </a:lnTo>
                  <a:lnTo>
                    <a:pt x="54" y="5900"/>
                  </a:lnTo>
                  <a:lnTo>
                    <a:pt x="80" y="5664"/>
                  </a:lnTo>
                  <a:lnTo>
                    <a:pt x="110" y="5446"/>
                  </a:lnTo>
                  <a:lnTo>
                    <a:pt x="146" y="5254"/>
                  </a:lnTo>
                  <a:lnTo>
                    <a:pt x="176" y="5076"/>
                  </a:lnTo>
                  <a:lnTo>
                    <a:pt x="226" y="4860"/>
                  </a:lnTo>
                  <a:lnTo>
                    <a:pt x="294" y="4584"/>
                  </a:lnTo>
                  <a:lnTo>
                    <a:pt x="346" y="4398"/>
                  </a:lnTo>
                  <a:lnTo>
                    <a:pt x="410" y="4198"/>
                  </a:lnTo>
                  <a:lnTo>
                    <a:pt x="512" y="3896"/>
                  </a:lnTo>
                  <a:lnTo>
                    <a:pt x="608" y="3624"/>
                  </a:lnTo>
                  <a:lnTo>
                    <a:pt x="722" y="3366"/>
                  </a:lnTo>
                  <a:lnTo>
                    <a:pt x="784" y="3228"/>
                  </a:lnTo>
                  <a:lnTo>
                    <a:pt x="874" y="3038"/>
                  </a:lnTo>
                  <a:lnTo>
                    <a:pt x="998" y="2796"/>
                  </a:lnTo>
                  <a:lnTo>
                    <a:pt x="1182" y="2466"/>
                  </a:lnTo>
                  <a:lnTo>
                    <a:pt x="1338" y="2210"/>
                  </a:lnTo>
                  <a:lnTo>
                    <a:pt x="1398" y="2126"/>
                  </a:lnTo>
                  <a:lnTo>
                    <a:pt x="1492" y="1984"/>
                  </a:lnTo>
                  <a:lnTo>
                    <a:pt x="1644" y="1756"/>
                  </a:lnTo>
                  <a:lnTo>
                    <a:pt x="1786" y="1570"/>
                  </a:lnTo>
                  <a:lnTo>
                    <a:pt x="1940" y="1378"/>
                  </a:lnTo>
                  <a:lnTo>
                    <a:pt x="2176" y="1098"/>
                  </a:lnTo>
                  <a:lnTo>
                    <a:pt x="2384" y="864"/>
                  </a:lnTo>
                  <a:lnTo>
                    <a:pt x="2704" y="548"/>
                  </a:lnTo>
                  <a:lnTo>
                    <a:pt x="3040" y="250"/>
                  </a:lnTo>
                  <a:lnTo>
                    <a:pt x="3212" y="104"/>
                  </a:lnTo>
                  <a:lnTo>
                    <a:pt x="3350" y="0"/>
                  </a:lnTo>
                  <a:lnTo>
                    <a:pt x="3550" y="194"/>
                  </a:lnTo>
                  <a:lnTo>
                    <a:pt x="3698" y="348"/>
                  </a:lnTo>
                  <a:lnTo>
                    <a:pt x="3944" y="620"/>
                  </a:lnTo>
                  <a:lnTo>
                    <a:pt x="4130" y="842"/>
                  </a:lnTo>
                  <a:lnTo>
                    <a:pt x="4340" y="1110"/>
                  </a:lnTo>
                  <a:lnTo>
                    <a:pt x="4508" y="1344"/>
                  </a:lnTo>
                  <a:lnTo>
                    <a:pt x="4656" y="1562"/>
                  </a:lnTo>
                  <a:lnTo>
                    <a:pt x="4792" y="1788"/>
                  </a:lnTo>
                  <a:lnTo>
                    <a:pt x="4994" y="2126"/>
                  </a:lnTo>
                  <a:lnTo>
                    <a:pt x="5178" y="2484"/>
                  </a:lnTo>
                  <a:lnTo>
                    <a:pt x="5278" y="2704"/>
                  </a:lnTo>
                  <a:lnTo>
                    <a:pt x="5436" y="3064"/>
                  </a:lnTo>
                  <a:lnTo>
                    <a:pt x="5622" y="3582"/>
                  </a:lnTo>
                  <a:lnTo>
                    <a:pt x="5700" y="3852"/>
                  </a:lnTo>
                  <a:lnTo>
                    <a:pt x="5768" y="4076"/>
                  </a:lnTo>
                  <a:lnTo>
                    <a:pt x="5848" y="4412"/>
                  </a:lnTo>
                  <a:lnTo>
                    <a:pt x="5900" y="4662"/>
                  </a:lnTo>
                  <a:lnTo>
                    <a:pt x="5948" y="4954"/>
                  </a:lnTo>
                  <a:lnTo>
                    <a:pt x="5982" y="5196"/>
                  </a:lnTo>
                  <a:lnTo>
                    <a:pt x="6020" y="5544"/>
                  </a:lnTo>
                  <a:lnTo>
                    <a:pt x="6042" y="5844"/>
                  </a:lnTo>
                  <a:lnTo>
                    <a:pt x="6048" y="6086"/>
                  </a:lnTo>
                  <a:lnTo>
                    <a:pt x="6052" y="6344"/>
                  </a:lnTo>
                  <a:lnTo>
                    <a:pt x="6038" y="6634"/>
                  </a:lnTo>
                  <a:lnTo>
                    <a:pt x="6022" y="6922"/>
                  </a:lnTo>
                  <a:lnTo>
                    <a:pt x="6004" y="7106"/>
                  </a:lnTo>
                  <a:lnTo>
                    <a:pt x="5980" y="7338"/>
                  </a:lnTo>
                  <a:lnTo>
                    <a:pt x="5950" y="7562"/>
                  </a:lnTo>
                  <a:lnTo>
                    <a:pt x="5916" y="7790"/>
                  </a:lnTo>
                  <a:lnTo>
                    <a:pt x="5854" y="8096"/>
                  </a:lnTo>
                  <a:lnTo>
                    <a:pt x="5790" y="8376"/>
                  </a:lnTo>
                  <a:lnTo>
                    <a:pt x="5718" y="8646"/>
                  </a:lnTo>
                  <a:lnTo>
                    <a:pt x="5630" y="8916"/>
                  </a:lnTo>
                  <a:lnTo>
                    <a:pt x="5570" y="9096"/>
                  </a:lnTo>
                  <a:lnTo>
                    <a:pt x="5510" y="9270"/>
                  </a:lnTo>
                  <a:lnTo>
                    <a:pt x="5412" y="9518"/>
                  </a:lnTo>
                  <a:lnTo>
                    <a:pt x="5138" y="9590"/>
                  </a:lnTo>
                  <a:lnTo>
                    <a:pt x="4856" y="9656"/>
                  </a:lnTo>
                  <a:lnTo>
                    <a:pt x="4554" y="9716"/>
                  </a:lnTo>
                  <a:lnTo>
                    <a:pt x="4320" y="9752"/>
                  </a:lnTo>
                  <a:lnTo>
                    <a:pt x="4038" y="9790"/>
                  </a:lnTo>
                  <a:lnTo>
                    <a:pt x="3756" y="9820"/>
                  </a:lnTo>
                  <a:lnTo>
                    <a:pt x="3450" y="9842"/>
                  </a:lnTo>
                  <a:lnTo>
                    <a:pt x="3102" y="9850"/>
                  </a:lnTo>
                  <a:lnTo>
                    <a:pt x="2766" y="9846"/>
                  </a:lnTo>
                  <a:lnTo>
                    <a:pt x="2454" y="9832"/>
                  </a:lnTo>
                  <a:lnTo>
                    <a:pt x="2090" y="9800"/>
                  </a:lnTo>
                  <a:lnTo>
                    <a:pt x="1870" y="9772"/>
                  </a:lnTo>
                  <a:lnTo>
                    <a:pt x="1628" y="9736"/>
                  </a:lnTo>
                  <a:lnTo>
                    <a:pt x="1150" y="9648"/>
                  </a:lnTo>
                  <a:lnTo>
                    <a:pt x="782" y="9558"/>
                  </a:lnTo>
                  <a:lnTo>
                    <a:pt x="406" y="9444"/>
                  </a:lnTo>
                  <a:close/>
                </a:path>
              </a:pathLst>
            </a:custGeom>
            <a:solidFill>
              <a:srgbClr val="CC0099"/>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9326" name="Freeform 14"/>
            <p:cNvSpPr>
              <a:spLocks/>
            </p:cNvSpPr>
            <p:nvPr/>
          </p:nvSpPr>
          <p:spPr bwMode="auto">
            <a:xfrm>
              <a:off x="2640" y="1568"/>
              <a:ext cx="1384" cy="1132"/>
            </a:xfrm>
            <a:custGeom>
              <a:avLst/>
              <a:gdLst>
                <a:gd name="T0" fmla="*/ 1384 w 1384"/>
                <a:gd name="T1" fmla="*/ 0 h 1132"/>
                <a:gd name="T2" fmla="*/ 1172 w 1384"/>
                <a:gd name="T3" fmla="*/ 0 h 1132"/>
                <a:gd name="T4" fmla="*/ 0 w 1384"/>
                <a:gd name="T5" fmla="*/ 1132 h 1132"/>
              </a:gdLst>
              <a:ahLst/>
              <a:cxnLst>
                <a:cxn ang="0">
                  <a:pos x="T0" y="T1"/>
                </a:cxn>
                <a:cxn ang="0">
                  <a:pos x="T2" y="T3"/>
                </a:cxn>
                <a:cxn ang="0">
                  <a:pos x="T4" y="T5"/>
                </a:cxn>
              </a:cxnLst>
              <a:rect l="0" t="0" r="r" b="b"/>
              <a:pathLst>
                <a:path w="1384" h="1132">
                  <a:moveTo>
                    <a:pt x="1384" y="0"/>
                  </a:moveTo>
                  <a:lnTo>
                    <a:pt x="1172" y="0"/>
                  </a:lnTo>
                  <a:lnTo>
                    <a:pt x="0" y="1132"/>
                  </a:lnTo>
                </a:path>
              </a:pathLst>
            </a:custGeom>
            <a:noFill/>
            <a:ln w="19050" cmpd="sng">
              <a:solidFill>
                <a:schemeClr val="tx2"/>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9327" name="Content Placeholder 2"/>
            <p:cNvSpPr>
              <a:spLocks/>
            </p:cNvSpPr>
            <p:nvPr/>
          </p:nvSpPr>
          <p:spPr bwMode="auto">
            <a:xfrm>
              <a:off x="4036" y="1332"/>
              <a:ext cx="1616"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110000"/>
                </a:lnSpc>
                <a:spcBef>
                  <a:spcPct val="20000"/>
                </a:spcBef>
              </a:pPr>
              <a:r>
                <a:rPr lang="en-US" altLang="en-US" sz="3600" b="1" dirty="0">
                  <a:solidFill>
                    <a:schemeClr val="accent2"/>
                  </a:solidFill>
                  <a:effectLst>
                    <a:outerShdw blurRad="38100" dist="38100" dir="2700000" algn="tl">
                      <a:srgbClr val="000000"/>
                    </a:outerShdw>
                  </a:effectLst>
                  <a:latin typeface="Calibri" panose="020F0502020204030204" pitchFamily="34" charset="0"/>
                </a:rPr>
                <a:t>Balancing Traditions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09314"/>
                                        </p:tgtEl>
                                        <p:attrNameLst>
                                          <p:attrName>style.visibility</p:attrName>
                                        </p:attrNameLst>
                                      </p:cBhvr>
                                      <p:to>
                                        <p:strVal val="visible"/>
                                      </p:to>
                                    </p:set>
                                    <p:animEffect transition="in" filter="wipe(up)">
                                      <p:cBhvr>
                                        <p:cTn id="7" dur="500"/>
                                        <p:tgtEl>
                                          <p:spTgt spid="90931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09317"/>
                                        </p:tgtEl>
                                        <p:attrNameLst>
                                          <p:attrName>style.visibility</p:attrName>
                                        </p:attrNameLst>
                                      </p:cBhvr>
                                      <p:to>
                                        <p:strVal val="visible"/>
                                      </p:to>
                                    </p:set>
                                    <p:animEffect transition="in" filter="wipe(up)">
                                      <p:cBhvr>
                                        <p:cTn id="11" dur="500"/>
                                        <p:tgtEl>
                                          <p:spTgt spid="909317"/>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909320"/>
                                        </p:tgtEl>
                                        <p:attrNameLst>
                                          <p:attrName>style.visibility</p:attrName>
                                        </p:attrNameLst>
                                      </p:cBhvr>
                                      <p:to>
                                        <p:strVal val="visible"/>
                                      </p:to>
                                    </p:set>
                                    <p:animEffect transition="in" filter="wipe(up)">
                                      <p:cBhvr>
                                        <p:cTn id="15" dur="500"/>
                                        <p:tgtEl>
                                          <p:spTgt spid="909320"/>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909324"/>
                                        </p:tgtEl>
                                        <p:attrNameLst>
                                          <p:attrName>style.visibility</p:attrName>
                                        </p:attrNameLst>
                                      </p:cBhvr>
                                      <p:to>
                                        <p:strVal val="visible"/>
                                      </p:to>
                                    </p:set>
                                    <p:animEffect transition="in" filter="wipe(up)">
                                      <p:cBhvr>
                                        <p:cTn id="19" dur="500"/>
                                        <p:tgtEl>
                                          <p:spTgt spid="909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608446" y="297971"/>
            <a:ext cx="7772400" cy="1028700"/>
          </a:xfrm>
        </p:spPr>
        <p:txBody>
          <a:bodyPr/>
          <a:lstStyle/>
          <a:p>
            <a:pPr algn="ctr"/>
            <a:r>
              <a:rPr lang="en-US" altLang="en-US" sz="3600" b="1" dirty="0">
                <a:effectLst>
                  <a:outerShdw blurRad="38100" dist="38100" dir="2700000" algn="tl">
                    <a:srgbClr val="000000"/>
                  </a:outerShdw>
                </a:effectLst>
                <a:latin typeface="Arial" panose="020B0604020202020204" pitchFamily="34" charset="0"/>
              </a:rPr>
              <a:t>Using Ethical Models</a:t>
            </a:r>
            <a:br>
              <a:rPr lang="en-US" altLang="en-US" sz="1800" b="1" dirty="0">
                <a:effectLst>
                  <a:outerShdw blurRad="38100" dist="38100" dir="2700000" algn="tl">
                    <a:srgbClr val="000000"/>
                  </a:outerShdw>
                </a:effectLst>
                <a:latin typeface="Arial" panose="020B0604020202020204" pitchFamily="34" charset="0"/>
              </a:rPr>
            </a:br>
            <a:r>
              <a:rPr lang="en-US" altLang="en-US" sz="1800" dirty="0">
                <a:effectLst>
                  <a:outerShdw blurRad="38100" dist="38100" dir="2700000" algn="tl">
                    <a:srgbClr val="000000"/>
                  </a:outerShdw>
                </a:effectLst>
                <a:latin typeface="Arial" panose="020B0604020202020204" pitchFamily="34" charset="0"/>
              </a:rPr>
              <a:t>Three Major Approaches in Normative Ethics</a:t>
            </a:r>
          </a:p>
        </p:txBody>
      </p:sp>
      <p:sp>
        <p:nvSpPr>
          <p:cNvPr id="911363" name="Rectangle 3"/>
          <p:cNvSpPr>
            <a:spLocks noGrp="1" noChangeArrowheads="1"/>
          </p:cNvSpPr>
          <p:nvPr>
            <p:ph idx="1"/>
          </p:nvPr>
        </p:nvSpPr>
        <p:spPr>
          <a:xfrm>
            <a:off x="403225" y="1311282"/>
            <a:ext cx="8324850" cy="2867863"/>
          </a:xfrm>
        </p:spPr>
        <p:txBody>
          <a:bodyPr>
            <a:normAutofit/>
          </a:bodyPr>
          <a:lstStyle/>
          <a:p>
            <a:pPr marL="346075" indent="-346075"/>
            <a:r>
              <a:rPr lang="en-US" altLang="en-US" sz="2800" dirty="0">
                <a:solidFill>
                  <a:schemeClr val="tx2"/>
                </a:solidFill>
                <a:effectLst>
                  <a:outerShdw blurRad="38100" dist="38100" dir="2700000" algn="tl">
                    <a:srgbClr val="000000"/>
                  </a:outerShdw>
                </a:effectLst>
                <a:cs typeface="Arial" panose="020B0604020202020204" pitchFamily="34" charset="0"/>
              </a:rPr>
              <a:t>Multivariate approach to decision-making using all three major philosophical approaches.</a:t>
            </a:r>
          </a:p>
          <a:p>
            <a:pPr marL="346075" indent="-346075">
              <a:lnSpc>
                <a:spcPct val="110000"/>
              </a:lnSpc>
            </a:pPr>
            <a:r>
              <a:rPr lang="en-US" altLang="en-US" sz="2800" dirty="0">
                <a:solidFill>
                  <a:schemeClr val="tx2"/>
                </a:solidFill>
                <a:effectLst>
                  <a:outerShdw blurRad="38100" dist="38100" dir="2700000" algn="tl">
                    <a:srgbClr val="000000"/>
                  </a:outerShdw>
                </a:effectLst>
                <a:cs typeface="Arial" panose="020B0604020202020204" pitchFamily="34" charset="0"/>
              </a:rPr>
              <a:t>Use the three diverse schools of thought to evaluate, filter, consider, and develop a single solution that concurs or makes sense with them all, then </a:t>
            </a:r>
            <a:r>
              <a:rPr lang="en-US" altLang="en-US" sz="2800" b="1" dirty="0">
                <a:solidFill>
                  <a:schemeClr val="tx2"/>
                </a:solidFill>
                <a:effectLst>
                  <a:outerShdw blurRad="38100" dist="38100" dir="2700000" algn="tl">
                    <a:srgbClr val="000000"/>
                  </a:outerShdw>
                </a:effectLst>
                <a:cs typeface="Arial" panose="020B0604020202020204" pitchFamily="34" charset="0"/>
              </a:rPr>
              <a:t>the solution may be used with a degree of confidence</a:t>
            </a:r>
            <a:r>
              <a:rPr lang="en-US" altLang="en-US" sz="2800" dirty="0">
                <a:solidFill>
                  <a:schemeClr val="tx2"/>
                </a:solidFill>
                <a:effectLst>
                  <a:outerShdw blurRad="38100" dist="38100" dir="2700000" algn="tl">
                    <a:srgbClr val="000000"/>
                  </a:outerShdw>
                </a:effectLst>
                <a:cs typeface="Arial" panose="020B0604020202020204" pitchFamily="34" charset="0"/>
              </a:rPr>
              <a:t>. </a:t>
            </a:r>
          </a:p>
        </p:txBody>
      </p:sp>
      <p:grpSp>
        <p:nvGrpSpPr>
          <p:cNvPr id="911405" name="Group 45"/>
          <p:cNvGrpSpPr>
            <a:grpSpLocks/>
          </p:cNvGrpSpPr>
          <p:nvPr/>
        </p:nvGrpSpPr>
        <p:grpSpPr bwMode="auto">
          <a:xfrm>
            <a:off x="5916898" y="4115348"/>
            <a:ext cx="1865312" cy="1500187"/>
            <a:chOff x="3365" y="3354"/>
            <a:chExt cx="1175" cy="945"/>
          </a:xfrm>
        </p:grpSpPr>
        <p:sp>
          <p:nvSpPr>
            <p:cNvPr id="911406" name="Oval 46"/>
            <p:cNvSpPr>
              <a:spLocks noChangeArrowheads="1"/>
            </p:cNvSpPr>
            <p:nvPr/>
          </p:nvSpPr>
          <p:spPr bwMode="auto">
            <a:xfrm>
              <a:off x="3596" y="3354"/>
              <a:ext cx="713" cy="714"/>
            </a:xfrm>
            <a:prstGeom prst="ellipse">
              <a:avLst/>
            </a:prstGeom>
            <a:solidFill>
              <a:srgbClr val="3366FF">
                <a:alpha val="5000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07" name="Oval 47"/>
            <p:cNvSpPr>
              <a:spLocks noChangeArrowheads="1"/>
            </p:cNvSpPr>
            <p:nvPr/>
          </p:nvSpPr>
          <p:spPr bwMode="auto">
            <a:xfrm>
              <a:off x="3827" y="3586"/>
              <a:ext cx="713" cy="713"/>
            </a:xfrm>
            <a:prstGeom prst="ellipse">
              <a:avLst/>
            </a:prstGeom>
            <a:solidFill>
              <a:srgbClr val="00FF00">
                <a:alpha val="5000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08" name="Oval 48"/>
            <p:cNvSpPr>
              <a:spLocks noChangeArrowheads="1"/>
            </p:cNvSpPr>
            <p:nvPr/>
          </p:nvSpPr>
          <p:spPr bwMode="auto">
            <a:xfrm>
              <a:off x="3365" y="3563"/>
              <a:ext cx="713" cy="713"/>
            </a:xfrm>
            <a:prstGeom prst="ellipse">
              <a:avLst/>
            </a:prstGeom>
            <a:solidFill>
              <a:schemeClr val="hlink">
                <a:alpha val="50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09" name="Freeform 49"/>
            <p:cNvSpPr>
              <a:spLocks noChangeAspect="1"/>
            </p:cNvSpPr>
            <p:nvPr/>
          </p:nvSpPr>
          <p:spPr bwMode="auto">
            <a:xfrm>
              <a:off x="3830" y="3667"/>
              <a:ext cx="245" cy="399"/>
            </a:xfrm>
            <a:custGeom>
              <a:avLst/>
              <a:gdLst>
                <a:gd name="T0" fmla="*/ 256 w 6052"/>
                <a:gd name="T1" fmla="*/ 8914 h 9850"/>
                <a:gd name="T2" fmla="*/ 128 w 6052"/>
                <a:gd name="T3" fmla="*/ 8320 h 9850"/>
                <a:gd name="T4" fmla="*/ 54 w 6052"/>
                <a:gd name="T5" fmla="*/ 7778 h 9850"/>
                <a:gd name="T6" fmla="*/ 8 w 6052"/>
                <a:gd name="T7" fmla="*/ 7176 h 9850"/>
                <a:gd name="T8" fmla="*/ 8 w 6052"/>
                <a:gd name="T9" fmla="*/ 6640 h 9850"/>
                <a:gd name="T10" fmla="*/ 30 w 6052"/>
                <a:gd name="T11" fmla="*/ 6124 h 9850"/>
                <a:gd name="T12" fmla="*/ 80 w 6052"/>
                <a:gd name="T13" fmla="*/ 5664 h 9850"/>
                <a:gd name="T14" fmla="*/ 146 w 6052"/>
                <a:gd name="T15" fmla="*/ 5254 h 9850"/>
                <a:gd name="T16" fmla="*/ 226 w 6052"/>
                <a:gd name="T17" fmla="*/ 4860 h 9850"/>
                <a:gd name="T18" fmla="*/ 346 w 6052"/>
                <a:gd name="T19" fmla="*/ 4398 h 9850"/>
                <a:gd name="T20" fmla="*/ 512 w 6052"/>
                <a:gd name="T21" fmla="*/ 3896 h 9850"/>
                <a:gd name="T22" fmla="*/ 722 w 6052"/>
                <a:gd name="T23" fmla="*/ 3366 h 9850"/>
                <a:gd name="T24" fmla="*/ 874 w 6052"/>
                <a:gd name="T25" fmla="*/ 3038 h 9850"/>
                <a:gd name="T26" fmla="*/ 1182 w 6052"/>
                <a:gd name="T27" fmla="*/ 2466 h 9850"/>
                <a:gd name="T28" fmla="*/ 1398 w 6052"/>
                <a:gd name="T29" fmla="*/ 2126 h 9850"/>
                <a:gd name="T30" fmla="*/ 1644 w 6052"/>
                <a:gd name="T31" fmla="*/ 1756 h 9850"/>
                <a:gd name="T32" fmla="*/ 1940 w 6052"/>
                <a:gd name="T33" fmla="*/ 1378 h 9850"/>
                <a:gd name="T34" fmla="*/ 2384 w 6052"/>
                <a:gd name="T35" fmla="*/ 864 h 9850"/>
                <a:gd name="T36" fmla="*/ 3040 w 6052"/>
                <a:gd name="T37" fmla="*/ 250 h 9850"/>
                <a:gd name="T38" fmla="*/ 3350 w 6052"/>
                <a:gd name="T39" fmla="*/ 0 h 9850"/>
                <a:gd name="T40" fmla="*/ 3698 w 6052"/>
                <a:gd name="T41" fmla="*/ 348 h 9850"/>
                <a:gd name="T42" fmla="*/ 4130 w 6052"/>
                <a:gd name="T43" fmla="*/ 842 h 9850"/>
                <a:gd name="T44" fmla="*/ 4508 w 6052"/>
                <a:gd name="T45" fmla="*/ 1344 h 9850"/>
                <a:gd name="T46" fmla="*/ 4792 w 6052"/>
                <a:gd name="T47" fmla="*/ 1788 h 9850"/>
                <a:gd name="T48" fmla="*/ 5178 w 6052"/>
                <a:gd name="T49" fmla="*/ 2484 h 9850"/>
                <a:gd name="T50" fmla="*/ 5436 w 6052"/>
                <a:gd name="T51" fmla="*/ 3064 h 9850"/>
                <a:gd name="T52" fmla="*/ 5700 w 6052"/>
                <a:gd name="T53" fmla="*/ 3852 h 9850"/>
                <a:gd name="T54" fmla="*/ 5848 w 6052"/>
                <a:gd name="T55" fmla="*/ 4412 h 9850"/>
                <a:gd name="T56" fmla="*/ 5948 w 6052"/>
                <a:gd name="T57" fmla="*/ 4954 h 9850"/>
                <a:gd name="T58" fmla="*/ 6020 w 6052"/>
                <a:gd name="T59" fmla="*/ 5544 h 9850"/>
                <a:gd name="T60" fmla="*/ 6048 w 6052"/>
                <a:gd name="T61" fmla="*/ 6086 h 9850"/>
                <a:gd name="T62" fmla="*/ 6038 w 6052"/>
                <a:gd name="T63" fmla="*/ 6634 h 9850"/>
                <a:gd name="T64" fmla="*/ 6004 w 6052"/>
                <a:gd name="T65" fmla="*/ 7106 h 9850"/>
                <a:gd name="T66" fmla="*/ 5950 w 6052"/>
                <a:gd name="T67" fmla="*/ 7562 h 9850"/>
                <a:gd name="T68" fmla="*/ 5854 w 6052"/>
                <a:gd name="T69" fmla="*/ 8096 h 9850"/>
                <a:gd name="T70" fmla="*/ 5718 w 6052"/>
                <a:gd name="T71" fmla="*/ 8646 h 9850"/>
                <a:gd name="T72" fmla="*/ 5570 w 6052"/>
                <a:gd name="T73" fmla="*/ 9096 h 9850"/>
                <a:gd name="T74" fmla="*/ 5412 w 6052"/>
                <a:gd name="T75" fmla="*/ 9518 h 9850"/>
                <a:gd name="T76" fmla="*/ 4856 w 6052"/>
                <a:gd name="T77" fmla="*/ 9656 h 9850"/>
                <a:gd name="T78" fmla="*/ 4320 w 6052"/>
                <a:gd name="T79" fmla="*/ 9752 h 9850"/>
                <a:gd name="T80" fmla="*/ 3756 w 6052"/>
                <a:gd name="T81" fmla="*/ 9820 h 9850"/>
                <a:gd name="T82" fmla="*/ 3102 w 6052"/>
                <a:gd name="T83" fmla="*/ 9850 h 9850"/>
                <a:gd name="T84" fmla="*/ 2454 w 6052"/>
                <a:gd name="T85" fmla="*/ 9832 h 9850"/>
                <a:gd name="T86" fmla="*/ 1870 w 6052"/>
                <a:gd name="T87" fmla="*/ 9772 h 9850"/>
                <a:gd name="T88" fmla="*/ 1150 w 6052"/>
                <a:gd name="T89" fmla="*/ 9648 h 9850"/>
                <a:gd name="T90" fmla="*/ 406 w 6052"/>
                <a:gd name="T91" fmla="*/ 9444 h 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52" h="9850">
                  <a:moveTo>
                    <a:pt x="406" y="9444"/>
                  </a:moveTo>
                  <a:lnTo>
                    <a:pt x="256" y="8914"/>
                  </a:lnTo>
                  <a:lnTo>
                    <a:pt x="204" y="8684"/>
                  </a:lnTo>
                  <a:lnTo>
                    <a:pt x="128" y="8320"/>
                  </a:lnTo>
                  <a:lnTo>
                    <a:pt x="70" y="7930"/>
                  </a:lnTo>
                  <a:lnTo>
                    <a:pt x="54" y="7778"/>
                  </a:lnTo>
                  <a:lnTo>
                    <a:pt x="24" y="7484"/>
                  </a:lnTo>
                  <a:lnTo>
                    <a:pt x="8" y="7176"/>
                  </a:lnTo>
                  <a:lnTo>
                    <a:pt x="0" y="6790"/>
                  </a:lnTo>
                  <a:lnTo>
                    <a:pt x="8" y="6640"/>
                  </a:lnTo>
                  <a:lnTo>
                    <a:pt x="16" y="6356"/>
                  </a:lnTo>
                  <a:lnTo>
                    <a:pt x="30" y="6124"/>
                  </a:lnTo>
                  <a:lnTo>
                    <a:pt x="54" y="5900"/>
                  </a:lnTo>
                  <a:lnTo>
                    <a:pt x="80" y="5664"/>
                  </a:lnTo>
                  <a:lnTo>
                    <a:pt x="110" y="5446"/>
                  </a:lnTo>
                  <a:lnTo>
                    <a:pt x="146" y="5254"/>
                  </a:lnTo>
                  <a:lnTo>
                    <a:pt x="176" y="5076"/>
                  </a:lnTo>
                  <a:lnTo>
                    <a:pt x="226" y="4860"/>
                  </a:lnTo>
                  <a:lnTo>
                    <a:pt x="294" y="4584"/>
                  </a:lnTo>
                  <a:lnTo>
                    <a:pt x="346" y="4398"/>
                  </a:lnTo>
                  <a:lnTo>
                    <a:pt x="410" y="4198"/>
                  </a:lnTo>
                  <a:lnTo>
                    <a:pt x="512" y="3896"/>
                  </a:lnTo>
                  <a:lnTo>
                    <a:pt x="608" y="3624"/>
                  </a:lnTo>
                  <a:lnTo>
                    <a:pt x="722" y="3366"/>
                  </a:lnTo>
                  <a:lnTo>
                    <a:pt x="784" y="3228"/>
                  </a:lnTo>
                  <a:lnTo>
                    <a:pt x="874" y="3038"/>
                  </a:lnTo>
                  <a:lnTo>
                    <a:pt x="998" y="2796"/>
                  </a:lnTo>
                  <a:lnTo>
                    <a:pt x="1182" y="2466"/>
                  </a:lnTo>
                  <a:lnTo>
                    <a:pt x="1338" y="2210"/>
                  </a:lnTo>
                  <a:lnTo>
                    <a:pt x="1398" y="2126"/>
                  </a:lnTo>
                  <a:lnTo>
                    <a:pt x="1492" y="1984"/>
                  </a:lnTo>
                  <a:lnTo>
                    <a:pt x="1644" y="1756"/>
                  </a:lnTo>
                  <a:lnTo>
                    <a:pt x="1786" y="1570"/>
                  </a:lnTo>
                  <a:lnTo>
                    <a:pt x="1940" y="1378"/>
                  </a:lnTo>
                  <a:lnTo>
                    <a:pt x="2176" y="1098"/>
                  </a:lnTo>
                  <a:lnTo>
                    <a:pt x="2384" y="864"/>
                  </a:lnTo>
                  <a:lnTo>
                    <a:pt x="2704" y="548"/>
                  </a:lnTo>
                  <a:lnTo>
                    <a:pt x="3040" y="250"/>
                  </a:lnTo>
                  <a:lnTo>
                    <a:pt x="3212" y="104"/>
                  </a:lnTo>
                  <a:lnTo>
                    <a:pt x="3350" y="0"/>
                  </a:lnTo>
                  <a:lnTo>
                    <a:pt x="3550" y="194"/>
                  </a:lnTo>
                  <a:lnTo>
                    <a:pt x="3698" y="348"/>
                  </a:lnTo>
                  <a:lnTo>
                    <a:pt x="3944" y="620"/>
                  </a:lnTo>
                  <a:lnTo>
                    <a:pt x="4130" y="842"/>
                  </a:lnTo>
                  <a:lnTo>
                    <a:pt x="4340" y="1110"/>
                  </a:lnTo>
                  <a:lnTo>
                    <a:pt x="4508" y="1344"/>
                  </a:lnTo>
                  <a:lnTo>
                    <a:pt x="4656" y="1562"/>
                  </a:lnTo>
                  <a:lnTo>
                    <a:pt x="4792" y="1788"/>
                  </a:lnTo>
                  <a:lnTo>
                    <a:pt x="4994" y="2126"/>
                  </a:lnTo>
                  <a:lnTo>
                    <a:pt x="5178" y="2484"/>
                  </a:lnTo>
                  <a:lnTo>
                    <a:pt x="5278" y="2704"/>
                  </a:lnTo>
                  <a:lnTo>
                    <a:pt x="5436" y="3064"/>
                  </a:lnTo>
                  <a:lnTo>
                    <a:pt x="5622" y="3582"/>
                  </a:lnTo>
                  <a:lnTo>
                    <a:pt x="5700" y="3852"/>
                  </a:lnTo>
                  <a:lnTo>
                    <a:pt x="5768" y="4076"/>
                  </a:lnTo>
                  <a:lnTo>
                    <a:pt x="5848" y="4412"/>
                  </a:lnTo>
                  <a:lnTo>
                    <a:pt x="5900" y="4662"/>
                  </a:lnTo>
                  <a:lnTo>
                    <a:pt x="5948" y="4954"/>
                  </a:lnTo>
                  <a:lnTo>
                    <a:pt x="5982" y="5196"/>
                  </a:lnTo>
                  <a:lnTo>
                    <a:pt x="6020" y="5544"/>
                  </a:lnTo>
                  <a:lnTo>
                    <a:pt x="6042" y="5844"/>
                  </a:lnTo>
                  <a:lnTo>
                    <a:pt x="6048" y="6086"/>
                  </a:lnTo>
                  <a:lnTo>
                    <a:pt x="6052" y="6344"/>
                  </a:lnTo>
                  <a:lnTo>
                    <a:pt x="6038" y="6634"/>
                  </a:lnTo>
                  <a:lnTo>
                    <a:pt x="6022" y="6922"/>
                  </a:lnTo>
                  <a:lnTo>
                    <a:pt x="6004" y="7106"/>
                  </a:lnTo>
                  <a:lnTo>
                    <a:pt x="5980" y="7338"/>
                  </a:lnTo>
                  <a:lnTo>
                    <a:pt x="5950" y="7562"/>
                  </a:lnTo>
                  <a:lnTo>
                    <a:pt x="5916" y="7790"/>
                  </a:lnTo>
                  <a:lnTo>
                    <a:pt x="5854" y="8096"/>
                  </a:lnTo>
                  <a:lnTo>
                    <a:pt x="5790" y="8376"/>
                  </a:lnTo>
                  <a:lnTo>
                    <a:pt x="5718" y="8646"/>
                  </a:lnTo>
                  <a:lnTo>
                    <a:pt x="5630" y="8916"/>
                  </a:lnTo>
                  <a:lnTo>
                    <a:pt x="5570" y="9096"/>
                  </a:lnTo>
                  <a:lnTo>
                    <a:pt x="5510" y="9270"/>
                  </a:lnTo>
                  <a:lnTo>
                    <a:pt x="5412" y="9518"/>
                  </a:lnTo>
                  <a:lnTo>
                    <a:pt x="5138" y="9590"/>
                  </a:lnTo>
                  <a:lnTo>
                    <a:pt x="4856" y="9656"/>
                  </a:lnTo>
                  <a:lnTo>
                    <a:pt x="4554" y="9716"/>
                  </a:lnTo>
                  <a:lnTo>
                    <a:pt x="4320" y="9752"/>
                  </a:lnTo>
                  <a:lnTo>
                    <a:pt x="4038" y="9790"/>
                  </a:lnTo>
                  <a:lnTo>
                    <a:pt x="3756" y="9820"/>
                  </a:lnTo>
                  <a:lnTo>
                    <a:pt x="3450" y="9842"/>
                  </a:lnTo>
                  <a:lnTo>
                    <a:pt x="3102" y="9850"/>
                  </a:lnTo>
                  <a:lnTo>
                    <a:pt x="2766" y="9846"/>
                  </a:lnTo>
                  <a:lnTo>
                    <a:pt x="2454" y="9832"/>
                  </a:lnTo>
                  <a:lnTo>
                    <a:pt x="2090" y="9800"/>
                  </a:lnTo>
                  <a:lnTo>
                    <a:pt x="1870" y="9772"/>
                  </a:lnTo>
                  <a:lnTo>
                    <a:pt x="1628" y="9736"/>
                  </a:lnTo>
                  <a:lnTo>
                    <a:pt x="1150" y="9648"/>
                  </a:lnTo>
                  <a:lnTo>
                    <a:pt x="782" y="9558"/>
                  </a:lnTo>
                  <a:lnTo>
                    <a:pt x="406" y="9444"/>
                  </a:lnTo>
                  <a:close/>
                </a:path>
              </a:pathLst>
            </a:custGeom>
            <a:solidFill>
              <a:srgbClr val="CC0099"/>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44500" y="-269875"/>
            <a:ext cx="7772400" cy="1028700"/>
          </a:xfrm>
        </p:spPr>
        <p:txBody>
          <a:bodyPr/>
          <a:lstStyle/>
          <a:p>
            <a:r>
              <a:rPr lang="en-US" altLang="en-US" sz="3600" b="1">
                <a:effectLst>
                  <a:outerShdw blurRad="38100" dist="38100" dir="2700000" algn="tl">
                    <a:srgbClr val="000000"/>
                  </a:outerShdw>
                </a:effectLst>
                <a:latin typeface="Arial" panose="020B0604020202020204" pitchFamily="34" charset="0"/>
              </a:rPr>
              <a:t>Questions Using Ethical Models</a:t>
            </a:r>
            <a:br>
              <a:rPr lang="en-US" altLang="en-US" sz="1800" b="1">
                <a:effectLst>
                  <a:outerShdw blurRad="38100" dist="38100" dir="2700000" algn="tl">
                    <a:srgbClr val="000000"/>
                  </a:outerShdw>
                </a:effectLst>
                <a:latin typeface="Arial" panose="020B0604020202020204" pitchFamily="34" charset="0"/>
              </a:rPr>
            </a:br>
            <a:r>
              <a:rPr lang="en-US" altLang="en-US" sz="1800">
                <a:effectLst>
                  <a:outerShdw blurRad="38100" dist="38100" dir="2700000" algn="tl">
                    <a:srgbClr val="000000"/>
                  </a:outerShdw>
                </a:effectLst>
                <a:latin typeface="Arial" panose="020B0604020202020204" pitchFamily="34" charset="0"/>
              </a:rPr>
              <a:t>Three Major Approaches in Normative Ethics</a:t>
            </a:r>
          </a:p>
        </p:txBody>
      </p:sp>
      <p:sp>
        <p:nvSpPr>
          <p:cNvPr id="913411" name="Rectangle 3"/>
          <p:cNvSpPr>
            <a:spLocks noGrp="1" noChangeArrowheads="1"/>
          </p:cNvSpPr>
          <p:nvPr>
            <p:ph idx="1"/>
          </p:nvPr>
        </p:nvSpPr>
        <p:spPr>
          <a:xfrm>
            <a:off x="647707" y="1039813"/>
            <a:ext cx="7832725" cy="4838700"/>
          </a:xfrm>
        </p:spPr>
        <p:txBody>
          <a:bodyPr/>
          <a:lstStyle/>
          <a:p>
            <a:pPr marL="533400" indent="-533400">
              <a:lnSpc>
                <a:spcPct val="140000"/>
              </a:lnSpc>
              <a:buFontTx/>
              <a:buAutoNum type="arabicPeriod"/>
            </a:pPr>
            <a:r>
              <a:rPr lang="en-US" altLang="en-US" b="1">
                <a:solidFill>
                  <a:schemeClr val="tx2"/>
                </a:solidFill>
                <a:effectLst>
                  <a:outerShdw blurRad="38100" dist="38100" dir="2700000" algn="tl">
                    <a:srgbClr val="000000"/>
                  </a:outerShdw>
                </a:effectLst>
                <a:cs typeface="Arial" panose="020B0604020202020204" pitchFamily="34" charset="0"/>
              </a:rPr>
              <a:t>Virtue Ethics</a:t>
            </a:r>
            <a:r>
              <a:rPr lang="en-US" altLang="en-US" b="1">
                <a:effectLst>
                  <a:outerShdw blurRad="38100" dist="38100" dir="2700000" algn="tl">
                    <a:srgbClr val="000000"/>
                  </a:outerShdw>
                </a:effectLst>
                <a:cs typeface="Arial" panose="020B0604020202020204" pitchFamily="34" charset="0"/>
              </a:rPr>
              <a:t> </a:t>
            </a:r>
            <a:r>
              <a:rPr lang="en-US" altLang="en-US" b="1">
                <a:solidFill>
                  <a:schemeClr val="accent2"/>
                </a:solidFill>
                <a:effectLst>
                  <a:outerShdw blurRad="38100" dist="38100" dir="2700000" algn="tl">
                    <a:srgbClr val="000000"/>
                  </a:outerShdw>
                </a:effectLst>
                <a:cs typeface="Arial" panose="020B0604020202020204" pitchFamily="34" charset="0"/>
              </a:rPr>
              <a:t> </a:t>
            </a:r>
            <a:endParaRPr lang="en-US" altLang="en-US" b="1">
              <a:effectLst>
                <a:outerShdw blurRad="38100" dist="38100" dir="2700000" algn="tl">
                  <a:srgbClr val="000000"/>
                </a:outerShdw>
              </a:effectLst>
              <a:cs typeface="Arial" panose="020B0604020202020204" pitchFamily="34" charset="0"/>
            </a:endParaRPr>
          </a:p>
          <a:p>
            <a:pPr marL="914400" lvl="1" indent="-457200">
              <a:lnSpc>
                <a:spcPct val="140000"/>
              </a:lnSpc>
              <a:buClr>
                <a:schemeClr val="tx1"/>
              </a:buClr>
              <a:buSzPct val="80000"/>
              <a:buFont typeface="Wingdings" panose="05000000000000000000" pitchFamily="2" charset="2"/>
              <a:buChar char="ü"/>
            </a:pPr>
            <a:r>
              <a:rPr lang="en-US" altLang="en-US" b="1">
                <a:effectLst>
                  <a:outerShdw blurRad="38100" dist="38100" dir="2700000" algn="tl">
                    <a:srgbClr val="000000"/>
                  </a:outerShdw>
                </a:effectLst>
                <a:cs typeface="Arial" panose="020B0604020202020204" pitchFamily="34" charset="0"/>
              </a:rPr>
              <a:t>What kind of person</a:t>
            </a:r>
            <a:r>
              <a:rPr lang="en-US" altLang="en-US">
                <a:effectLst>
                  <a:outerShdw blurRad="38100" dist="38100" dir="2700000" algn="tl">
                    <a:srgbClr val="000000"/>
                  </a:outerShdw>
                </a:effectLst>
                <a:cs typeface="Arial" panose="020B0604020202020204" pitchFamily="34" charset="0"/>
              </a:rPr>
              <a:t> </a:t>
            </a:r>
            <a:r>
              <a:rPr lang="en-US" altLang="en-US" b="1">
                <a:effectLst>
                  <a:outerShdw blurRad="38100" dist="38100" dir="2700000" algn="tl">
                    <a:srgbClr val="000000"/>
                  </a:outerShdw>
                </a:effectLst>
                <a:cs typeface="Arial" panose="020B0604020202020204" pitchFamily="34" charset="0"/>
              </a:rPr>
              <a:t>should we be?  </a:t>
            </a:r>
          </a:p>
          <a:p>
            <a:pPr marL="533400" indent="-533400">
              <a:lnSpc>
                <a:spcPct val="140000"/>
              </a:lnSpc>
              <a:buFontTx/>
              <a:buAutoNum type="arabicPeriod"/>
            </a:pPr>
            <a:r>
              <a:rPr lang="en-US" altLang="en-US" b="1">
                <a:solidFill>
                  <a:schemeClr val="tx2"/>
                </a:solidFill>
                <a:effectLst>
                  <a:outerShdw blurRad="38100" dist="38100" dir="2700000" algn="tl">
                    <a:srgbClr val="000000"/>
                  </a:outerShdw>
                </a:effectLst>
                <a:cs typeface="Arial" panose="020B0604020202020204" pitchFamily="34" charset="0"/>
              </a:rPr>
              <a:t>Duty-Based Ethics</a:t>
            </a:r>
            <a:endParaRPr lang="en-US" altLang="en-US" b="1">
              <a:effectLst>
                <a:outerShdw blurRad="38100" dist="38100" dir="2700000" algn="tl">
                  <a:srgbClr val="000000"/>
                </a:outerShdw>
              </a:effectLst>
              <a:cs typeface="Arial" panose="020B0604020202020204" pitchFamily="34" charset="0"/>
            </a:endParaRPr>
          </a:p>
          <a:p>
            <a:pPr marL="914400" lvl="1" indent="-457200">
              <a:lnSpc>
                <a:spcPct val="140000"/>
              </a:lnSpc>
              <a:buClr>
                <a:schemeClr val="tx1"/>
              </a:buClr>
              <a:buSzPct val="80000"/>
              <a:buFont typeface="Wingdings" panose="05000000000000000000" pitchFamily="2" charset="2"/>
              <a:buChar char="ü"/>
            </a:pPr>
            <a:r>
              <a:rPr lang="en-US" altLang="en-US" b="1">
                <a:effectLst>
                  <a:outerShdw blurRad="38100" dist="38100" dir="2700000" algn="tl">
                    <a:srgbClr val="000000"/>
                  </a:outerShdw>
                </a:effectLst>
                <a:cs typeface="Arial" panose="020B0604020202020204" pitchFamily="34" charset="0"/>
              </a:rPr>
              <a:t>What ought we do?</a:t>
            </a:r>
            <a:r>
              <a:rPr lang="en-US" altLang="en-US">
                <a:effectLst>
                  <a:outerShdw blurRad="38100" dist="38100" dir="2700000" algn="tl">
                    <a:srgbClr val="000000"/>
                  </a:outerShdw>
                </a:effectLst>
                <a:cs typeface="Arial" panose="020B0604020202020204" pitchFamily="34" charset="0"/>
              </a:rPr>
              <a:t> </a:t>
            </a:r>
            <a:endParaRPr lang="en-US" altLang="en-US" b="1">
              <a:solidFill>
                <a:schemeClr val="accent2"/>
              </a:solidFill>
              <a:effectLst>
                <a:outerShdw blurRad="38100" dist="38100" dir="2700000" algn="tl">
                  <a:srgbClr val="000000"/>
                </a:outerShdw>
              </a:effectLst>
              <a:cs typeface="Arial" panose="020B0604020202020204" pitchFamily="34" charset="0"/>
            </a:endParaRPr>
          </a:p>
          <a:p>
            <a:pPr marL="533400" indent="-533400">
              <a:lnSpc>
                <a:spcPct val="140000"/>
              </a:lnSpc>
              <a:buFontTx/>
              <a:buAutoNum type="arabicPeriod"/>
            </a:pPr>
            <a:r>
              <a:rPr lang="en-US" altLang="en-US" b="1">
                <a:solidFill>
                  <a:schemeClr val="tx2"/>
                </a:solidFill>
                <a:effectLst>
                  <a:outerShdw blurRad="38100" dist="38100" dir="2700000" algn="tl">
                    <a:srgbClr val="000000"/>
                  </a:outerShdw>
                </a:effectLst>
                <a:cs typeface="Arial" panose="020B0604020202020204" pitchFamily="34" charset="0"/>
              </a:rPr>
              <a:t>Results-Based Ethics</a:t>
            </a:r>
            <a:r>
              <a:rPr lang="en-US" altLang="en-US" b="1">
                <a:solidFill>
                  <a:schemeClr val="accent2"/>
                </a:solidFill>
                <a:effectLst>
                  <a:outerShdw blurRad="38100" dist="38100" dir="2700000" algn="tl">
                    <a:srgbClr val="000000"/>
                  </a:outerShdw>
                </a:effectLst>
                <a:cs typeface="Arial" panose="020B0604020202020204" pitchFamily="34" charset="0"/>
              </a:rPr>
              <a:t> </a:t>
            </a:r>
            <a:endParaRPr lang="en-US" altLang="en-US" b="1">
              <a:effectLst>
                <a:outerShdw blurRad="38100" dist="38100" dir="2700000" algn="tl">
                  <a:srgbClr val="000000"/>
                </a:outerShdw>
              </a:effectLst>
              <a:cs typeface="Arial" panose="020B0604020202020204" pitchFamily="34" charset="0"/>
            </a:endParaRPr>
          </a:p>
          <a:p>
            <a:pPr marL="914400" lvl="1" indent="-457200">
              <a:lnSpc>
                <a:spcPct val="140000"/>
              </a:lnSpc>
              <a:buClr>
                <a:schemeClr val="tx1"/>
              </a:buClr>
              <a:buSzPct val="80000"/>
              <a:buFont typeface="Wingdings" panose="05000000000000000000" pitchFamily="2" charset="2"/>
              <a:buChar char="ü"/>
            </a:pPr>
            <a:r>
              <a:rPr lang="en-US" altLang="en-US" b="1">
                <a:effectLst>
                  <a:outerShdw blurRad="38100" dist="38100" dir="2700000" algn="tl">
                    <a:srgbClr val="000000"/>
                  </a:outerShdw>
                </a:effectLst>
                <a:cs typeface="Arial" panose="020B0604020202020204" pitchFamily="34" charset="0"/>
              </a:rPr>
              <a:t>What actions are good? </a:t>
            </a:r>
          </a:p>
        </p:txBody>
      </p:sp>
      <p:grpSp>
        <p:nvGrpSpPr>
          <p:cNvPr id="913453" name="Group 45"/>
          <p:cNvGrpSpPr>
            <a:grpSpLocks/>
          </p:cNvGrpSpPr>
          <p:nvPr/>
        </p:nvGrpSpPr>
        <p:grpSpPr bwMode="auto">
          <a:xfrm>
            <a:off x="176220" y="5334011"/>
            <a:ext cx="8766175" cy="836613"/>
            <a:chOff x="111" y="3720"/>
            <a:chExt cx="5522" cy="527"/>
          </a:xfrm>
        </p:grpSpPr>
        <p:grpSp>
          <p:nvGrpSpPr>
            <p:cNvPr id="913454" name="Group 46"/>
            <p:cNvGrpSpPr>
              <a:grpSpLocks/>
            </p:cNvGrpSpPr>
            <p:nvPr/>
          </p:nvGrpSpPr>
          <p:grpSpPr bwMode="auto">
            <a:xfrm>
              <a:off x="5113" y="3720"/>
              <a:ext cx="520" cy="520"/>
              <a:chOff x="5107" y="3701"/>
              <a:chExt cx="520" cy="520"/>
            </a:xfrm>
          </p:grpSpPr>
          <p:grpSp>
            <p:nvGrpSpPr>
              <p:cNvPr id="913455" name="Group 47"/>
              <p:cNvGrpSpPr>
                <a:grpSpLocks/>
              </p:cNvGrpSpPr>
              <p:nvPr/>
            </p:nvGrpSpPr>
            <p:grpSpPr bwMode="auto">
              <a:xfrm>
                <a:off x="5107" y="3701"/>
                <a:ext cx="520" cy="520"/>
                <a:chOff x="-4689" y="217"/>
                <a:chExt cx="3892" cy="3900"/>
              </a:xfrm>
            </p:grpSpPr>
            <p:grpSp>
              <p:nvGrpSpPr>
                <p:cNvPr id="913456" name="Group 48"/>
                <p:cNvGrpSpPr>
                  <a:grpSpLocks/>
                </p:cNvGrpSpPr>
                <p:nvPr/>
              </p:nvGrpSpPr>
              <p:grpSpPr bwMode="auto">
                <a:xfrm>
                  <a:off x="-4689" y="217"/>
                  <a:ext cx="3892" cy="2888"/>
                  <a:chOff x="-4689" y="217"/>
                  <a:chExt cx="3892" cy="2888"/>
                </a:xfrm>
              </p:grpSpPr>
              <p:sp>
                <p:nvSpPr>
                  <p:cNvPr id="913457" name="WordArt 49"/>
                  <p:cNvSpPr>
                    <a:spLocks noChangeArrowheads="1" noChangeShapeType="1" noTextEdit="1"/>
                  </p:cNvSpPr>
                  <p:nvPr/>
                </p:nvSpPr>
                <p:spPr bwMode="auto">
                  <a:xfrm rot="339501">
                    <a:off x="-2701" y="225"/>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3458" name="WordArt 50"/>
                  <p:cNvSpPr>
                    <a:spLocks noChangeArrowheads="1" noChangeShapeType="1" noTextEdit="1"/>
                  </p:cNvSpPr>
                  <p:nvPr/>
                </p:nvSpPr>
                <p:spPr bwMode="auto">
                  <a:xfrm rot="-335815">
                    <a:off x="-3066" y="217"/>
                    <a:ext cx="356"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U</a:t>
                    </a:r>
                  </a:p>
                </p:txBody>
              </p:sp>
              <p:sp>
                <p:nvSpPr>
                  <p:cNvPr id="913459" name="WordArt 51"/>
                  <p:cNvSpPr>
                    <a:spLocks noChangeArrowheads="1" noChangeShapeType="1" noTextEdit="1"/>
                  </p:cNvSpPr>
                  <p:nvPr/>
                </p:nvSpPr>
                <p:spPr bwMode="auto">
                  <a:xfrm rot="-978719">
                    <a:off x="-3403" y="2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3460" name="WordArt 52"/>
                  <p:cNvSpPr>
                    <a:spLocks noChangeArrowheads="1" noChangeShapeType="1" noTextEdit="1"/>
                  </p:cNvSpPr>
                  <p:nvPr/>
                </p:nvSpPr>
                <p:spPr bwMode="auto">
                  <a:xfrm rot="1110059">
                    <a:off x="-2318" y="31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3461" name="WordArt 53"/>
                  <p:cNvSpPr>
                    <a:spLocks noChangeArrowheads="1" noChangeShapeType="1" noTextEdit="1"/>
                  </p:cNvSpPr>
                  <p:nvPr/>
                </p:nvSpPr>
                <p:spPr bwMode="auto">
                  <a:xfrm rot="1881342">
                    <a:off x="-1961" y="484"/>
                    <a:ext cx="325"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913462" name="WordArt 54"/>
                  <p:cNvSpPr>
                    <a:spLocks noChangeArrowheads="1" noChangeShapeType="1" noTextEdit="1"/>
                  </p:cNvSpPr>
                  <p:nvPr/>
                </p:nvSpPr>
                <p:spPr bwMode="auto">
                  <a:xfrm rot="6012293">
                    <a:off x="-1160" y="2301"/>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3463" name="WordArt 55"/>
                  <p:cNvSpPr>
                    <a:spLocks noChangeArrowheads="1" noChangeShapeType="1" noTextEdit="1"/>
                  </p:cNvSpPr>
                  <p:nvPr/>
                </p:nvSpPr>
                <p:spPr bwMode="auto">
                  <a:xfrm rot="4489857">
                    <a:off x="-1188" y="1546"/>
                    <a:ext cx="344"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913464" name="WordArt 56"/>
                  <p:cNvSpPr>
                    <a:spLocks noChangeArrowheads="1" noChangeShapeType="1" noTextEdit="1"/>
                  </p:cNvSpPr>
                  <p:nvPr/>
                </p:nvSpPr>
                <p:spPr bwMode="auto">
                  <a:xfrm rot="3160594">
                    <a:off x="-1590" y="898"/>
                    <a:ext cx="50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913465" name="WordArt 57"/>
                  <p:cNvSpPr>
                    <a:spLocks noChangeArrowheads="1" noChangeShapeType="1" noTextEdit="1"/>
                  </p:cNvSpPr>
                  <p:nvPr/>
                </p:nvSpPr>
                <p:spPr bwMode="auto">
                  <a:xfrm rot="3789083">
                    <a:off x="-1326" y="1221"/>
                    <a:ext cx="379"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3466" name="WordArt 58"/>
                  <p:cNvSpPr>
                    <a:spLocks noChangeArrowheads="1" noChangeShapeType="1" noTextEdit="1"/>
                  </p:cNvSpPr>
                  <p:nvPr/>
                </p:nvSpPr>
                <p:spPr bwMode="auto">
                  <a:xfrm rot="5232539">
                    <a:off x="-1138" y="1900"/>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E</a:t>
                    </a:r>
                  </a:p>
                </p:txBody>
              </p:sp>
              <p:sp>
                <p:nvSpPr>
                  <p:cNvPr id="913467" name="Oval 59"/>
                  <p:cNvSpPr>
                    <a:spLocks noChangeArrowheads="1"/>
                  </p:cNvSpPr>
                  <p:nvPr/>
                </p:nvSpPr>
                <p:spPr bwMode="auto">
                  <a:xfrm>
                    <a:off x="-1266" y="2861"/>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468" name="WordArt 60"/>
                  <p:cNvSpPr>
                    <a:spLocks noChangeArrowheads="1" noChangeShapeType="1" noTextEdit="1"/>
                  </p:cNvSpPr>
                  <p:nvPr/>
                </p:nvSpPr>
                <p:spPr bwMode="auto">
                  <a:xfrm rot="-3971689">
                    <a:off x="-4524" y="12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3469" name="WordArt 61"/>
                  <p:cNvSpPr>
                    <a:spLocks noChangeArrowheads="1" noChangeShapeType="1" noTextEdit="1"/>
                  </p:cNvSpPr>
                  <p:nvPr/>
                </p:nvSpPr>
                <p:spPr bwMode="auto">
                  <a:xfrm rot="-4547953">
                    <a:off x="-4637" y="1583"/>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13470" name="WordArt 62"/>
                  <p:cNvSpPr>
                    <a:spLocks noChangeArrowheads="1" noChangeShapeType="1" noTextEdit="1"/>
                  </p:cNvSpPr>
                  <p:nvPr/>
                </p:nvSpPr>
                <p:spPr bwMode="auto">
                  <a:xfrm rot="-5183717">
                    <a:off x="-4668" y="1905"/>
                    <a:ext cx="298"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913471" name="WordArt 63"/>
                  <p:cNvSpPr>
                    <a:spLocks noChangeArrowheads="1" noChangeShapeType="1" noTextEdit="1"/>
                  </p:cNvSpPr>
                  <p:nvPr/>
                </p:nvSpPr>
                <p:spPr bwMode="auto">
                  <a:xfrm rot="-2209297">
                    <a:off x="-3961" y="569"/>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3472" name="WordArt 64"/>
                  <p:cNvSpPr>
                    <a:spLocks noChangeArrowheads="1" noChangeShapeType="1" noTextEdit="1"/>
                  </p:cNvSpPr>
                  <p:nvPr/>
                </p:nvSpPr>
                <p:spPr bwMode="auto">
                  <a:xfrm rot="-2937198">
                    <a:off x="-4207" y="778"/>
                    <a:ext cx="326"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D</a:t>
                    </a:r>
                  </a:p>
                </p:txBody>
              </p:sp>
              <p:sp>
                <p:nvSpPr>
                  <p:cNvPr id="913473" name="WordArt 65"/>
                  <p:cNvSpPr>
                    <a:spLocks noChangeArrowheads="1" noChangeShapeType="1" noTextEdit="1"/>
                  </p:cNvSpPr>
                  <p:nvPr/>
                </p:nvSpPr>
                <p:spPr bwMode="auto">
                  <a:xfrm rot="-3386014">
                    <a:off x="-4311" y="1003"/>
                    <a:ext cx="16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13474" name="WordArt 66"/>
                  <p:cNvSpPr>
                    <a:spLocks noChangeArrowheads="1" noChangeShapeType="1" noTextEdit="1"/>
                  </p:cNvSpPr>
                  <p:nvPr/>
                </p:nvSpPr>
                <p:spPr bwMode="auto">
                  <a:xfrm rot="-5936512">
                    <a:off x="-4668" y="2216"/>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913475" name="Oval 67"/>
                  <p:cNvSpPr>
                    <a:spLocks noChangeArrowheads="1"/>
                  </p:cNvSpPr>
                  <p:nvPr/>
                </p:nvSpPr>
                <p:spPr bwMode="auto">
                  <a:xfrm>
                    <a:off x="-4484" y="2763"/>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3476" name="Group 68"/>
                <p:cNvGrpSpPr>
                  <a:grpSpLocks/>
                </p:cNvGrpSpPr>
                <p:nvPr/>
              </p:nvGrpSpPr>
              <p:grpSpPr bwMode="auto">
                <a:xfrm>
                  <a:off x="-4240" y="3174"/>
                  <a:ext cx="2946" cy="943"/>
                  <a:chOff x="-4240" y="3174"/>
                  <a:chExt cx="2946" cy="943"/>
                </a:xfrm>
              </p:grpSpPr>
              <p:sp>
                <p:nvSpPr>
                  <p:cNvPr id="913477" name="WordArt 69"/>
                  <p:cNvSpPr>
                    <a:spLocks noChangeArrowheads="1" noChangeShapeType="1" noTextEdit="1"/>
                  </p:cNvSpPr>
                  <p:nvPr/>
                </p:nvSpPr>
                <p:spPr bwMode="auto">
                  <a:xfrm rot="-469657">
                    <a:off x="-2633" y="375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3478" name="WordArt 70"/>
                  <p:cNvSpPr>
                    <a:spLocks noChangeArrowheads="1" noChangeShapeType="1" noTextEdit="1"/>
                  </p:cNvSpPr>
                  <p:nvPr/>
                </p:nvSpPr>
                <p:spPr bwMode="auto">
                  <a:xfrm>
                    <a:off x="-2799" y="3778"/>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13479" name="WordArt 71"/>
                  <p:cNvSpPr>
                    <a:spLocks noChangeArrowheads="1" noChangeShapeType="1" noTextEdit="1"/>
                  </p:cNvSpPr>
                  <p:nvPr/>
                </p:nvSpPr>
                <p:spPr bwMode="auto">
                  <a:xfrm rot="2244997">
                    <a:off x="-3993" y="3377"/>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913480" name="WordArt 72"/>
                  <p:cNvSpPr>
                    <a:spLocks noChangeArrowheads="1" noChangeShapeType="1" noTextEdit="1"/>
                  </p:cNvSpPr>
                  <p:nvPr/>
                </p:nvSpPr>
                <p:spPr bwMode="auto">
                  <a:xfrm rot="1109250">
                    <a:off x="-3462" y="3682"/>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13481" name="WordArt 73"/>
                  <p:cNvSpPr>
                    <a:spLocks noChangeArrowheads="1" noChangeShapeType="1" noTextEdit="1"/>
                  </p:cNvSpPr>
                  <p:nvPr/>
                </p:nvSpPr>
                <p:spPr bwMode="auto">
                  <a:xfrm rot="2906597">
                    <a:off x="-4234" y="31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3482" name="WordArt 74"/>
                  <p:cNvSpPr>
                    <a:spLocks noChangeArrowheads="1" noChangeShapeType="1" noTextEdit="1"/>
                  </p:cNvSpPr>
                  <p:nvPr/>
                </p:nvSpPr>
                <p:spPr bwMode="auto">
                  <a:xfrm rot="1767855">
                    <a:off x="-3741" y="3545"/>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913483" name="WordArt 75"/>
                  <p:cNvSpPr>
                    <a:spLocks noChangeArrowheads="1" noChangeShapeType="1" noTextEdit="1"/>
                  </p:cNvSpPr>
                  <p:nvPr/>
                </p:nvSpPr>
                <p:spPr bwMode="auto">
                  <a:xfrm rot="535996">
                    <a:off x="-3134" y="3758"/>
                    <a:ext cx="29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C</a:t>
                    </a:r>
                  </a:p>
                </p:txBody>
              </p:sp>
              <p:sp>
                <p:nvSpPr>
                  <p:cNvPr id="913484" name="WordArt 76"/>
                  <p:cNvSpPr>
                    <a:spLocks noChangeArrowheads="1" noChangeShapeType="1" noTextEdit="1"/>
                  </p:cNvSpPr>
                  <p:nvPr/>
                </p:nvSpPr>
                <p:spPr bwMode="auto">
                  <a:xfrm rot="-1092378">
                    <a:off x="-2341" y="36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913485" name="WordArt 77"/>
                  <p:cNvSpPr>
                    <a:spLocks noChangeArrowheads="1" noChangeShapeType="1" noTextEdit="1"/>
                  </p:cNvSpPr>
                  <p:nvPr/>
                </p:nvSpPr>
                <p:spPr bwMode="auto">
                  <a:xfrm rot="-1682615">
                    <a:off x="-1982" y="3569"/>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13486" name="WordArt 78"/>
                  <p:cNvSpPr>
                    <a:spLocks noChangeArrowheads="1" noChangeShapeType="1" noTextEdit="1"/>
                  </p:cNvSpPr>
                  <p:nvPr/>
                </p:nvSpPr>
                <p:spPr bwMode="auto">
                  <a:xfrm rot="-2134332">
                    <a:off x="-1857" y="3445"/>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13487" name="WordArt 79"/>
                  <p:cNvSpPr>
                    <a:spLocks noChangeArrowheads="1" noChangeShapeType="1" noTextEdit="1"/>
                  </p:cNvSpPr>
                  <p:nvPr/>
                </p:nvSpPr>
                <p:spPr bwMode="auto">
                  <a:xfrm rot="-2724528">
                    <a:off x="-1627" y="323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N</a:t>
                    </a:r>
                  </a:p>
                </p:txBody>
              </p:sp>
            </p:grpSp>
          </p:grpSp>
          <p:grpSp>
            <p:nvGrpSpPr>
              <p:cNvPr id="913488" name="Group 80"/>
              <p:cNvGrpSpPr>
                <a:grpSpLocks/>
              </p:cNvGrpSpPr>
              <p:nvPr/>
            </p:nvGrpSpPr>
            <p:grpSpPr bwMode="auto">
              <a:xfrm>
                <a:off x="5239" y="3810"/>
                <a:ext cx="295" cy="293"/>
                <a:chOff x="-3700" y="1030"/>
                <a:chExt cx="2207" cy="2198"/>
              </a:xfrm>
            </p:grpSpPr>
            <p:sp>
              <p:nvSpPr>
                <p:cNvPr id="913489" name="Freeform 81"/>
                <p:cNvSpPr>
                  <a:spLocks noChangeAspect="1"/>
                </p:cNvSpPr>
                <p:nvPr/>
              </p:nvSpPr>
              <p:spPr bwMode="auto">
                <a:xfrm>
                  <a:off x="-3700" y="1030"/>
                  <a:ext cx="2207" cy="2198"/>
                </a:xfrm>
                <a:custGeom>
                  <a:avLst/>
                  <a:gdLst>
                    <a:gd name="T0" fmla="*/ 5797 w 8373"/>
                    <a:gd name="T1" fmla="*/ 555 h 8011"/>
                    <a:gd name="T2" fmla="*/ 6463 w 8373"/>
                    <a:gd name="T3" fmla="*/ 349 h 8011"/>
                    <a:gd name="T4" fmla="*/ 6629 w 8373"/>
                    <a:gd name="T5" fmla="*/ 418 h 8011"/>
                    <a:gd name="T6" fmla="*/ 6639 w 8373"/>
                    <a:gd name="T7" fmla="*/ 653 h 8011"/>
                    <a:gd name="T8" fmla="*/ 6399 w 8373"/>
                    <a:gd name="T9" fmla="*/ 889 h 8011"/>
                    <a:gd name="T10" fmla="*/ 6549 w 8373"/>
                    <a:gd name="T11" fmla="*/ 1513 h 8011"/>
                    <a:gd name="T12" fmla="*/ 6558 w 8373"/>
                    <a:gd name="T13" fmla="*/ 1501 h 8011"/>
                    <a:gd name="T14" fmla="*/ 6465 w 8373"/>
                    <a:gd name="T15" fmla="*/ 977 h 8011"/>
                    <a:gd name="T16" fmla="*/ 6728 w 8373"/>
                    <a:gd name="T17" fmla="*/ 757 h 8011"/>
                    <a:gd name="T18" fmla="*/ 7058 w 8373"/>
                    <a:gd name="T19" fmla="*/ 1924 h 8011"/>
                    <a:gd name="T20" fmla="*/ 7667 w 8373"/>
                    <a:gd name="T21" fmla="*/ 3202 h 8011"/>
                    <a:gd name="T22" fmla="*/ 7631 w 8373"/>
                    <a:gd name="T23" fmla="*/ 2999 h 8011"/>
                    <a:gd name="T24" fmla="*/ 7821 w 8373"/>
                    <a:gd name="T25" fmla="*/ 3881 h 8011"/>
                    <a:gd name="T26" fmla="*/ 7520 w 8373"/>
                    <a:gd name="T27" fmla="*/ 3184 h 8011"/>
                    <a:gd name="T28" fmla="*/ 7371 w 8373"/>
                    <a:gd name="T29" fmla="*/ 2740 h 8011"/>
                    <a:gd name="T30" fmla="*/ 7850 w 8373"/>
                    <a:gd name="T31" fmla="*/ 3973 h 8011"/>
                    <a:gd name="T32" fmla="*/ 8022 w 8373"/>
                    <a:gd name="T33" fmla="*/ 4354 h 8011"/>
                    <a:gd name="T34" fmla="*/ 8118 w 8373"/>
                    <a:gd name="T35" fmla="*/ 4697 h 8011"/>
                    <a:gd name="T36" fmla="*/ 8301 w 8373"/>
                    <a:gd name="T37" fmla="*/ 6002 h 8011"/>
                    <a:gd name="T38" fmla="*/ 8096 w 8373"/>
                    <a:gd name="T39" fmla="*/ 6916 h 8011"/>
                    <a:gd name="T40" fmla="*/ 8106 w 8373"/>
                    <a:gd name="T41" fmla="*/ 7061 h 8011"/>
                    <a:gd name="T42" fmla="*/ 7475 w 8373"/>
                    <a:gd name="T43" fmla="*/ 7711 h 8011"/>
                    <a:gd name="T44" fmla="*/ 6609 w 8373"/>
                    <a:gd name="T45" fmla="*/ 7951 h 8011"/>
                    <a:gd name="T46" fmla="*/ 6533 w 8373"/>
                    <a:gd name="T47" fmla="*/ 7795 h 8011"/>
                    <a:gd name="T48" fmla="*/ 6800 w 8373"/>
                    <a:gd name="T49" fmla="*/ 7726 h 8011"/>
                    <a:gd name="T50" fmla="*/ 7644 w 8373"/>
                    <a:gd name="T51" fmla="*/ 7553 h 8011"/>
                    <a:gd name="T52" fmla="*/ 7947 w 8373"/>
                    <a:gd name="T53" fmla="*/ 7121 h 8011"/>
                    <a:gd name="T54" fmla="*/ 7742 w 8373"/>
                    <a:gd name="T55" fmla="*/ 7156 h 8011"/>
                    <a:gd name="T56" fmla="*/ 7466 w 8373"/>
                    <a:gd name="T57" fmla="*/ 7186 h 8011"/>
                    <a:gd name="T58" fmla="*/ 7337 w 8373"/>
                    <a:gd name="T59" fmla="*/ 7132 h 8011"/>
                    <a:gd name="T60" fmla="*/ 7223 w 8373"/>
                    <a:gd name="T61" fmla="*/ 6740 h 8011"/>
                    <a:gd name="T62" fmla="*/ 7034 w 8373"/>
                    <a:gd name="T63" fmla="*/ 6539 h 8011"/>
                    <a:gd name="T64" fmla="*/ 6713 w 8373"/>
                    <a:gd name="T65" fmla="*/ 6343 h 8011"/>
                    <a:gd name="T66" fmla="*/ 6450 w 8373"/>
                    <a:gd name="T67" fmla="*/ 6310 h 8011"/>
                    <a:gd name="T68" fmla="*/ 5837 w 8373"/>
                    <a:gd name="T69" fmla="*/ 5359 h 8011"/>
                    <a:gd name="T70" fmla="*/ 6033 w 8373"/>
                    <a:gd name="T71" fmla="*/ 5615 h 8011"/>
                    <a:gd name="T72" fmla="*/ 5999 w 8373"/>
                    <a:gd name="T73" fmla="*/ 5084 h 8011"/>
                    <a:gd name="T74" fmla="*/ 5828 w 8373"/>
                    <a:gd name="T75" fmla="*/ 5342 h 8011"/>
                    <a:gd name="T76" fmla="*/ 5452 w 8373"/>
                    <a:gd name="T77" fmla="*/ 4470 h 8011"/>
                    <a:gd name="T78" fmla="*/ 5581 w 8373"/>
                    <a:gd name="T79" fmla="*/ 4074 h 8011"/>
                    <a:gd name="T80" fmla="*/ 5321 w 8373"/>
                    <a:gd name="T81" fmla="*/ 3821 h 8011"/>
                    <a:gd name="T82" fmla="*/ 5234 w 8373"/>
                    <a:gd name="T83" fmla="*/ 3698 h 8011"/>
                    <a:gd name="T84" fmla="*/ 5383 w 8373"/>
                    <a:gd name="T85" fmla="*/ 2931 h 8011"/>
                    <a:gd name="T86" fmla="*/ 5203 w 8373"/>
                    <a:gd name="T87" fmla="*/ 2300 h 8011"/>
                    <a:gd name="T88" fmla="*/ 4609 w 8373"/>
                    <a:gd name="T89" fmla="*/ 1884 h 8011"/>
                    <a:gd name="T90" fmla="*/ 3925 w 8373"/>
                    <a:gd name="T91" fmla="*/ 1155 h 8011"/>
                    <a:gd name="T92" fmla="*/ 3548 w 8373"/>
                    <a:gd name="T93" fmla="*/ 1338 h 8011"/>
                    <a:gd name="T94" fmla="*/ 2752 w 8373"/>
                    <a:gd name="T95" fmla="*/ 1623 h 8011"/>
                    <a:gd name="T96" fmla="*/ 2482 w 8373"/>
                    <a:gd name="T97" fmla="*/ 1614 h 8011"/>
                    <a:gd name="T98" fmla="*/ 2105 w 8373"/>
                    <a:gd name="T99" fmla="*/ 1071 h 8011"/>
                    <a:gd name="T100" fmla="*/ 2360 w 8373"/>
                    <a:gd name="T101" fmla="*/ 1169 h 8011"/>
                    <a:gd name="T102" fmla="*/ 2216 w 8373"/>
                    <a:gd name="T103" fmla="*/ 869 h 8011"/>
                    <a:gd name="T104" fmla="*/ 2042 w 8373"/>
                    <a:gd name="T105" fmla="*/ 1019 h 8011"/>
                    <a:gd name="T106" fmla="*/ 1225 w 8373"/>
                    <a:gd name="T107" fmla="*/ 764 h 8011"/>
                    <a:gd name="T108" fmla="*/ 1508 w 8373"/>
                    <a:gd name="T109" fmla="*/ 648 h 8011"/>
                    <a:gd name="T110" fmla="*/ 1057 w 8373"/>
                    <a:gd name="T111" fmla="*/ 741 h 8011"/>
                    <a:gd name="T112" fmla="*/ 808 w 8373"/>
                    <a:gd name="T113" fmla="*/ 698 h 8011"/>
                    <a:gd name="T114" fmla="*/ 476 w 8373"/>
                    <a:gd name="T115" fmla="*/ 732 h 8011"/>
                    <a:gd name="T116" fmla="*/ 255 w 8373"/>
                    <a:gd name="T117" fmla="*/ 719 h 8011"/>
                    <a:gd name="T118" fmla="*/ 48 w 8373"/>
                    <a:gd name="T119" fmla="*/ 50 h 8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73" h="8011">
                      <a:moveTo>
                        <a:pt x="39" y="5"/>
                      </a:moveTo>
                      <a:lnTo>
                        <a:pt x="2829" y="0"/>
                      </a:lnTo>
                      <a:lnTo>
                        <a:pt x="2833" y="20"/>
                      </a:lnTo>
                      <a:lnTo>
                        <a:pt x="2859" y="44"/>
                      </a:lnTo>
                      <a:lnTo>
                        <a:pt x="2865" y="89"/>
                      </a:lnTo>
                      <a:lnTo>
                        <a:pt x="2907" y="137"/>
                      </a:lnTo>
                      <a:lnTo>
                        <a:pt x="2902" y="227"/>
                      </a:lnTo>
                      <a:lnTo>
                        <a:pt x="2901" y="267"/>
                      </a:lnTo>
                      <a:lnTo>
                        <a:pt x="2892" y="296"/>
                      </a:lnTo>
                      <a:lnTo>
                        <a:pt x="2923" y="309"/>
                      </a:lnTo>
                      <a:lnTo>
                        <a:pt x="2943" y="341"/>
                      </a:lnTo>
                      <a:lnTo>
                        <a:pt x="2970" y="347"/>
                      </a:lnTo>
                      <a:lnTo>
                        <a:pt x="5439" y="533"/>
                      </a:lnTo>
                      <a:lnTo>
                        <a:pt x="5581" y="537"/>
                      </a:lnTo>
                      <a:lnTo>
                        <a:pt x="5797" y="555"/>
                      </a:lnTo>
                      <a:lnTo>
                        <a:pt x="5797" y="609"/>
                      </a:lnTo>
                      <a:lnTo>
                        <a:pt x="5842" y="642"/>
                      </a:lnTo>
                      <a:lnTo>
                        <a:pt x="5836" y="750"/>
                      </a:lnTo>
                      <a:lnTo>
                        <a:pt x="5887" y="813"/>
                      </a:lnTo>
                      <a:lnTo>
                        <a:pt x="5956" y="810"/>
                      </a:lnTo>
                      <a:lnTo>
                        <a:pt x="6015" y="781"/>
                      </a:lnTo>
                      <a:lnTo>
                        <a:pt x="6047" y="693"/>
                      </a:lnTo>
                      <a:lnTo>
                        <a:pt x="6039" y="509"/>
                      </a:lnTo>
                      <a:lnTo>
                        <a:pt x="6001" y="444"/>
                      </a:lnTo>
                      <a:lnTo>
                        <a:pt x="6015" y="317"/>
                      </a:lnTo>
                      <a:lnTo>
                        <a:pt x="6064" y="285"/>
                      </a:lnTo>
                      <a:lnTo>
                        <a:pt x="6121" y="240"/>
                      </a:lnTo>
                      <a:lnTo>
                        <a:pt x="6166" y="231"/>
                      </a:lnTo>
                      <a:lnTo>
                        <a:pt x="6208" y="276"/>
                      </a:lnTo>
                      <a:lnTo>
                        <a:pt x="6463" y="349"/>
                      </a:lnTo>
                      <a:lnTo>
                        <a:pt x="6535" y="378"/>
                      </a:lnTo>
                      <a:lnTo>
                        <a:pt x="6601" y="363"/>
                      </a:lnTo>
                      <a:lnTo>
                        <a:pt x="6615" y="404"/>
                      </a:lnTo>
                      <a:lnTo>
                        <a:pt x="6593" y="431"/>
                      </a:lnTo>
                      <a:lnTo>
                        <a:pt x="6617" y="433"/>
                      </a:lnTo>
                      <a:lnTo>
                        <a:pt x="6599" y="533"/>
                      </a:lnTo>
                      <a:lnTo>
                        <a:pt x="6575" y="551"/>
                      </a:lnTo>
                      <a:lnTo>
                        <a:pt x="6561" y="601"/>
                      </a:lnTo>
                      <a:lnTo>
                        <a:pt x="6599" y="581"/>
                      </a:lnTo>
                      <a:lnTo>
                        <a:pt x="6624" y="583"/>
                      </a:lnTo>
                      <a:lnTo>
                        <a:pt x="6648" y="596"/>
                      </a:lnTo>
                      <a:lnTo>
                        <a:pt x="6612" y="547"/>
                      </a:lnTo>
                      <a:lnTo>
                        <a:pt x="6629" y="518"/>
                      </a:lnTo>
                      <a:lnTo>
                        <a:pt x="6617" y="485"/>
                      </a:lnTo>
                      <a:lnTo>
                        <a:pt x="6629" y="418"/>
                      </a:lnTo>
                      <a:lnTo>
                        <a:pt x="6621" y="371"/>
                      </a:lnTo>
                      <a:lnTo>
                        <a:pt x="6636" y="383"/>
                      </a:lnTo>
                      <a:lnTo>
                        <a:pt x="6669" y="380"/>
                      </a:lnTo>
                      <a:lnTo>
                        <a:pt x="6673" y="390"/>
                      </a:lnTo>
                      <a:lnTo>
                        <a:pt x="6687" y="413"/>
                      </a:lnTo>
                      <a:lnTo>
                        <a:pt x="6678" y="464"/>
                      </a:lnTo>
                      <a:lnTo>
                        <a:pt x="6689" y="544"/>
                      </a:lnTo>
                      <a:lnTo>
                        <a:pt x="6666" y="614"/>
                      </a:lnTo>
                      <a:lnTo>
                        <a:pt x="6676" y="639"/>
                      </a:lnTo>
                      <a:lnTo>
                        <a:pt x="6707" y="661"/>
                      </a:lnTo>
                      <a:lnTo>
                        <a:pt x="6717" y="710"/>
                      </a:lnTo>
                      <a:lnTo>
                        <a:pt x="6717" y="731"/>
                      </a:lnTo>
                      <a:lnTo>
                        <a:pt x="6693" y="727"/>
                      </a:lnTo>
                      <a:lnTo>
                        <a:pt x="6687" y="707"/>
                      </a:lnTo>
                      <a:lnTo>
                        <a:pt x="6639" y="653"/>
                      </a:lnTo>
                      <a:lnTo>
                        <a:pt x="6665" y="701"/>
                      </a:lnTo>
                      <a:lnTo>
                        <a:pt x="6662" y="713"/>
                      </a:lnTo>
                      <a:lnTo>
                        <a:pt x="6677" y="730"/>
                      </a:lnTo>
                      <a:lnTo>
                        <a:pt x="6663" y="758"/>
                      </a:lnTo>
                      <a:lnTo>
                        <a:pt x="6614" y="757"/>
                      </a:lnTo>
                      <a:lnTo>
                        <a:pt x="6603" y="704"/>
                      </a:lnTo>
                      <a:lnTo>
                        <a:pt x="6584" y="712"/>
                      </a:lnTo>
                      <a:lnTo>
                        <a:pt x="6594" y="754"/>
                      </a:lnTo>
                      <a:lnTo>
                        <a:pt x="6551" y="764"/>
                      </a:lnTo>
                      <a:lnTo>
                        <a:pt x="6536" y="772"/>
                      </a:lnTo>
                      <a:lnTo>
                        <a:pt x="6492" y="749"/>
                      </a:lnTo>
                      <a:lnTo>
                        <a:pt x="6458" y="715"/>
                      </a:lnTo>
                      <a:lnTo>
                        <a:pt x="6458" y="769"/>
                      </a:lnTo>
                      <a:lnTo>
                        <a:pt x="6434" y="827"/>
                      </a:lnTo>
                      <a:lnTo>
                        <a:pt x="6399" y="889"/>
                      </a:lnTo>
                      <a:lnTo>
                        <a:pt x="6393" y="916"/>
                      </a:lnTo>
                      <a:lnTo>
                        <a:pt x="6440" y="968"/>
                      </a:lnTo>
                      <a:lnTo>
                        <a:pt x="6426" y="997"/>
                      </a:lnTo>
                      <a:lnTo>
                        <a:pt x="6413" y="1073"/>
                      </a:lnTo>
                      <a:lnTo>
                        <a:pt x="6440" y="1096"/>
                      </a:lnTo>
                      <a:lnTo>
                        <a:pt x="6414" y="1114"/>
                      </a:lnTo>
                      <a:lnTo>
                        <a:pt x="6414" y="1157"/>
                      </a:lnTo>
                      <a:lnTo>
                        <a:pt x="6429" y="1225"/>
                      </a:lnTo>
                      <a:lnTo>
                        <a:pt x="6464" y="1252"/>
                      </a:lnTo>
                      <a:lnTo>
                        <a:pt x="6504" y="1282"/>
                      </a:lnTo>
                      <a:lnTo>
                        <a:pt x="6531" y="1300"/>
                      </a:lnTo>
                      <a:lnTo>
                        <a:pt x="6507" y="1358"/>
                      </a:lnTo>
                      <a:lnTo>
                        <a:pt x="6515" y="1400"/>
                      </a:lnTo>
                      <a:lnTo>
                        <a:pt x="6524" y="1475"/>
                      </a:lnTo>
                      <a:lnTo>
                        <a:pt x="6549" y="1513"/>
                      </a:lnTo>
                      <a:lnTo>
                        <a:pt x="6573" y="1546"/>
                      </a:lnTo>
                      <a:lnTo>
                        <a:pt x="6555" y="1603"/>
                      </a:lnTo>
                      <a:lnTo>
                        <a:pt x="6521" y="1615"/>
                      </a:lnTo>
                      <a:lnTo>
                        <a:pt x="6473" y="1639"/>
                      </a:lnTo>
                      <a:lnTo>
                        <a:pt x="6509" y="1718"/>
                      </a:lnTo>
                      <a:lnTo>
                        <a:pt x="6486" y="1753"/>
                      </a:lnTo>
                      <a:lnTo>
                        <a:pt x="6452" y="1771"/>
                      </a:lnTo>
                      <a:lnTo>
                        <a:pt x="6488" y="1759"/>
                      </a:lnTo>
                      <a:lnTo>
                        <a:pt x="6513" y="1715"/>
                      </a:lnTo>
                      <a:lnTo>
                        <a:pt x="6480" y="1645"/>
                      </a:lnTo>
                      <a:lnTo>
                        <a:pt x="6512" y="1624"/>
                      </a:lnTo>
                      <a:lnTo>
                        <a:pt x="6561" y="1610"/>
                      </a:lnTo>
                      <a:lnTo>
                        <a:pt x="6579" y="1573"/>
                      </a:lnTo>
                      <a:lnTo>
                        <a:pt x="6594" y="1532"/>
                      </a:lnTo>
                      <a:lnTo>
                        <a:pt x="6558" y="1501"/>
                      </a:lnTo>
                      <a:lnTo>
                        <a:pt x="6534" y="1462"/>
                      </a:lnTo>
                      <a:lnTo>
                        <a:pt x="6539" y="1406"/>
                      </a:lnTo>
                      <a:lnTo>
                        <a:pt x="6516" y="1361"/>
                      </a:lnTo>
                      <a:lnTo>
                        <a:pt x="6539" y="1318"/>
                      </a:lnTo>
                      <a:lnTo>
                        <a:pt x="6548" y="1288"/>
                      </a:lnTo>
                      <a:lnTo>
                        <a:pt x="6509" y="1274"/>
                      </a:lnTo>
                      <a:lnTo>
                        <a:pt x="6470" y="1235"/>
                      </a:lnTo>
                      <a:lnTo>
                        <a:pt x="6440" y="1220"/>
                      </a:lnTo>
                      <a:lnTo>
                        <a:pt x="6428" y="1169"/>
                      </a:lnTo>
                      <a:lnTo>
                        <a:pt x="6431" y="1123"/>
                      </a:lnTo>
                      <a:lnTo>
                        <a:pt x="6461" y="1091"/>
                      </a:lnTo>
                      <a:lnTo>
                        <a:pt x="6432" y="1070"/>
                      </a:lnTo>
                      <a:lnTo>
                        <a:pt x="6453" y="1037"/>
                      </a:lnTo>
                      <a:lnTo>
                        <a:pt x="6446" y="1000"/>
                      </a:lnTo>
                      <a:lnTo>
                        <a:pt x="6465" y="977"/>
                      </a:lnTo>
                      <a:lnTo>
                        <a:pt x="6431" y="926"/>
                      </a:lnTo>
                      <a:lnTo>
                        <a:pt x="6425" y="892"/>
                      </a:lnTo>
                      <a:lnTo>
                        <a:pt x="6456" y="821"/>
                      </a:lnTo>
                      <a:lnTo>
                        <a:pt x="6486" y="815"/>
                      </a:lnTo>
                      <a:lnTo>
                        <a:pt x="6492" y="782"/>
                      </a:lnTo>
                      <a:lnTo>
                        <a:pt x="6572" y="808"/>
                      </a:lnTo>
                      <a:lnTo>
                        <a:pt x="6590" y="794"/>
                      </a:lnTo>
                      <a:lnTo>
                        <a:pt x="6572" y="772"/>
                      </a:lnTo>
                      <a:lnTo>
                        <a:pt x="6654" y="770"/>
                      </a:lnTo>
                      <a:lnTo>
                        <a:pt x="6633" y="784"/>
                      </a:lnTo>
                      <a:lnTo>
                        <a:pt x="6641" y="794"/>
                      </a:lnTo>
                      <a:lnTo>
                        <a:pt x="6671" y="782"/>
                      </a:lnTo>
                      <a:lnTo>
                        <a:pt x="6677" y="763"/>
                      </a:lnTo>
                      <a:lnTo>
                        <a:pt x="6713" y="751"/>
                      </a:lnTo>
                      <a:lnTo>
                        <a:pt x="6728" y="757"/>
                      </a:lnTo>
                      <a:lnTo>
                        <a:pt x="6732" y="773"/>
                      </a:lnTo>
                      <a:lnTo>
                        <a:pt x="6737" y="803"/>
                      </a:lnTo>
                      <a:lnTo>
                        <a:pt x="6728" y="863"/>
                      </a:lnTo>
                      <a:lnTo>
                        <a:pt x="6756" y="941"/>
                      </a:lnTo>
                      <a:lnTo>
                        <a:pt x="6787" y="1059"/>
                      </a:lnTo>
                      <a:lnTo>
                        <a:pt x="6812" y="1138"/>
                      </a:lnTo>
                      <a:lnTo>
                        <a:pt x="6835" y="1251"/>
                      </a:lnTo>
                      <a:lnTo>
                        <a:pt x="6853" y="1368"/>
                      </a:lnTo>
                      <a:lnTo>
                        <a:pt x="6892" y="1425"/>
                      </a:lnTo>
                      <a:lnTo>
                        <a:pt x="6911" y="1463"/>
                      </a:lnTo>
                      <a:lnTo>
                        <a:pt x="6882" y="1483"/>
                      </a:lnTo>
                      <a:lnTo>
                        <a:pt x="6913" y="1548"/>
                      </a:lnTo>
                      <a:lnTo>
                        <a:pt x="6935" y="1616"/>
                      </a:lnTo>
                      <a:lnTo>
                        <a:pt x="6988" y="1749"/>
                      </a:lnTo>
                      <a:lnTo>
                        <a:pt x="7058" y="1924"/>
                      </a:lnTo>
                      <a:lnTo>
                        <a:pt x="7080" y="1948"/>
                      </a:lnTo>
                      <a:lnTo>
                        <a:pt x="7156" y="2136"/>
                      </a:lnTo>
                      <a:lnTo>
                        <a:pt x="7268" y="2348"/>
                      </a:lnTo>
                      <a:lnTo>
                        <a:pt x="7270" y="2391"/>
                      </a:lnTo>
                      <a:lnTo>
                        <a:pt x="7416" y="2599"/>
                      </a:lnTo>
                      <a:lnTo>
                        <a:pt x="7519" y="2775"/>
                      </a:lnTo>
                      <a:lnTo>
                        <a:pt x="7544" y="2800"/>
                      </a:lnTo>
                      <a:lnTo>
                        <a:pt x="7608" y="2896"/>
                      </a:lnTo>
                      <a:lnTo>
                        <a:pt x="7675" y="2985"/>
                      </a:lnTo>
                      <a:lnTo>
                        <a:pt x="7686" y="3025"/>
                      </a:lnTo>
                      <a:lnTo>
                        <a:pt x="7697" y="3049"/>
                      </a:lnTo>
                      <a:lnTo>
                        <a:pt x="7707" y="3092"/>
                      </a:lnTo>
                      <a:lnTo>
                        <a:pt x="7735" y="3135"/>
                      </a:lnTo>
                      <a:lnTo>
                        <a:pt x="7706" y="3166"/>
                      </a:lnTo>
                      <a:lnTo>
                        <a:pt x="7667" y="3202"/>
                      </a:lnTo>
                      <a:lnTo>
                        <a:pt x="7625" y="3202"/>
                      </a:lnTo>
                      <a:lnTo>
                        <a:pt x="7628" y="3187"/>
                      </a:lnTo>
                      <a:lnTo>
                        <a:pt x="7643" y="3170"/>
                      </a:lnTo>
                      <a:lnTo>
                        <a:pt x="7641" y="3130"/>
                      </a:lnTo>
                      <a:lnTo>
                        <a:pt x="7656" y="3104"/>
                      </a:lnTo>
                      <a:lnTo>
                        <a:pt x="7658" y="3073"/>
                      </a:lnTo>
                      <a:lnTo>
                        <a:pt x="7661" y="3047"/>
                      </a:lnTo>
                      <a:lnTo>
                        <a:pt x="7650" y="3017"/>
                      </a:lnTo>
                      <a:lnTo>
                        <a:pt x="7629" y="2983"/>
                      </a:lnTo>
                      <a:lnTo>
                        <a:pt x="7610" y="2969"/>
                      </a:lnTo>
                      <a:lnTo>
                        <a:pt x="7577" y="2953"/>
                      </a:lnTo>
                      <a:lnTo>
                        <a:pt x="7565" y="2980"/>
                      </a:lnTo>
                      <a:lnTo>
                        <a:pt x="7578" y="2969"/>
                      </a:lnTo>
                      <a:lnTo>
                        <a:pt x="7598" y="2971"/>
                      </a:lnTo>
                      <a:lnTo>
                        <a:pt x="7631" y="2999"/>
                      </a:lnTo>
                      <a:lnTo>
                        <a:pt x="7628" y="3041"/>
                      </a:lnTo>
                      <a:lnTo>
                        <a:pt x="7607" y="3088"/>
                      </a:lnTo>
                      <a:lnTo>
                        <a:pt x="7584" y="3161"/>
                      </a:lnTo>
                      <a:lnTo>
                        <a:pt x="7581" y="3205"/>
                      </a:lnTo>
                      <a:lnTo>
                        <a:pt x="7662" y="3209"/>
                      </a:lnTo>
                      <a:lnTo>
                        <a:pt x="7657" y="3228"/>
                      </a:lnTo>
                      <a:lnTo>
                        <a:pt x="7662" y="3458"/>
                      </a:lnTo>
                      <a:lnTo>
                        <a:pt x="7686" y="3550"/>
                      </a:lnTo>
                      <a:lnTo>
                        <a:pt x="7710" y="3617"/>
                      </a:lnTo>
                      <a:lnTo>
                        <a:pt x="7747" y="3705"/>
                      </a:lnTo>
                      <a:lnTo>
                        <a:pt x="7800" y="3776"/>
                      </a:lnTo>
                      <a:lnTo>
                        <a:pt x="7821" y="3839"/>
                      </a:lnTo>
                      <a:lnTo>
                        <a:pt x="7857" y="3905"/>
                      </a:lnTo>
                      <a:lnTo>
                        <a:pt x="7839" y="3908"/>
                      </a:lnTo>
                      <a:lnTo>
                        <a:pt x="7821" y="3881"/>
                      </a:lnTo>
                      <a:lnTo>
                        <a:pt x="7803" y="3851"/>
                      </a:lnTo>
                      <a:lnTo>
                        <a:pt x="7779" y="3824"/>
                      </a:lnTo>
                      <a:lnTo>
                        <a:pt x="7773" y="3781"/>
                      </a:lnTo>
                      <a:lnTo>
                        <a:pt x="7697" y="3649"/>
                      </a:lnTo>
                      <a:lnTo>
                        <a:pt x="7661" y="3554"/>
                      </a:lnTo>
                      <a:lnTo>
                        <a:pt x="7638" y="3473"/>
                      </a:lnTo>
                      <a:lnTo>
                        <a:pt x="7631" y="3320"/>
                      </a:lnTo>
                      <a:lnTo>
                        <a:pt x="7628" y="3226"/>
                      </a:lnTo>
                      <a:lnTo>
                        <a:pt x="7586" y="3227"/>
                      </a:lnTo>
                      <a:lnTo>
                        <a:pt x="7581" y="3274"/>
                      </a:lnTo>
                      <a:lnTo>
                        <a:pt x="7592" y="3350"/>
                      </a:lnTo>
                      <a:lnTo>
                        <a:pt x="7577" y="3358"/>
                      </a:lnTo>
                      <a:lnTo>
                        <a:pt x="7547" y="3304"/>
                      </a:lnTo>
                      <a:lnTo>
                        <a:pt x="7518" y="3239"/>
                      </a:lnTo>
                      <a:lnTo>
                        <a:pt x="7520" y="3184"/>
                      </a:lnTo>
                      <a:lnTo>
                        <a:pt x="7521" y="3148"/>
                      </a:lnTo>
                      <a:lnTo>
                        <a:pt x="7500" y="3089"/>
                      </a:lnTo>
                      <a:lnTo>
                        <a:pt x="7499" y="3026"/>
                      </a:lnTo>
                      <a:lnTo>
                        <a:pt x="7500" y="3011"/>
                      </a:lnTo>
                      <a:lnTo>
                        <a:pt x="7530" y="3064"/>
                      </a:lnTo>
                      <a:lnTo>
                        <a:pt x="7530" y="2999"/>
                      </a:lnTo>
                      <a:lnTo>
                        <a:pt x="7505" y="2974"/>
                      </a:lnTo>
                      <a:lnTo>
                        <a:pt x="7484" y="2977"/>
                      </a:lnTo>
                      <a:lnTo>
                        <a:pt x="7448" y="2954"/>
                      </a:lnTo>
                      <a:lnTo>
                        <a:pt x="7434" y="2918"/>
                      </a:lnTo>
                      <a:lnTo>
                        <a:pt x="7442" y="2876"/>
                      </a:lnTo>
                      <a:lnTo>
                        <a:pt x="7466" y="2866"/>
                      </a:lnTo>
                      <a:lnTo>
                        <a:pt x="7470" y="2845"/>
                      </a:lnTo>
                      <a:lnTo>
                        <a:pt x="7422" y="2795"/>
                      </a:lnTo>
                      <a:lnTo>
                        <a:pt x="7371" y="2740"/>
                      </a:lnTo>
                      <a:lnTo>
                        <a:pt x="7371" y="2765"/>
                      </a:lnTo>
                      <a:lnTo>
                        <a:pt x="7392" y="2858"/>
                      </a:lnTo>
                      <a:lnTo>
                        <a:pt x="7416" y="2915"/>
                      </a:lnTo>
                      <a:lnTo>
                        <a:pt x="7430" y="2983"/>
                      </a:lnTo>
                      <a:lnTo>
                        <a:pt x="7457" y="3046"/>
                      </a:lnTo>
                      <a:lnTo>
                        <a:pt x="7461" y="3094"/>
                      </a:lnTo>
                      <a:lnTo>
                        <a:pt x="7499" y="3203"/>
                      </a:lnTo>
                      <a:lnTo>
                        <a:pt x="7500" y="3254"/>
                      </a:lnTo>
                      <a:lnTo>
                        <a:pt x="7566" y="3362"/>
                      </a:lnTo>
                      <a:lnTo>
                        <a:pt x="7632" y="3526"/>
                      </a:lnTo>
                      <a:lnTo>
                        <a:pt x="7655" y="3596"/>
                      </a:lnTo>
                      <a:lnTo>
                        <a:pt x="7685" y="3653"/>
                      </a:lnTo>
                      <a:lnTo>
                        <a:pt x="7733" y="3745"/>
                      </a:lnTo>
                      <a:lnTo>
                        <a:pt x="7797" y="3886"/>
                      </a:lnTo>
                      <a:lnTo>
                        <a:pt x="7850" y="3973"/>
                      </a:lnTo>
                      <a:lnTo>
                        <a:pt x="7869" y="3997"/>
                      </a:lnTo>
                      <a:lnTo>
                        <a:pt x="7905" y="4082"/>
                      </a:lnTo>
                      <a:lnTo>
                        <a:pt x="7911" y="4126"/>
                      </a:lnTo>
                      <a:lnTo>
                        <a:pt x="7928" y="4123"/>
                      </a:lnTo>
                      <a:lnTo>
                        <a:pt x="7931" y="4094"/>
                      </a:lnTo>
                      <a:lnTo>
                        <a:pt x="7920" y="4052"/>
                      </a:lnTo>
                      <a:lnTo>
                        <a:pt x="7856" y="3926"/>
                      </a:lnTo>
                      <a:lnTo>
                        <a:pt x="7872" y="3928"/>
                      </a:lnTo>
                      <a:lnTo>
                        <a:pt x="7901" y="3985"/>
                      </a:lnTo>
                      <a:lnTo>
                        <a:pt x="7947" y="4064"/>
                      </a:lnTo>
                      <a:lnTo>
                        <a:pt x="7950" y="4105"/>
                      </a:lnTo>
                      <a:lnTo>
                        <a:pt x="7961" y="4151"/>
                      </a:lnTo>
                      <a:lnTo>
                        <a:pt x="7980" y="4195"/>
                      </a:lnTo>
                      <a:lnTo>
                        <a:pt x="8031" y="4342"/>
                      </a:lnTo>
                      <a:lnTo>
                        <a:pt x="8022" y="4354"/>
                      </a:lnTo>
                      <a:lnTo>
                        <a:pt x="7988" y="4318"/>
                      </a:lnTo>
                      <a:lnTo>
                        <a:pt x="7976" y="4264"/>
                      </a:lnTo>
                      <a:lnTo>
                        <a:pt x="7933" y="4131"/>
                      </a:lnTo>
                      <a:lnTo>
                        <a:pt x="7922" y="4123"/>
                      </a:lnTo>
                      <a:lnTo>
                        <a:pt x="7913" y="4129"/>
                      </a:lnTo>
                      <a:lnTo>
                        <a:pt x="7922" y="4163"/>
                      </a:lnTo>
                      <a:lnTo>
                        <a:pt x="7994" y="4367"/>
                      </a:lnTo>
                      <a:lnTo>
                        <a:pt x="8040" y="4370"/>
                      </a:lnTo>
                      <a:lnTo>
                        <a:pt x="8143" y="4635"/>
                      </a:lnTo>
                      <a:lnTo>
                        <a:pt x="8208" y="4726"/>
                      </a:lnTo>
                      <a:lnTo>
                        <a:pt x="8171" y="4702"/>
                      </a:lnTo>
                      <a:lnTo>
                        <a:pt x="8151" y="4682"/>
                      </a:lnTo>
                      <a:lnTo>
                        <a:pt x="8016" y="4403"/>
                      </a:lnTo>
                      <a:lnTo>
                        <a:pt x="8136" y="4681"/>
                      </a:lnTo>
                      <a:lnTo>
                        <a:pt x="8118" y="4697"/>
                      </a:lnTo>
                      <a:lnTo>
                        <a:pt x="8012" y="4648"/>
                      </a:lnTo>
                      <a:lnTo>
                        <a:pt x="8106" y="4705"/>
                      </a:lnTo>
                      <a:lnTo>
                        <a:pt x="8114" y="4718"/>
                      </a:lnTo>
                      <a:lnTo>
                        <a:pt x="8148" y="4702"/>
                      </a:lnTo>
                      <a:lnTo>
                        <a:pt x="8171" y="4745"/>
                      </a:lnTo>
                      <a:lnTo>
                        <a:pt x="8196" y="4757"/>
                      </a:lnTo>
                      <a:lnTo>
                        <a:pt x="8279" y="4915"/>
                      </a:lnTo>
                      <a:lnTo>
                        <a:pt x="8322" y="5048"/>
                      </a:lnTo>
                      <a:lnTo>
                        <a:pt x="8352" y="5185"/>
                      </a:lnTo>
                      <a:lnTo>
                        <a:pt x="8355" y="5248"/>
                      </a:lnTo>
                      <a:lnTo>
                        <a:pt x="8373" y="5413"/>
                      </a:lnTo>
                      <a:lnTo>
                        <a:pt x="8340" y="5596"/>
                      </a:lnTo>
                      <a:lnTo>
                        <a:pt x="8328" y="5747"/>
                      </a:lnTo>
                      <a:lnTo>
                        <a:pt x="8321" y="5843"/>
                      </a:lnTo>
                      <a:lnTo>
                        <a:pt x="8301" y="6002"/>
                      </a:lnTo>
                      <a:lnTo>
                        <a:pt x="8289" y="6137"/>
                      </a:lnTo>
                      <a:lnTo>
                        <a:pt x="8307" y="6385"/>
                      </a:lnTo>
                      <a:lnTo>
                        <a:pt x="8300" y="6419"/>
                      </a:lnTo>
                      <a:lnTo>
                        <a:pt x="8273" y="6479"/>
                      </a:lnTo>
                      <a:lnTo>
                        <a:pt x="8274" y="6578"/>
                      </a:lnTo>
                      <a:lnTo>
                        <a:pt x="8253" y="6560"/>
                      </a:lnTo>
                      <a:lnTo>
                        <a:pt x="8234" y="6533"/>
                      </a:lnTo>
                      <a:lnTo>
                        <a:pt x="8246" y="6467"/>
                      </a:lnTo>
                      <a:lnTo>
                        <a:pt x="8226" y="6455"/>
                      </a:lnTo>
                      <a:lnTo>
                        <a:pt x="8160" y="6503"/>
                      </a:lnTo>
                      <a:lnTo>
                        <a:pt x="8156" y="6545"/>
                      </a:lnTo>
                      <a:lnTo>
                        <a:pt x="8073" y="6662"/>
                      </a:lnTo>
                      <a:lnTo>
                        <a:pt x="8081" y="6733"/>
                      </a:lnTo>
                      <a:lnTo>
                        <a:pt x="8046" y="6782"/>
                      </a:lnTo>
                      <a:lnTo>
                        <a:pt x="8096" y="6916"/>
                      </a:lnTo>
                      <a:lnTo>
                        <a:pt x="8076" y="6952"/>
                      </a:lnTo>
                      <a:lnTo>
                        <a:pt x="8027" y="7001"/>
                      </a:lnTo>
                      <a:lnTo>
                        <a:pt x="8003" y="7040"/>
                      </a:lnTo>
                      <a:lnTo>
                        <a:pt x="7965" y="7073"/>
                      </a:lnTo>
                      <a:lnTo>
                        <a:pt x="7965" y="7118"/>
                      </a:lnTo>
                      <a:lnTo>
                        <a:pt x="7995" y="7147"/>
                      </a:lnTo>
                      <a:lnTo>
                        <a:pt x="8025" y="7108"/>
                      </a:lnTo>
                      <a:lnTo>
                        <a:pt x="8046" y="7076"/>
                      </a:lnTo>
                      <a:lnTo>
                        <a:pt x="8049" y="7033"/>
                      </a:lnTo>
                      <a:lnTo>
                        <a:pt x="8084" y="7028"/>
                      </a:lnTo>
                      <a:lnTo>
                        <a:pt x="8115" y="6976"/>
                      </a:lnTo>
                      <a:lnTo>
                        <a:pt x="8148" y="6959"/>
                      </a:lnTo>
                      <a:lnTo>
                        <a:pt x="8228" y="6782"/>
                      </a:lnTo>
                      <a:lnTo>
                        <a:pt x="8159" y="6970"/>
                      </a:lnTo>
                      <a:lnTo>
                        <a:pt x="8106" y="7061"/>
                      </a:lnTo>
                      <a:lnTo>
                        <a:pt x="8033" y="7189"/>
                      </a:lnTo>
                      <a:lnTo>
                        <a:pt x="8046" y="7208"/>
                      </a:lnTo>
                      <a:lnTo>
                        <a:pt x="7980" y="7271"/>
                      </a:lnTo>
                      <a:lnTo>
                        <a:pt x="7940" y="7309"/>
                      </a:lnTo>
                      <a:lnTo>
                        <a:pt x="7898" y="7346"/>
                      </a:lnTo>
                      <a:lnTo>
                        <a:pt x="7827" y="7433"/>
                      </a:lnTo>
                      <a:lnTo>
                        <a:pt x="7770" y="7475"/>
                      </a:lnTo>
                      <a:lnTo>
                        <a:pt x="7731" y="7519"/>
                      </a:lnTo>
                      <a:lnTo>
                        <a:pt x="7674" y="7564"/>
                      </a:lnTo>
                      <a:lnTo>
                        <a:pt x="7635" y="7595"/>
                      </a:lnTo>
                      <a:lnTo>
                        <a:pt x="7593" y="7621"/>
                      </a:lnTo>
                      <a:lnTo>
                        <a:pt x="7556" y="7622"/>
                      </a:lnTo>
                      <a:lnTo>
                        <a:pt x="7506" y="7639"/>
                      </a:lnTo>
                      <a:lnTo>
                        <a:pt x="7497" y="7682"/>
                      </a:lnTo>
                      <a:lnTo>
                        <a:pt x="7475" y="7711"/>
                      </a:lnTo>
                      <a:lnTo>
                        <a:pt x="7425" y="7697"/>
                      </a:lnTo>
                      <a:lnTo>
                        <a:pt x="7337" y="7753"/>
                      </a:lnTo>
                      <a:lnTo>
                        <a:pt x="7280" y="7765"/>
                      </a:lnTo>
                      <a:lnTo>
                        <a:pt x="7223" y="7801"/>
                      </a:lnTo>
                      <a:lnTo>
                        <a:pt x="7209" y="7781"/>
                      </a:lnTo>
                      <a:lnTo>
                        <a:pt x="7164" y="7792"/>
                      </a:lnTo>
                      <a:lnTo>
                        <a:pt x="7101" y="7816"/>
                      </a:lnTo>
                      <a:lnTo>
                        <a:pt x="6945" y="7877"/>
                      </a:lnTo>
                      <a:lnTo>
                        <a:pt x="6912" y="7849"/>
                      </a:lnTo>
                      <a:lnTo>
                        <a:pt x="6878" y="7859"/>
                      </a:lnTo>
                      <a:lnTo>
                        <a:pt x="6813" y="7862"/>
                      </a:lnTo>
                      <a:lnTo>
                        <a:pt x="6746" y="7853"/>
                      </a:lnTo>
                      <a:lnTo>
                        <a:pt x="6749" y="7885"/>
                      </a:lnTo>
                      <a:lnTo>
                        <a:pt x="6699" y="7909"/>
                      </a:lnTo>
                      <a:lnTo>
                        <a:pt x="6609" y="7951"/>
                      </a:lnTo>
                      <a:lnTo>
                        <a:pt x="6599" y="7930"/>
                      </a:lnTo>
                      <a:lnTo>
                        <a:pt x="6569" y="7951"/>
                      </a:lnTo>
                      <a:lnTo>
                        <a:pt x="6536" y="7988"/>
                      </a:lnTo>
                      <a:lnTo>
                        <a:pt x="6482" y="7979"/>
                      </a:lnTo>
                      <a:lnTo>
                        <a:pt x="6446" y="8011"/>
                      </a:lnTo>
                      <a:lnTo>
                        <a:pt x="6373" y="8007"/>
                      </a:lnTo>
                      <a:lnTo>
                        <a:pt x="6387" y="7973"/>
                      </a:lnTo>
                      <a:lnTo>
                        <a:pt x="6429" y="7948"/>
                      </a:lnTo>
                      <a:lnTo>
                        <a:pt x="6479" y="7949"/>
                      </a:lnTo>
                      <a:lnTo>
                        <a:pt x="6494" y="7931"/>
                      </a:lnTo>
                      <a:lnTo>
                        <a:pt x="6540" y="7916"/>
                      </a:lnTo>
                      <a:lnTo>
                        <a:pt x="6552" y="7934"/>
                      </a:lnTo>
                      <a:lnTo>
                        <a:pt x="6576" y="7916"/>
                      </a:lnTo>
                      <a:lnTo>
                        <a:pt x="6618" y="7868"/>
                      </a:lnTo>
                      <a:lnTo>
                        <a:pt x="6533" y="7795"/>
                      </a:lnTo>
                      <a:lnTo>
                        <a:pt x="6641" y="7859"/>
                      </a:lnTo>
                      <a:lnTo>
                        <a:pt x="6681" y="7849"/>
                      </a:lnTo>
                      <a:lnTo>
                        <a:pt x="6636" y="7834"/>
                      </a:lnTo>
                      <a:lnTo>
                        <a:pt x="6687" y="7817"/>
                      </a:lnTo>
                      <a:lnTo>
                        <a:pt x="6714" y="7825"/>
                      </a:lnTo>
                      <a:lnTo>
                        <a:pt x="6741" y="7801"/>
                      </a:lnTo>
                      <a:lnTo>
                        <a:pt x="6770" y="7819"/>
                      </a:lnTo>
                      <a:lnTo>
                        <a:pt x="6740" y="7756"/>
                      </a:lnTo>
                      <a:lnTo>
                        <a:pt x="6740" y="7739"/>
                      </a:lnTo>
                      <a:lnTo>
                        <a:pt x="6789" y="7823"/>
                      </a:lnTo>
                      <a:lnTo>
                        <a:pt x="6807" y="7814"/>
                      </a:lnTo>
                      <a:lnTo>
                        <a:pt x="6837" y="7826"/>
                      </a:lnTo>
                      <a:lnTo>
                        <a:pt x="6818" y="7795"/>
                      </a:lnTo>
                      <a:lnTo>
                        <a:pt x="6791" y="7753"/>
                      </a:lnTo>
                      <a:lnTo>
                        <a:pt x="6800" y="7726"/>
                      </a:lnTo>
                      <a:lnTo>
                        <a:pt x="6839" y="7793"/>
                      </a:lnTo>
                      <a:lnTo>
                        <a:pt x="6866" y="7795"/>
                      </a:lnTo>
                      <a:lnTo>
                        <a:pt x="6836" y="7726"/>
                      </a:lnTo>
                      <a:lnTo>
                        <a:pt x="6905" y="7777"/>
                      </a:lnTo>
                      <a:lnTo>
                        <a:pt x="6921" y="7819"/>
                      </a:lnTo>
                      <a:lnTo>
                        <a:pt x="6953" y="7849"/>
                      </a:lnTo>
                      <a:lnTo>
                        <a:pt x="7148" y="7775"/>
                      </a:lnTo>
                      <a:lnTo>
                        <a:pt x="7248" y="7747"/>
                      </a:lnTo>
                      <a:lnTo>
                        <a:pt x="7349" y="7727"/>
                      </a:lnTo>
                      <a:lnTo>
                        <a:pt x="7365" y="7705"/>
                      </a:lnTo>
                      <a:lnTo>
                        <a:pt x="7424" y="7673"/>
                      </a:lnTo>
                      <a:lnTo>
                        <a:pt x="7508" y="7621"/>
                      </a:lnTo>
                      <a:lnTo>
                        <a:pt x="7592" y="7594"/>
                      </a:lnTo>
                      <a:lnTo>
                        <a:pt x="7620" y="7568"/>
                      </a:lnTo>
                      <a:lnTo>
                        <a:pt x="7644" y="7553"/>
                      </a:lnTo>
                      <a:lnTo>
                        <a:pt x="7682" y="7537"/>
                      </a:lnTo>
                      <a:lnTo>
                        <a:pt x="7724" y="7504"/>
                      </a:lnTo>
                      <a:lnTo>
                        <a:pt x="7773" y="7445"/>
                      </a:lnTo>
                      <a:lnTo>
                        <a:pt x="7831" y="7407"/>
                      </a:lnTo>
                      <a:lnTo>
                        <a:pt x="7863" y="7361"/>
                      </a:lnTo>
                      <a:lnTo>
                        <a:pt x="7886" y="7342"/>
                      </a:lnTo>
                      <a:lnTo>
                        <a:pt x="7905" y="7300"/>
                      </a:lnTo>
                      <a:lnTo>
                        <a:pt x="7905" y="7276"/>
                      </a:lnTo>
                      <a:lnTo>
                        <a:pt x="7923" y="7286"/>
                      </a:lnTo>
                      <a:lnTo>
                        <a:pt x="7950" y="7240"/>
                      </a:lnTo>
                      <a:lnTo>
                        <a:pt x="7923" y="7228"/>
                      </a:lnTo>
                      <a:lnTo>
                        <a:pt x="7920" y="7193"/>
                      </a:lnTo>
                      <a:lnTo>
                        <a:pt x="7958" y="7229"/>
                      </a:lnTo>
                      <a:lnTo>
                        <a:pt x="8000" y="7187"/>
                      </a:lnTo>
                      <a:lnTo>
                        <a:pt x="7947" y="7121"/>
                      </a:lnTo>
                      <a:lnTo>
                        <a:pt x="7934" y="7181"/>
                      </a:lnTo>
                      <a:lnTo>
                        <a:pt x="7911" y="7151"/>
                      </a:lnTo>
                      <a:lnTo>
                        <a:pt x="7866" y="7156"/>
                      </a:lnTo>
                      <a:lnTo>
                        <a:pt x="7847" y="7129"/>
                      </a:lnTo>
                      <a:lnTo>
                        <a:pt x="7866" y="7111"/>
                      </a:lnTo>
                      <a:lnTo>
                        <a:pt x="7800" y="7103"/>
                      </a:lnTo>
                      <a:lnTo>
                        <a:pt x="7784" y="7132"/>
                      </a:lnTo>
                      <a:lnTo>
                        <a:pt x="7823" y="7133"/>
                      </a:lnTo>
                      <a:lnTo>
                        <a:pt x="7824" y="7153"/>
                      </a:lnTo>
                      <a:lnTo>
                        <a:pt x="7799" y="7169"/>
                      </a:lnTo>
                      <a:lnTo>
                        <a:pt x="7781" y="7157"/>
                      </a:lnTo>
                      <a:lnTo>
                        <a:pt x="7766" y="7174"/>
                      </a:lnTo>
                      <a:lnTo>
                        <a:pt x="7770" y="7193"/>
                      </a:lnTo>
                      <a:lnTo>
                        <a:pt x="7751" y="7184"/>
                      </a:lnTo>
                      <a:lnTo>
                        <a:pt x="7742" y="7156"/>
                      </a:lnTo>
                      <a:lnTo>
                        <a:pt x="7695" y="7177"/>
                      </a:lnTo>
                      <a:lnTo>
                        <a:pt x="7715" y="7190"/>
                      </a:lnTo>
                      <a:lnTo>
                        <a:pt x="7691" y="7231"/>
                      </a:lnTo>
                      <a:lnTo>
                        <a:pt x="7688" y="7199"/>
                      </a:lnTo>
                      <a:lnTo>
                        <a:pt x="7661" y="7198"/>
                      </a:lnTo>
                      <a:lnTo>
                        <a:pt x="7631" y="7235"/>
                      </a:lnTo>
                      <a:lnTo>
                        <a:pt x="7628" y="7211"/>
                      </a:lnTo>
                      <a:lnTo>
                        <a:pt x="7605" y="7208"/>
                      </a:lnTo>
                      <a:lnTo>
                        <a:pt x="7605" y="7234"/>
                      </a:lnTo>
                      <a:lnTo>
                        <a:pt x="7578" y="7222"/>
                      </a:lnTo>
                      <a:lnTo>
                        <a:pt x="7562" y="7229"/>
                      </a:lnTo>
                      <a:lnTo>
                        <a:pt x="7535" y="7216"/>
                      </a:lnTo>
                      <a:lnTo>
                        <a:pt x="7523" y="7187"/>
                      </a:lnTo>
                      <a:lnTo>
                        <a:pt x="7500" y="7213"/>
                      </a:lnTo>
                      <a:lnTo>
                        <a:pt x="7466" y="7186"/>
                      </a:lnTo>
                      <a:lnTo>
                        <a:pt x="7425" y="7226"/>
                      </a:lnTo>
                      <a:lnTo>
                        <a:pt x="7263" y="7262"/>
                      </a:lnTo>
                      <a:lnTo>
                        <a:pt x="7200" y="7273"/>
                      </a:lnTo>
                      <a:lnTo>
                        <a:pt x="7139" y="7220"/>
                      </a:lnTo>
                      <a:lnTo>
                        <a:pt x="7133" y="7181"/>
                      </a:lnTo>
                      <a:lnTo>
                        <a:pt x="7097" y="7136"/>
                      </a:lnTo>
                      <a:lnTo>
                        <a:pt x="7113" y="7081"/>
                      </a:lnTo>
                      <a:lnTo>
                        <a:pt x="7125" y="7024"/>
                      </a:lnTo>
                      <a:lnTo>
                        <a:pt x="7124" y="6994"/>
                      </a:lnTo>
                      <a:lnTo>
                        <a:pt x="7179" y="7010"/>
                      </a:lnTo>
                      <a:lnTo>
                        <a:pt x="7178" y="7037"/>
                      </a:lnTo>
                      <a:lnTo>
                        <a:pt x="7206" y="7079"/>
                      </a:lnTo>
                      <a:lnTo>
                        <a:pt x="7298" y="7087"/>
                      </a:lnTo>
                      <a:lnTo>
                        <a:pt x="7295" y="7115"/>
                      </a:lnTo>
                      <a:lnTo>
                        <a:pt x="7337" y="7132"/>
                      </a:lnTo>
                      <a:lnTo>
                        <a:pt x="7331" y="7157"/>
                      </a:lnTo>
                      <a:lnTo>
                        <a:pt x="7406" y="7120"/>
                      </a:lnTo>
                      <a:lnTo>
                        <a:pt x="7379" y="7079"/>
                      </a:lnTo>
                      <a:lnTo>
                        <a:pt x="7314" y="7001"/>
                      </a:lnTo>
                      <a:lnTo>
                        <a:pt x="7263" y="7004"/>
                      </a:lnTo>
                      <a:lnTo>
                        <a:pt x="7137" y="6944"/>
                      </a:lnTo>
                      <a:lnTo>
                        <a:pt x="7125" y="6899"/>
                      </a:lnTo>
                      <a:lnTo>
                        <a:pt x="7100" y="6827"/>
                      </a:lnTo>
                      <a:lnTo>
                        <a:pt x="7056" y="6802"/>
                      </a:lnTo>
                      <a:lnTo>
                        <a:pt x="7061" y="6760"/>
                      </a:lnTo>
                      <a:lnTo>
                        <a:pt x="7115" y="6730"/>
                      </a:lnTo>
                      <a:lnTo>
                        <a:pt x="7137" y="6745"/>
                      </a:lnTo>
                      <a:lnTo>
                        <a:pt x="7172" y="6737"/>
                      </a:lnTo>
                      <a:lnTo>
                        <a:pt x="7196" y="6758"/>
                      </a:lnTo>
                      <a:lnTo>
                        <a:pt x="7223" y="6740"/>
                      </a:lnTo>
                      <a:lnTo>
                        <a:pt x="7215" y="6769"/>
                      </a:lnTo>
                      <a:lnTo>
                        <a:pt x="7253" y="6773"/>
                      </a:lnTo>
                      <a:lnTo>
                        <a:pt x="7238" y="6737"/>
                      </a:lnTo>
                      <a:lnTo>
                        <a:pt x="7260" y="6719"/>
                      </a:lnTo>
                      <a:lnTo>
                        <a:pt x="7185" y="6718"/>
                      </a:lnTo>
                      <a:lnTo>
                        <a:pt x="7146" y="6686"/>
                      </a:lnTo>
                      <a:lnTo>
                        <a:pt x="7161" y="6664"/>
                      </a:lnTo>
                      <a:lnTo>
                        <a:pt x="7116" y="6676"/>
                      </a:lnTo>
                      <a:lnTo>
                        <a:pt x="7089" y="6731"/>
                      </a:lnTo>
                      <a:lnTo>
                        <a:pt x="7026" y="6733"/>
                      </a:lnTo>
                      <a:lnTo>
                        <a:pt x="7028" y="6700"/>
                      </a:lnTo>
                      <a:lnTo>
                        <a:pt x="6984" y="6626"/>
                      </a:lnTo>
                      <a:lnTo>
                        <a:pt x="6968" y="6584"/>
                      </a:lnTo>
                      <a:lnTo>
                        <a:pt x="6990" y="6571"/>
                      </a:lnTo>
                      <a:lnTo>
                        <a:pt x="7034" y="6539"/>
                      </a:lnTo>
                      <a:lnTo>
                        <a:pt x="7071" y="6583"/>
                      </a:lnTo>
                      <a:lnTo>
                        <a:pt x="7038" y="6508"/>
                      </a:lnTo>
                      <a:lnTo>
                        <a:pt x="6998" y="6485"/>
                      </a:lnTo>
                      <a:lnTo>
                        <a:pt x="6992" y="6436"/>
                      </a:lnTo>
                      <a:lnTo>
                        <a:pt x="6965" y="6439"/>
                      </a:lnTo>
                      <a:lnTo>
                        <a:pt x="6962" y="6506"/>
                      </a:lnTo>
                      <a:lnTo>
                        <a:pt x="6948" y="6559"/>
                      </a:lnTo>
                      <a:lnTo>
                        <a:pt x="6909" y="6544"/>
                      </a:lnTo>
                      <a:lnTo>
                        <a:pt x="6902" y="6508"/>
                      </a:lnTo>
                      <a:lnTo>
                        <a:pt x="6913" y="6465"/>
                      </a:lnTo>
                      <a:lnTo>
                        <a:pt x="6861" y="6472"/>
                      </a:lnTo>
                      <a:lnTo>
                        <a:pt x="6842" y="6395"/>
                      </a:lnTo>
                      <a:lnTo>
                        <a:pt x="6789" y="6373"/>
                      </a:lnTo>
                      <a:lnTo>
                        <a:pt x="6738" y="6337"/>
                      </a:lnTo>
                      <a:lnTo>
                        <a:pt x="6713" y="6343"/>
                      </a:lnTo>
                      <a:lnTo>
                        <a:pt x="6653" y="6295"/>
                      </a:lnTo>
                      <a:lnTo>
                        <a:pt x="6627" y="6337"/>
                      </a:lnTo>
                      <a:lnTo>
                        <a:pt x="6597" y="6307"/>
                      </a:lnTo>
                      <a:lnTo>
                        <a:pt x="6543" y="6248"/>
                      </a:lnTo>
                      <a:lnTo>
                        <a:pt x="6461" y="6209"/>
                      </a:lnTo>
                      <a:lnTo>
                        <a:pt x="6410" y="6148"/>
                      </a:lnTo>
                      <a:lnTo>
                        <a:pt x="6413" y="6185"/>
                      </a:lnTo>
                      <a:lnTo>
                        <a:pt x="6480" y="6277"/>
                      </a:lnTo>
                      <a:lnTo>
                        <a:pt x="6480" y="6329"/>
                      </a:lnTo>
                      <a:lnTo>
                        <a:pt x="6525" y="6379"/>
                      </a:lnTo>
                      <a:lnTo>
                        <a:pt x="6506" y="6398"/>
                      </a:lnTo>
                      <a:lnTo>
                        <a:pt x="6505" y="6375"/>
                      </a:lnTo>
                      <a:lnTo>
                        <a:pt x="6467" y="6358"/>
                      </a:lnTo>
                      <a:lnTo>
                        <a:pt x="6470" y="6334"/>
                      </a:lnTo>
                      <a:lnTo>
                        <a:pt x="6450" y="6310"/>
                      </a:lnTo>
                      <a:lnTo>
                        <a:pt x="6380" y="6149"/>
                      </a:lnTo>
                      <a:lnTo>
                        <a:pt x="6348" y="6073"/>
                      </a:lnTo>
                      <a:lnTo>
                        <a:pt x="6330" y="5933"/>
                      </a:lnTo>
                      <a:lnTo>
                        <a:pt x="6343" y="5901"/>
                      </a:lnTo>
                      <a:lnTo>
                        <a:pt x="6297" y="5771"/>
                      </a:lnTo>
                      <a:lnTo>
                        <a:pt x="6237" y="5696"/>
                      </a:lnTo>
                      <a:lnTo>
                        <a:pt x="6141" y="5624"/>
                      </a:lnTo>
                      <a:lnTo>
                        <a:pt x="6104" y="5651"/>
                      </a:lnTo>
                      <a:lnTo>
                        <a:pt x="6054" y="5704"/>
                      </a:lnTo>
                      <a:lnTo>
                        <a:pt x="6009" y="5695"/>
                      </a:lnTo>
                      <a:lnTo>
                        <a:pt x="5963" y="5665"/>
                      </a:lnTo>
                      <a:lnTo>
                        <a:pt x="5924" y="5630"/>
                      </a:lnTo>
                      <a:lnTo>
                        <a:pt x="5916" y="5564"/>
                      </a:lnTo>
                      <a:lnTo>
                        <a:pt x="5886" y="5497"/>
                      </a:lnTo>
                      <a:lnTo>
                        <a:pt x="5837" y="5359"/>
                      </a:lnTo>
                      <a:lnTo>
                        <a:pt x="5883" y="5468"/>
                      </a:lnTo>
                      <a:lnTo>
                        <a:pt x="5912" y="5539"/>
                      </a:lnTo>
                      <a:lnTo>
                        <a:pt x="5937" y="5557"/>
                      </a:lnTo>
                      <a:lnTo>
                        <a:pt x="5943" y="5612"/>
                      </a:lnTo>
                      <a:lnTo>
                        <a:pt x="6003" y="5659"/>
                      </a:lnTo>
                      <a:lnTo>
                        <a:pt x="6030" y="5653"/>
                      </a:lnTo>
                      <a:lnTo>
                        <a:pt x="6050" y="5663"/>
                      </a:lnTo>
                      <a:lnTo>
                        <a:pt x="6062" y="5641"/>
                      </a:lnTo>
                      <a:lnTo>
                        <a:pt x="6089" y="5639"/>
                      </a:lnTo>
                      <a:lnTo>
                        <a:pt x="6140" y="5603"/>
                      </a:lnTo>
                      <a:lnTo>
                        <a:pt x="6245" y="5482"/>
                      </a:lnTo>
                      <a:lnTo>
                        <a:pt x="6123" y="5581"/>
                      </a:lnTo>
                      <a:lnTo>
                        <a:pt x="6060" y="5543"/>
                      </a:lnTo>
                      <a:lnTo>
                        <a:pt x="6059" y="5611"/>
                      </a:lnTo>
                      <a:lnTo>
                        <a:pt x="6033" y="5615"/>
                      </a:lnTo>
                      <a:lnTo>
                        <a:pt x="6023" y="5566"/>
                      </a:lnTo>
                      <a:lnTo>
                        <a:pt x="5976" y="5447"/>
                      </a:lnTo>
                      <a:lnTo>
                        <a:pt x="5939" y="5380"/>
                      </a:lnTo>
                      <a:lnTo>
                        <a:pt x="5979" y="5351"/>
                      </a:lnTo>
                      <a:lnTo>
                        <a:pt x="6017" y="5438"/>
                      </a:lnTo>
                      <a:lnTo>
                        <a:pt x="6051" y="5465"/>
                      </a:lnTo>
                      <a:lnTo>
                        <a:pt x="6038" y="5515"/>
                      </a:lnTo>
                      <a:lnTo>
                        <a:pt x="6075" y="5482"/>
                      </a:lnTo>
                      <a:lnTo>
                        <a:pt x="6039" y="5399"/>
                      </a:lnTo>
                      <a:lnTo>
                        <a:pt x="6042" y="5360"/>
                      </a:lnTo>
                      <a:lnTo>
                        <a:pt x="6063" y="5230"/>
                      </a:lnTo>
                      <a:lnTo>
                        <a:pt x="6045" y="5198"/>
                      </a:lnTo>
                      <a:lnTo>
                        <a:pt x="6062" y="5135"/>
                      </a:lnTo>
                      <a:lnTo>
                        <a:pt x="6005" y="5113"/>
                      </a:lnTo>
                      <a:lnTo>
                        <a:pt x="5999" y="5084"/>
                      </a:lnTo>
                      <a:lnTo>
                        <a:pt x="6126" y="5021"/>
                      </a:lnTo>
                      <a:lnTo>
                        <a:pt x="6149" y="4979"/>
                      </a:lnTo>
                      <a:lnTo>
                        <a:pt x="6143" y="4933"/>
                      </a:lnTo>
                      <a:lnTo>
                        <a:pt x="6111" y="5017"/>
                      </a:lnTo>
                      <a:lnTo>
                        <a:pt x="6005" y="5048"/>
                      </a:lnTo>
                      <a:lnTo>
                        <a:pt x="5954" y="5078"/>
                      </a:lnTo>
                      <a:lnTo>
                        <a:pt x="5882" y="5021"/>
                      </a:lnTo>
                      <a:lnTo>
                        <a:pt x="5816" y="4954"/>
                      </a:lnTo>
                      <a:lnTo>
                        <a:pt x="5867" y="5032"/>
                      </a:lnTo>
                      <a:lnTo>
                        <a:pt x="5930" y="5089"/>
                      </a:lnTo>
                      <a:lnTo>
                        <a:pt x="5955" y="5173"/>
                      </a:lnTo>
                      <a:lnTo>
                        <a:pt x="5952" y="5248"/>
                      </a:lnTo>
                      <a:lnTo>
                        <a:pt x="5901" y="5213"/>
                      </a:lnTo>
                      <a:lnTo>
                        <a:pt x="5834" y="5203"/>
                      </a:lnTo>
                      <a:lnTo>
                        <a:pt x="5828" y="5342"/>
                      </a:lnTo>
                      <a:lnTo>
                        <a:pt x="5808" y="5201"/>
                      </a:lnTo>
                      <a:lnTo>
                        <a:pt x="5766" y="5155"/>
                      </a:lnTo>
                      <a:lnTo>
                        <a:pt x="5708" y="5029"/>
                      </a:lnTo>
                      <a:lnTo>
                        <a:pt x="5619" y="4936"/>
                      </a:lnTo>
                      <a:lnTo>
                        <a:pt x="5604" y="4873"/>
                      </a:lnTo>
                      <a:lnTo>
                        <a:pt x="5580" y="4807"/>
                      </a:lnTo>
                      <a:lnTo>
                        <a:pt x="5556" y="4729"/>
                      </a:lnTo>
                      <a:lnTo>
                        <a:pt x="5480" y="4649"/>
                      </a:lnTo>
                      <a:lnTo>
                        <a:pt x="5496" y="4630"/>
                      </a:lnTo>
                      <a:lnTo>
                        <a:pt x="5354" y="4448"/>
                      </a:lnTo>
                      <a:lnTo>
                        <a:pt x="5513" y="4626"/>
                      </a:lnTo>
                      <a:lnTo>
                        <a:pt x="5516" y="4608"/>
                      </a:lnTo>
                      <a:lnTo>
                        <a:pt x="5473" y="4503"/>
                      </a:lnTo>
                      <a:lnTo>
                        <a:pt x="5485" y="4482"/>
                      </a:lnTo>
                      <a:lnTo>
                        <a:pt x="5452" y="4470"/>
                      </a:lnTo>
                      <a:lnTo>
                        <a:pt x="5372" y="4416"/>
                      </a:lnTo>
                      <a:lnTo>
                        <a:pt x="5345" y="4430"/>
                      </a:lnTo>
                      <a:lnTo>
                        <a:pt x="5300" y="4362"/>
                      </a:lnTo>
                      <a:lnTo>
                        <a:pt x="5272" y="4293"/>
                      </a:lnTo>
                      <a:lnTo>
                        <a:pt x="5321" y="4343"/>
                      </a:lnTo>
                      <a:lnTo>
                        <a:pt x="5351" y="4346"/>
                      </a:lnTo>
                      <a:lnTo>
                        <a:pt x="5390" y="4311"/>
                      </a:lnTo>
                      <a:lnTo>
                        <a:pt x="5458" y="4316"/>
                      </a:lnTo>
                      <a:lnTo>
                        <a:pt x="5449" y="4281"/>
                      </a:lnTo>
                      <a:lnTo>
                        <a:pt x="5483" y="4214"/>
                      </a:lnTo>
                      <a:lnTo>
                        <a:pt x="5513" y="4170"/>
                      </a:lnTo>
                      <a:lnTo>
                        <a:pt x="5551" y="4167"/>
                      </a:lnTo>
                      <a:lnTo>
                        <a:pt x="5536" y="4115"/>
                      </a:lnTo>
                      <a:lnTo>
                        <a:pt x="5599" y="4103"/>
                      </a:lnTo>
                      <a:lnTo>
                        <a:pt x="5581" y="4074"/>
                      </a:lnTo>
                      <a:lnTo>
                        <a:pt x="5657" y="3999"/>
                      </a:lnTo>
                      <a:lnTo>
                        <a:pt x="5665" y="3945"/>
                      </a:lnTo>
                      <a:lnTo>
                        <a:pt x="5639" y="3869"/>
                      </a:lnTo>
                      <a:lnTo>
                        <a:pt x="5590" y="3855"/>
                      </a:lnTo>
                      <a:lnTo>
                        <a:pt x="5570" y="3881"/>
                      </a:lnTo>
                      <a:lnTo>
                        <a:pt x="5591" y="3920"/>
                      </a:lnTo>
                      <a:lnTo>
                        <a:pt x="5576" y="3974"/>
                      </a:lnTo>
                      <a:lnTo>
                        <a:pt x="5515" y="3960"/>
                      </a:lnTo>
                      <a:lnTo>
                        <a:pt x="5498" y="3902"/>
                      </a:lnTo>
                      <a:lnTo>
                        <a:pt x="5510" y="3822"/>
                      </a:lnTo>
                      <a:lnTo>
                        <a:pt x="5446" y="3783"/>
                      </a:lnTo>
                      <a:lnTo>
                        <a:pt x="5371" y="3723"/>
                      </a:lnTo>
                      <a:lnTo>
                        <a:pt x="5336" y="3716"/>
                      </a:lnTo>
                      <a:lnTo>
                        <a:pt x="5363" y="3771"/>
                      </a:lnTo>
                      <a:lnTo>
                        <a:pt x="5321" y="3821"/>
                      </a:lnTo>
                      <a:lnTo>
                        <a:pt x="5393" y="3878"/>
                      </a:lnTo>
                      <a:lnTo>
                        <a:pt x="5440" y="3963"/>
                      </a:lnTo>
                      <a:lnTo>
                        <a:pt x="5413" y="4101"/>
                      </a:lnTo>
                      <a:lnTo>
                        <a:pt x="5386" y="4127"/>
                      </a:lnTo>
                      <a:lnTo>
                        <a:pt x="5330" y="4097"/>
                      </a:lnTo>
                      <a:lnTo>
                        <a:pt x="5287" y="4083"/>
                      </a:lnTo>
                      <a:lnTo>
                        <a:pt x="5264" y="4020"/>
                      </a:lnTo>
                      <a:lnTo>
                        <a:pt x="5266" y="3959"/>
                      </a:lnTo>
                      <a:lnTo>
                        <a:pt x="5224" y="3986"/>
                      </a:lnTo>
                      <a:lnTo>
                        <a:pt x="5176" y="3969"/>
                      </a:lnTo>
                      <a:lnTo>
                        <a:pt x="5173" y="3927"/>
                      </a:lnTo>
                      <a:lnTo>
                        <a:pt x="5156" y="3885"/>
                      </a:lnTo>
                      <a:lnTo>
                        <a:pt x="5155" y="3792"/>
                      </a:lnTo>
                      <a:lnTo>
                        <a:pt x="5204" y="3755"/>
                      </a:lnTo>
                      <a:lnTo>
                        <a:pt x="5234" y="3698"/>
                      </a:lnTo>
                      <a:lnTo>
                        <a:pt x="5227" y="3671"/>
                      </a:lnTo>
                      <a:lnTo>
                        <a:pt x="5222" y="3611"/>
                      </a:lnTo>
                      <a:lnTo>
                        <a:pt x="5215" y="3555"/>
                      </a:lnTo>
                      <a:lnTo>
                        <a:pt x="5239" y="3489"/>
                      </a:lnTo>
                      <a:lnTo>
                        <a:pt x="5252" y="3410"/>
                      </a:lnTo>
                      <a:lnTo>
                        <a:pt x="5302" y="3383"/>
                      </a:lnTo>
                      <a:lnTo>
                        <a:pt x="5284" y="3359"/>
                      </a:lnTo>
                      <a:lnTo>
                        <a:pt x="5312" y="3312"/>
                      </a:lnTo>
                      <a:lnTo>
                        <a:pt x="5332" y="3240"/>
                      </a:lnTo>
                      <a:lnTo>
                        <a:pt x="5362" y="3216"/>
                      </a:lnTo>
                      <a:lnTo>
                        <a:pt x="5360" y="3174"/>
                      </a:lnTo>
                      <a:lnTo>
                        <a:pt x="5363" y="3111"/>
                      </a:lnTo>
                      <a:lnTo>
                        <a:pt x="5383" y="3051"/>
                      </a:lnTo>
                      <a:lnTo>
                        <a:pt x="5375" y="2988"/>
                      </a:lnTo>
                      <a:lnTo>
                        <a:pt x="5383" y="2931"/>
                      </a:lnTo>
                      <a:lnTo>
                        <a:pt x="5381" y="2868"/>
                      </a:lnTo>
                      <a:lnTo>
                        <a:pt x="5371" y="2807"/>
                      </a:lnTo>
                      <a:lnTo>
                        <a:pt x="5309" y="2712"/>
                      </a:lnTo>
                      <a:lnTo>
                        <a:pt x="5347" y="2724"/>
                      </a:lnTo>
                      <a:lnTo>
                        <a:pt x="5378" y="2754"/>
                      </a:lnTo>
                      <a:lnTo>
                        <a:pt x="5383" y="2673"/>
                      </a:lnTo>
                      <a:lnTo>
                        <a:pt x="5381" y="2636"/>
                      </a:lnTo>
                      <a:lnTo>
                        <a:pt x="5342" y="2612"/>
                      </a:lnTo>
                      <a:lnTo>
                        <a:pt x="5303" y="2589"/>
                      </a:lnTo>
                      <a:lnTo>
                        <a:pt x="5291" y="2535"/>
                      </a:lnTo>
                      <a:lnTo>
                        <a:pt x="5267" y="2519"/>
                      </a:lnTo>
                      <a:lnTo>
                        <a:pt x="5257" y="2445"/>
                      </a:lnTo>
                      <a:lnTo>
                        <a:pt x="5221" y="2400"/>
                      </a:lnTo>
                      <a:lnTo>
                        <a:pt x="5227" y="2373"/>
                      </a:lnTo>
                      <a:lnTo>
                        <a:pt x="5203" y="2300"/>
                      </a:lnTo>
                      <a:lnTo>
                        <a:pt x="5101" y="2309"/>
                      </a:lnTo>
                      <a:lnTo>
                        <a:pt x="5030" y="2286"/>
                      </a:lnTo>
                      <a:lnTo>
                        <a:pt x="5000" y="2301"/>
                      </a:lnTo>
                      <a:lnTo>
                        <a:pt x="4945" y="2301"/>
                      </a:lnTo>
                      <a:lnTo>
                        <a:pt x="4921" y="2255"/>
                      </a:lnTo>
                      <a:lnTo>
                        <a:pt x="4909" y="2184"/>
                      </a:lnTo>
                      <a:lnTo>
                        <a:pt x="4805" y="2153"/>
                      </a:lnTo>
                      <a:lnTo>
                        <a:pt x="4808" y="2100"/>
                      </a:lnTo>
                      <a:lnTo>
                        <a:pt x="4763" y="2025"/>
                      </a:lnTo>
                      <a:lnTo>
                        <a:pt x="4751" y="1985"/>
                      </a:lnTo>
                      <a:lnTo>
                        <a:pt x="4714" y="1970"/>
                      </a:lnTo>
                      <a:lnTo>
                        <a:pt x="4679" y="1970"/>
                      </a:lnTo>
                      <a:lnTo>
                        <a:pt x="4657" y="1929"/>
                      </a:lnTo>
                      <a:lnTo>
                        <a:pt x="4627" y="1919"/>
                      </a:lnTo>
                      <a:lnTo>
                        <a:pt x="4609" y="1884"/>
                      </a:lnTo>
                      <a:lnTo>
                        <a:pt x="4559" y="1856"/>
                      </a:lnTo>
                      <a:lnTo>
                        <a:pt x="4552" y="1814"/>
                      </a:lnTo>
                      <a:lnTo>
                        <a:pt x="4562" y="1764"/>
                      </a:lnTo>
                      <a:lnTo>
                        <a:pt x="4552" y="1697"/>
                      </a:lnTo>
                      <a:lnTo>
                        <a:pt x="4402" y="1613"/>
                      </a:lnTo>
                      <a:lnTo>
                        <a:pt x="4358" y="1569"/>
                      </a:lnTo>
                      <a:lnTo>
                        <a:pt x="4358" y="1524"/>
                      </a:lnTo>
                      <a:lnTo>
                        <a:pt x="4279" y="1389"/>
                      </a:lnTo>
                      <a:lnTo>
                        <a:pt x="4252" y="1355"/>
                      </a:lnTo>
                      <a:lnTo>
                        <a:pt x="4217" y="1355"/>
                      </a:lnTo>
                      <a:lnTo>
                        <a:pt x="4139" y="1274"/>
                      </a:lnTo>
                      <a:lnTo>
                        <a:pt x="4123" y="1298"/>
                      </a:lnTo>
                      <a:lnTo>
                        <a:pt x="4100" y="1284"/>
                      </a:lnTo>
                      <a:lnTo>
                        <a:pt x="3995" y="1211"/>
                      </a:lnTo>
                      <a:lnTo>
                        <a:pt x="3925" y="1155"/>
                      </a:lnTo>
                      <a:lnTo>
                        <a:pt x="3892" y="1137"/>
                      </a:lnTo>
                      <a:lnTo>
                        <a:pt x="3794" y="1140"/>
                      </a:lnTo>
                      <a:lnTo>
                        <a:pt x="3718" y="1170"/>
                      </a:lnTo>
                      <a:lnTo>
                        <a:pt x="3694" y="1116"/>
                      </a:lnTo>
                      <a:lnTo>
                        <a:pt x="3646" y="1157"/>
                      </a:lnTo>
                      <a:lnTo>
                        <a:pt x="3613" y="1131"/>
                      </a:lnTo>
                      <a:lnTo>
                        <a:pt x="3613" y="1167"/>
                      </a:lnTo>
                      <a:lnTo>
                        <a:pt x="3578" y="1193"/>
                      </a:lnTo>
                      <a:lnTo>
                        <a:pt x="3521" y="1178"/>
                      </a:lnTo>
                      <a:lnTo>
                        <a:pt x="3505" y="1238"/>
                      </a:lnTo>
                      <a:lnTo>
                        <a:pt x="3484" y="1274"/>
                      </a:lnTo>
                      <a:lnTo>
                        <a:pt x="3418" y="1263"/>
                      </a:lnTo>
                      <a:lnTo>
                        <a:pt x="3430" y="1296"/>
                      </a:lnTo>
                      <a:lnTo>
                        <a:pt x="3526" y="1283"/>
                      </a:lnTo>
                      <a:lnTo>
                        <a:pt x="3548" y="1338"/>
                      </a:lnTo>
                      <a:lnTo>
                        <a:pt x="3538" y="1398"/>
                      </a:lnTo>
                      <a:lnTo>
                        <a:pt x="3476" y="1397"/>
                      </a:lnTo>
                      <a:lnTo>
                        <a:pt x="3431" y="1383"/>
                      </a:lnTo>
                      <a:lnTo>
                        <a:pt x="3499" y="1368"/>
                      </a:lnTo>
                      <a:lnTo>
                        <a:pt x="3356" y="1371"/>
                      </a:lnTo>
                      <a:lnTo>
                        <a:pt x="3034" y="1547"/>
                      </a:lnTo>
                      <a:lnTo>
                        <a:pt x="2957" y="1596"/>
                      </a:lnTo>
                      <a:lnTo>
                        <a:pt x="2938" y="1547"/>
                      </a:lnTo>
                      <a:lnTo>
                        <a:pt x="2971" y="1497"/>
                      </a:lnTo>
                      <a:lnTo>
                        <a:pt x="2926" y="1520"/>
                      </a:lnTo>
                      <a:lnTo>
                        <a:pt x="2897" y="1505"/>
                      </a:lnTo>
                      <a:lnTo>
                        <a:pt x="2908" y="1556"/>
                      </a:lnTo>
                      <a:lnTo>
                        <a:pt x="2843" y="1572"/>
                      </a:lnTo>
                      <a:lnTo>
                        <a:pt x="2866" y="1611"/>
                      </a:lnTo>
                      <a:lnTo>
                        <a:pt x="2752" y="1623"/>
                      </a:lnTo>
                      <a:lnTo>
                        <a:pt x="2729" y="1598"/>
                      </a:lnTo>
                      <a:lnTo>
                        <a:pt x="2558" y="1620"/>
                      </a:lnTo>
                      <a:lnTo>
                        <a:pt x="2561" y="1643"/>
                      </a:lnTo>
                      <a:lnTo>
                        <a:pt x="2524" y="1637"/>
                      </a:lnTo>
                      <a:lnTo>
                        <a:pt x="2447" y="1635"/>
                      </a:lnTo>
                      <a:lnTo>
                        <a:pt x="2414" y="1647"/>
                      </a:lnTo>
                      <a:lnTo>
                        <a:pt x="2380" y="1598"/>
                      </a:lnTo>
                      <a:lnTo>
                        <a:pt x="2356" y="1490"/>
                      </a:lnTo>
                      <a:lnTo>
                        <a:pt x="2353" y="1431"/>
                      </a:lnTo>
                      <a:lnTo>
                        <a:pt x="2380" y="1400"/>
                      </a:lnTo>
                      <a:lnTo>
                        <a:pt x="2374" y="1436"/>
                      </a:lnTo>
                      <a:lnTo>
                        <a:pt x="2366" y="1490"/>
                      </a:lnTo>
                      <a:lnTo>
                        <a:pt x="2392" y="1590"/>
                      </a:lnTo>
                      <a:lnTo>
                        <a:pt x="2431" y="1626"/>
                      </a:lnTo>
                      <a:lnTo>
                        <a:pt x="2482" y="1614"/>
                      </a:lnTo>
                      <a:lnTo>
                        <a:pt x="2486" y="1575"/>
                      </a:lnTo>
                      <a:lnTo>
                        <a:pt x="2480" y="1475"/>
                      </a:lnTo>
                      <a:lnTo>
                        <a:pt x="2428" y="1401"/>
                      </a:lnTo>
                      <a:lnTo>
                        <a:pt x="2381" y="1317"/>
                      </a:lnTo>
                      <a:lnTo>
                        <a:pt x="2332" y="1293"/>
                      </a:lnTo>
                      <a:lnTo>
                        <a:pt x="2288" y="1271"/>
                      </a:lnTo>
                      <a:lnTo>
                        <a:pt x="2254" y="1239"/>
                      </a:lnTo>
                      <a:lnTo>
                        <a:pt x="2206" y="1200"/>
                      </a:lnTo>
                      <a:lnTo>
                        <a:pt x="2207" y="1185"/>
                      </a:lnTo>
                      <a:lnTo>
                        <a:pt x="2282" y="1241"/>
                      </a:lnTo>
                      <a:lnTo>
                        <a:pt x="2230" y="1172"/>
                      </a:lnTo>
                      <a:lnTo>
                        <a:pt x="2188" y="1155"/>
                      </a:lnTo>
                      <a:lnTo>
                        <a:pt x="2156" y="1106"/>
                      </a:lnTo>
                      <a:lnTo>
                        <a:pt x="2120" y="1092"/>
                      </a:lnTo>
                      <a:lnTo>
                        <a:pt x="2105" y="1071"/>
                      </a:lnTo>
                      <a:lnTo>
                        <a:pt x="2105" y="1049"/>
                      </a:lnTo>
                      <a:lnTo>
                        <a:pt x="2131" y="1062"/>
                      </a:lnTo>
                      <a:lnTo>
                        <a:pt x="2146" y="1083"/>
                      </a:lnTo>
                      <a:lnTo>
                        <a:pt x="2176" y="1085"/>
                      </a:lnTo>
                      <a:lnTo>
                        <a:pt x="2176" y="1109"/>
                      </a:lnTo>
                      <a:lnTo>
                        <a:pt x="2209" y="1119"/>
                      </a:lnTo>
                      <a:lnTo>
                        <a:pt x="2230" y="1119"/>
                      </a:lnTo>
                      <a:lnTo>
                        <a:pt x="2248" y="1148"/>
                      </a:lnTo>
                      <a:lnTo>
                        <a:pt x="2270" y="1161"/>
                      </a:lnTo>
                      <a:lnTo>
                        <a:pt x="2293" y="1206"/>
                      </a:lnTo>
                      <a:lnTo>
                        <a:pt x="2344" y="1224"/>
                      </a:lnTo>
                      <a:lnTo>
                        <a:pt x="2371" y="1188"/>
                      </a:lnTo>
                      <a:lnTo>
                        <a:pt x="2414" y="1218"/>
                      </a:lnTo>
                      <a:lnTo>
                        <a:pt x="2396" y="1181"/>
                      </a:lnTo>
                      <a:lnTo>
                        <a:pt x="2360" y="1169"/>
                      </a:lnTo>
                      <a:lnTo>
                        <a:pt x="2348" y="1143"/>
                      </a:lnTo>
                      <a:lnTo>
                        <a:pt x="2338" y="1173"/>
                      </a:lnTo>
                      <a:lnTo>
                        <a:pt x="2315" y="1190"/>
                      </a:lnTo>
                      <a:lnTo>
                        <a:pt x="2293" y="1163"/>
                      </a:lnTo>
                      <a:lnTo>
                        <a:pt x="2296" y="1116"/>
                      </a:lnTo>
                      <a:lnTo>
                        <a:pt x="2272" y="1115"/>
                      </a:lnTo>
                      <a:lnTo>
                        <a:pt x="2249" y="1089"/>
                      </a:lnTo>
                      <a:lnTo>
                        <a:pt x="2203" y="1085"/>
                      </a:lnTo>
                      <a:lnTo>
                        <a:pt x="2159" y="1056"/>
                      </a:lnTo>
                      <a:lnTo>
                        <a:pt x="2087" y="1023"/>
                      </a:lnTo>
                      <a:lnTo>
                        <a:pt x="2081" y="992"/>
                      </a:lnTo>
                      <a:lnTo>
                        <a:pt x="2119" y="959"/>
                      </a:lnTo>
                      <a:lnTo>
                        <a:pt x="2134" y="915"/>
                      </a:lnTo>
                      <a:lnTo>
                        <a:pt x="2212" y="897"/>
                      </a:lnTo>
                      <a:lnTo>
                        <a:pt x="2216" y="869"/>
                      </a:lnTo>
                      <a:lnTo>
                        <a:pt x="2242" y="875"/>
                      </a:lnTo>
                      <a:lnTo>
                        <a:pt x="2215" y="827"/>
                      </a:lnTo>
                      <a:lnTo>
                        <a:pt x="2195" y="843"/>
                      </a:lnTo>
                      <a:lnTo>
                        <a:pt x="2186" y="891"/>
                      </a:lnTo>
                      <a:lnTo>
                        <a:pt x="2107" y="899"/>
                      </a:lnTo>
                      <a:lnTo>
                        <a:pt x="2068" y="902"/>
                      </a:lnTo>
                      <a:lnTo>
                        <a:pt x="2048" y="876"/>
                      </a:lnTo>
                      <a:lnTo>
                        <a:pt x="2008" y="867"/>
                      </a:lnTo>
                      <a:lnTo>
                        <a:pt x="1967" y="872"/>
                      </a:lnTo>
                      <a:lnTo>
                        <a:pt x="1931" y="888"/>
                      </a:lnTo>
                      <a:lnTo>
                        <a:pt x="1930" y="936"/>
                      </a:lnTo>
                      <a:lnTo>
                        <a:pt x="1957" y="948"/>
                      </a:lnTo>
                      <a:lnTo>
                        <a:pt x="1973" y="926"/>
                      </a:lnTo>
                      <a:lnTo>
                        <a:pt x="2035" y="938"/>
                      </a:lnTo>
                      <a:lnTo>
                        <a:pt x="2042" y="1019"/>
                      </a:lnTo>
                      <a:lnTo>
                        <a:pt x="2057" y="1037"/>
                      </a:lnTo>
                      <a:lnTo>
                        <a:pt x="2048" y="1056"/>
                      </a:lnTo>
                      <a:lnTo>
                        <a:pt x="2065" y="1074"/>
                      </a:lnTo>
                      <a:lnTo>
                        <a:pt x="2086" y="1082"/>
                      </a:lnTo>
                      <a:lnTo>
                        <a:pt x="2101" y="1101"/>
                      </a:lnTo>
                      <a:lnTo>
                        <a:pt x="2144" y="1122"/>
                      </a:lnTo>
                      <a:lnTo>
                        <a:pt x="2144" y="1145"/>
                      </a:lnTo>
                      <a:lnTo>
                        <a:pt x="2096" y="1121"/>
                      </a:lnTo>
                      <a:lnTo>
                        <a:pt x="2038" y="1076"/>
                      </a:lnTo>
                      <a:lnTo>
                        <a:pt x="1960" y="1013"/>
                      </a:lnTo>
                      <a:lnTo>
                        <a:pt x="1861" y="951"/>
                      </a:lnTo>
                      <a:lnTo>
                        <a:pt x="1706" y="875"/>
                      </a:lnTo>
                      <a:lnTo>
                        <a:pt x="1561" y="819"/>
                      </a:lnTo>
                      <a:lnTo>
                        <a:pt x="1405" y="782"/>
                      </a:lnTo>
                      <a:lnTo>
                        <a:pt x="1225" y="764"/>
                      </a:lnTo>
                      <a:lnTo>
                        <a:pt x="1223" y="728"/>
                      </a:lnTo>
                      <a:lnTo>
                        <a:pt x="1279" y="720"/>
                      </a:lnTo>
                      <a:lnTo>
                        <a:pt x="1408" y="738"/>
                      </a:lnTo>
                      <a:lnTo>
                        <a:pt x="1423" y="701"/>
                      </a:lnTo>
                      <a:lnTo>
                        <a:pt x="1439" y="738"/>
                      </a:lnTo>
                      <a:lnTo>
                        <a:pt x="1498" y="747"/>
                      </a:lnTo>
                      <a:lnTo>
                        <a:pt x="1492" y="701"/>
                      </a:lnTo>
                      <a:lnTo>
                        <a:pt x="1591" y="761"/>
                      </a:lnTo>
                      <a:lnTo>
                        <a:pt x="1637" y="758"/>
                      </a:lnTo>
                      <a:lnTo>
                        <a:pt x="1628" y="714"/>
                      </a:lnTo>
                      <a:lnTo>
                        <a:pt x="1579" y="681"/>
                      </a:lnTo>
                      <a:lnTo>
                        <a:pt x="1595" y="644"/>
                      </a:lnTo>
                      <a:lnTo>
                        <a:pt x="1550" y="671"/>
                      </a:lnTo>
                      <a:lnTo>
                        <a:pt x="1534" y="635"/>
                      </a:lnTo>
                      <a:lnTo>
                        <a:pt x="1508" y="648"/>
                      </a:lnTo>
                      <a:lnTo>
                        <a:pt x="1466" y="638"/>
                      </a:lnTo>
                      <a:lnTo>
                        <a:pt x="1397" y="648"/>
                      </a:lnTo>
                      <a:lnTo>
                        <a:pt x="1375" y="675"/>
                      </a:lnTo>
                      <a:lnTo>
                        <a:pt x="1297" y="668"/>
                      </a:lnTo>
                      <a:lnTo>
                        <a:pt x="1322" y="620"/>
                      </a:lnTo>
                      <a:lnTo>
                        <a:pt x="1303" y="611"/>
                      </a:lnTo>
                      <a:lnTo>
                        <a:pt x="1261" y="644"/>
                      </a:lnTo>
                      <a:lnTo>
                        <a:pt x="1241" y="629"/>
                      </a:lnTo>
                      <a:lnTo>
                        <a:pt x="1232" y="654"/>
                      </a:lnTo>
                      <a:lnTo>
                        <a:pt x="1202" y="690"/>
                      </a:lnTo>
                      <a:lnTo>
                        <a:pt x="1138" y="722"/>
                      </a:lnTo>
                      <a:lnTo>
                        <a:pt x="1178" y="735"/>
                      </a:lnTo>
                      <a:lnTo>
                        <a:pt x="1183" y="770"/>
                      </a:lnTo>
                      <a:lnTo>
                        <a:pt x="1132" y="765"/>
                      </a:lnTo>
                      <a:lnTo>
                        <a:pt x="1057" y="741"/>
                      </a:lnTo>
                      <a:lnTo>
                        <a:pt x="925" y="765"/>
                      </a:lnTo>
                      <a:lnTo>
                        <a:pt x="785" y="795"/>
                      </a:lnTo>
                      <a:lnTo>
                        <a:pt x="685" y="816"/>
                      </a:lnTo>
                      <a:lnTo>
                        <a:pt x="572" y="833"/>
                      </a:lnTo>
                      <a:lnTo>
                        <a:pt x="470" y="858"/>
                      </a:lnTo>
                      <a:lnTo>
                        <a:pt x="434" y="861"/>
                      </a:lnTo>
                      <a:lnTo>
                        <a:pt x="436" y="828"/>
                      </a:lnTo>
                      <a:lnTo>
                        <a:pt x="463" y="789"/>
                      </a:lnTo>
                      <a:lnTo>
                        <a:pt x="550" y="749"/>
                      </a:lnTo>
                      <a:lnTo>
                        <a:pt x="613" y="731"/>
                      </a:lnTo>
                      <a:lnTo>
                        <a:pt x="703" y="723"/>
                      </a:lnTo>
                      <a:lnTo>
                        <a:pt x="733" y="713"/>
                      </a:lnTo>
                      <a:lnTo>
                        <a:pt x="755" y="690"/>
                      </a:lnTo>
                      <a:lnTo>
                        <a:pt x="784" y="705"/>
                      </a:lnTo>
                      <a:lnTo>
                        <a:pt x="808" y="698"/>
                      </a:lnTo>
                      <a:lnTo>
                        <a:pt x="716" y="659"/>
                      </a:lnTo>
                      <a:lnTo>
                        <a:pt x="664" y="630"/>
                      </a:lnTo>
                      <a:lnTo>
                        <a:pt x="680" y="530"/>
                      </a:lnTo>
                      <a:lnTo>
                        <a:pt x="646" y="557"/>
                      </a:lnTo>
                      <a:lnTo>
                        <a:pt x="623" y="591"/>
                      </a:lnTo>
                      <a:lnTo>
                        <a:pt x="611" y="651"/>
                      </a:lnTo>
                      <a:lnTo>
                        <a:pt x="595" y="704"/>
                      </a:lnTo>
                      <a:lnTo>
                        <a:pt x="559" y="593"/>
                      </a:lnTo>
                      <a:lnTo>
                        <a:pt x="551" y="557"/>
                      </a:lnTo>
                      <a:lnTo>
                        <a:pt x="520" y="563"/>
                      </a:lnTo>
                      <a:lnTo>
                        <a:pt x="512" y="539"/>
                      </a:lnTo>
                      <a:lnTo>
                        <a:pt x="493" y="539"/>
                      </a:lnTo>
                      <a:lnTo>
                        <a:pt x="524" y="663"/>
                      </a:lnTo>
                      <a:lnTo>
                        <a:pt x="517" y="699"/>
                      </a:lnTo>
                      <a:lnTo>
                        <a:pt x="476" y="732"/>
                      </a:lnTo>
                      <a:lnTo>
                        <a:pt x="428" y="758"/>
                      </a:lnTo>
                      <a:lnTo>
                        <a:pt x="401" y="780"/>
                      </a:lnTo>
                      <a:lnTo>
                        <a:pt x="385" y="800"/>
                      </a:lnTo>
                      <a:lnTo>
                        <a:pt x="385" y="818"/>
                      </a:lnTo>
                      <a:lnTo>
                        <a:pt x="341" y="816"/>
                      </a:lnTo>
                      <a:lnTo>
                        <a:pt x="328" y="857"/>
                      </a:lnTo>
                      <a:lnTo>
                        <a:pt x="295" y="873"/>
                      </a:lnTo>
                      <a:lnTo>
                        <a:pt x="217" y="885"/>
                      </a:lnTo>
                      <a:lnTo>
                        <a:pt x="157" y="893"/>
                      </a:lnTo>
                      <a:lnTo>
                        <a:pt x="164" y="872"/>
                      </a:lnTo>
                      <a:lnTo>
                        <a:pt x="146" y="843"/>
                      </a:lnTo>
                      <a:lnTo>
                        <a:pt x="197" y="840"/>
                      </a:lnTo>
                      <a:lnTo>
                        <a:pt x="223" y="840"/>
                      </a:lnTo>
                      <a:lnTo>
                        <a:pt x="251" y="794"/>
                      </a:lnTo>
                      <a:lnTo>
                        <a:pt x="255" y="719"/>
                      </a:lnTo>
                      <a:lnTo>
                        <a:pt x="244" y="680"/>
                      </a:lnTo>
                      <a:lnTo>
                        <a:pt x="216" y="644"/>
                      </a:lnTo>
                      <a:lnTo>
                        <a:pt x="187" y="591"/>
                      </a:lnTo>
                      <a:lnTo>
                        <a:pt x="235" y="518"/>
                      </a:lnTo>
                      <a:lnTo>
                        <a:pt x="246" y="468"/>
                      </a:lnTo>
                      <a:lnTo>
                        <a:pt x="241" y="423"/>
                      </a:lnTo>
                      <a:lnTo>
                        <a:pt x="217" y="395"/>
                      </a:lnTo>
                      <a:lnTo>
                        <a:pt x="165" y="366"/>
                      </a:lnTo>
                      <a:lnTo>
                        <a:pt x="108" y="312"/>
                      </a:lnTo>
                      <a:lnTo>
                        <a:pt x="90" y="272"/>
                      </a:lnTo>
                      <a:lnTo>
                        <a:pt x="61" y="246"/>
                      </a:lnTo>
                      <a:lnTo>
                        <a:pt x="7" y="201"/>
                      </a:lnTo>
                      <a:lnTo>
                        <a:pt x="0" y="168"/>
                      </a:lnTo>
                      <a:lnTo>
                        <a:pt x="21" y="126"/>
                      </a:lnTo>
                      <a:lnTo>
                        <a:pt x="48" y="50"/>
                      </a:lnTo>
                      <a:lnTo>
                        <a:pt x="36" y="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490" name="Freeform 82"/>
                <p:cNvSpPr>
                  <a:spLocks noChangeAspect="1"/>
                </p:cNvSpPr>
                <p:nvPr/>
              </p:nvSpPr>
              <p:spPr bwMode="auto">
                <a:xfrm>
                  <a:off x="-2410" y="1670"/>
                  <a:ext cx="20" cy="19"/>
                </a:xfrm>
                <a:custGeom>
                  <a:avLst/>
                  <a:gdLst>
                    <a:gd name="T0" fmla="*/ 1 w 75"/>
                    <a:gd name="T1" fmla="*/ 0 h 68"/>
                    <a:gd name="T2" fmla="*/ 18 w 75"/>
                    <a:gd name="T3" fmla="*/ 9 h 68"/>
                    <a:gd name="T4" fmla="*/ 27 w 75"/>
                    <a:gd name="T5" fmla="*/ 23 h 68"/>
                    <a:gd name="T6" fmla="*/ 57 w 75"/>
                    <a:gd name="T7" fmla="*/ 42 h 68"/>
                    <a:gd name="T8" fmla="*/ 75 w 75"/>
                    <a:gd name="T9" fmla="*/ 62 h 68"/>
                    <a:gd name="T10" fmla="*/ 22 w 75"/>
                    <a:gd name="T11" fmla="*/ 62 h 68"/>
                    <a:gd name="T12" fmla="*/ 4 w 75"/>
                    <a:gd name="T13" fmla="*/ 42 h 68"/>
                    <a:gd name="T14" fmla="*/ 0 w 75"/>
                    <a:gd name="T15" fmla="*/ 24 h 68"/>
                    <a:gd name="T16" fmla="*/ 1 w 75"/>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8">
                      <a:moveTo>
                        <a:pt x="1" y="0"/>
                      </a:moveTo>
                      <a:cubicBezTo>
                        <a:pt x="7" y="3"/>
                        <a:pt x="12" y="6"/>
                        <a:pt x="18" y="9"/>
                      </a:cubicBezTo>
                      <a:cubicBezTo>
                        <a:pt x="22" y="14"/>
                        <a:pt x="24" y="18"/>
                        <a:pt x="27" y="23"/>
                      </a:cubicBezTo>
                      <a:cubicBezTo>
                        <a:pt x="29" y="38"/>
                        <a:pt x="44" y="39"/>
                        <a:pt x="57" y="42"/>
                      </a:cubicBezTo>
                      <a:cubicBezTo>
                        <a:pt x="66" y="47"/>
                        <a:pt x="71" y="52"/>
                        <a:pt x="75" y="62"/>
                      </a:cubicBezTo>
                      <a:cubicBezTo>
                        <a:pt x="65" y="68"/>
                        <a:pt x="32" y="62"/>
                        <a:pt x="22" y="62"/>
                      </a:cubicBezTo>
                      <a:cubicBezTo>
                        <a:pt x="8" y="59"/>
                        <a:pt x="11" y="53"/>
                        <a:pt x="4" y="42"/>
                      </a:cubicBezTo>
                      <a:cubicBezTo>
                        <a:pt x="3" y="36"/>
                        <a:pt x="1" y="30"/>
                        <a:pt x="0" y="24"/>
                      </a:cubicBezTo>
                      <a:cubicBezTo>
                        <a:pt x="1" y="3"/>
                        <a:pt x="1" y="11"/>
                        <a:pt x="1" y="0"/>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491" name="Freeform 83"/>
                <p:cNvSpPr>
                  <a:spLocks noChangeAspect="1"/>
                </p:cNvSpPr>
                <p:nvPr/>
              </p:nvSpPr>
              <p:spPr bwMode="auto">
                <a:xfrm>
                  <a:off x="-2402" y="1666"/>
                  <a:ext cx="14" cy="18"/>
                </a:xfrm>
                <a:custGeom>
                  <a:avLst/>
                  <a:gdLst>
                    <a:gd name="T0" fmla="*/ 10 w 48"/>
                    <a:gd name="T1" fmla="*/ 6 h 66"/>
                    <a:gd name="T2" fmla="*/ 22 w 48"/>
                    <a:gd name="T3" fmla="*/ 50 h 66"/>
                    <a:gd name="T4" fmla="*/ 48 w 48"/>
                    <a:gd name="T5" fmla="*/ 41 h 66"/>
                    <a:gd name="T6" fmla="*/ 46 w 48"/>
                    <a:gd name="T7" fmla="*/ 12 h 66"/>
                    <a:gd name="T8" fmla="*/ 40 w 48"/>
                    <a:gd name="T9" fmla="*/ 11 h 66"/>
                    <a:gd name="T10" fmla="*/ 19 w 48"/>
                    <a:gd name="T11" fmla="*/ 0 h 66"/>
                    <a:gd name="T12" fmla="*/ 10 w 48"/>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48" h="66">
                      <a:moveTo>
                        <a:pt x="10" y="6"/>
                      </a:moveTo>
                      <a:cubicBezTo>
                        <a:pt x="13" y="66"/>
                        <a:pt x="0" y="39"/>
                        <a:pt x="22" y="50"/>
                      </a:cubicBezTo>
                      <a:cubicBezTo>
                        <a:pt x="41" y="48"/>
                        <a:pt x="36" y="48"/>
                        <a:pt x="48" y="41"/>
                      </a:cubicBezTo>
                      <a:cubicBezTo>
                        <a:pt x="47" y="31"/>
                        <a:pt x="48" y="21"/>
                        <a:pt x="46" y="12"/>
                      </a:cubicBezTo>
                      <a:cubicBezTo>
                        <a:pt x="45" y="10"/>
                        <a:pt x="42" y="12"/>
                        <a:pt x="40" y="11"/>
                      </a:cubicBezTo>
                      <a:cubicBezTo>
                        <a:pt x="33" y="8"/>
                        <a:pt x="26" y="3"/>
                        <a:pt x="19" y="0"/>
                      </a:cubicBezTo>
                      <a:cubicBezTo>
                        <a:pt x="11" y="3"/>
                        <a:pt x="14" y="0"/>
                        <a:pt x="10" y="6"/>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492" name="Freeform 84"/>
                <p:cNvSpPr>
                  <a:spLocks noChangeAspect="1"/>
                </p:cNvSpPr>
                <p:nvPr/>
              </p:nvSpPr>
              <p:spPr bwMode="auto">
                <a:xfrm>
                  <a:off x="-1769" y="1715"/>
                  <a:ext cx="68" cy="110"/>
                </a:xfrm>
                <a:custGeom>
                  <a:avLst/>
                  <a:gdLst>
                    <a:gd name="T0" fmla="*/ 0 w 256"/>
                    <a:gd name="T1" fmla="*/ 0 h 402"/>
                    <a:gd name="T2" fmla="*/ 72 w 256"/>
                    <a:gd name="T3" fmla="*/ 100 h 402"/>
                    <a:gd name="T4" fmla="*/ 105 w 256"/>
                    <a:gd name="T5" fmla="*/ 171 h 402"/>
                    <a:gd name="T6" fmla="*/ 151 w 256"/>
                    <a:gd name="T7" fmla="*/ 231 h 402"/>
                    <a:gd name="T8" fmla="*/ 166 w 256"/>
                    <a:gd name="T9" fmla="*/ 250 h 402"/>
                    <a:gd name="T10" fmla="*/ 181 w 256"/>
                    <a:gd name="T11" fmla="*/ 291 h 402"/>
                    <a:gd name="T12" fmla="*/ 202 w 256"/>
                    <a:gd name="T13" fmla="*/ 312 h 402"/>
                    <a:gd name="T14" fmla="*/ 211 w 256"/>
                    <a:gd name="T15" fmla="*/ 331 h 402"/>
                    <a:gd name="T16" fmla="*/ 252 w 256"/>
                    <a:gd name="T17" fmla="*/ 384 h 402"/>
                    <a:gd name="T18" fmla="*/ 256 w 256"/>
                    <a:gd name="T19" fmla="*/ 399 h 402"/>
                    <a:gd name="T20" fmla="*/ 243 w 256"/>
                    <a:gd name="T21" fmla="*/ 402 h 402"/>
                    <a:gd name="T22" fmla="*/ 204 w 256"/>
                    <a:gd name="T23" fmla="*/ 364 h 402"/>
                    <a:gd name="T24" fmla="*/ 172 w 256"/>
                    <a:gd name="T25" fmla="*/ 319 h 402"/>
                    <a:gd name="T26" fmla="*/ 130 w 256"/>
                    <a:gd name="T27" fmla="*/ 261 h 402"/>
                    <a:gd name="T28" fmla="*/ 75 w 256"/>
                    <a:gd name="T29" fmla="*/ 192 h 402"/>
                    <a:gd name="T30" fmla="*/ 66 w 256"/>
                    <a:gd name="T31" fmla="*/ 151 h 402"/>
                    <a:gd name="T32" fmla="*/ 43 w 256"/>
                    <a:gd name="T33" fmla="*/ 103 h 402"/>
                    <a:gd name="T34" fmla="*/ 16 w 256"/>
                    <a:gd name="T35" fmla="*/ 42 h 402"/>
                    <a:gd name="T36" fmla="*/ 7 w 256"/>
                    <a:gd name="T37" fmla="*/ 1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402">
                      <a:moveTo>
                        <a:pt x="0" y="0"/>
                      </a:moveTo>
                      <a:lnTo>
                        <a:pt x="72" y="100"/>
                      </a:lnTo>
                      <a:lnTo>
                        <a:pt x="105" y="171"/>
                      </a:lnTo>
                      <a:lnTo>
                        <a:pt x="151" y="231"/>
                      </a:lnTo>
                      <a:lnTo>
                        <a:pt x="166" y="250"/>
                      </a:lnTo>
                      <a:lnTo>
                        <a:pt x="181" y="291"/>
                      </a:lnTo>
                      <a:lnTo>
                        <a:pt x="202" y="312"/>
                      </a:lnTo>
                      <a:lnTo>
                        <a:pt x="211" y="331"/>
                      </a:lnTo>
                      <a:lnTo>
                        <a:pt x="252" y="384"/>
                      </a:lnTo>
                      <a:lnTo>
                        <a:pt x="256" y="399"/>
                      </a:lnTo>
                      <a:lnTo>
                        <a:pt x="243" y="402"/>
                      </a:lnTo>
                      <a:lnTo>
                        <a:pt x="204" y="364"/>
                      </a:lnTo>
                      <a:lnTo>
                        <a:pt x="172" y="319"/>
                      </a:lnTo>
                      <a:lnTo>
                        <a:pt x="130" y="261"/>
                      </a:lnTo>
                      <a:lnTo>
                        <a:pt x="75" y="192"/>
                      </a:lnTo>
                      <a:lnTo>
                        <a:pt x="66" y="151"/>
                      </a:lnTo>
                      <a:lnTo>
                        <a:pt x="43" y="103"/>
                      </a:lnTo>
                      <a:lnTo>
                        <a:pt x="16" y="42"/>
                      </a:lnTo>
                      <a:lnTo>
                        <a:pt x="7" y="1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3493" name="Group 85"/>
              <p:cNvGrpSpPr>
                <a:grpSpLocks/>
              </p:cNvGrpSpPr>
              <p:nvPr/>
            </p:nvGrpSpPr>
            <p:grpSpPr bwMode="auto">
              <a:xfrm>
                <a:off x="5256" y="3940"/>
                <a:ext cx="89" cy="142"/>
                <a:chOff x="-3570" y="2004"/>
                <a:chExt cx="670" cy="1067"/>
              </a:xfrm>
            </p:grpSpPr>
            <p:sp>
              <p:nvSpPr>
                <p:cNvPr id="913494" name="WordArt 86"/>
                <p:cNvSpPr>
                  <a:spLocks noChangeArrowheads="1" noChangeShapeType="1" noTextEdit="1"/>
                </p:cNvSpPr>
                <p:nvPr/>
              </p:nvSpPr>
              <p:spPr bwMode="auto">
                <a:xfrm>
                  <a:off x="-3433" y="2236"/>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3495" name="WordArt 87"/>
                <p:cNvSpPr>
                  <a:spLocks noChangeArrowheads="1" noChangeShapeType="1" noTextEdit="1"/>
                </p:cNvSpPr>
                <p:nvPr/>
              </p:nvSpPr>
              <p:spPr bwMode="auto">
                <a:xfrm>
                  <a:off x="-3570" y="200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913496" name="WordArt 88"/>
                <p:cNvSpPr>
                  <a:spLocks noChangeArrowheads="1" noChangeShapeType="1" noTextEdit="1"/>
                </p:cNvSpPr>
                <p:nvPr/>
              </p:nvSpPr>
              <p:spPr bwMode="auto">
                <a:xfrm>
                  <a:off x="-3323" y="2574"/>
                  <a:ext cx="313"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913497" name="WordArt 89"/>
                <p:cNvSpPr>
                  <a:spLocks noChangeArrowheads="1" noChangeShapeType="1" noTextEdit="1"/>
                </p:cNvSpPr>
                <p:nvPr/>
              </p:nvSpPr>
              <p:spPr bwMode="auto">
                <a:xfrm>
                  <a:off x="-3115" y="278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grpSp>
          <p:grpSp>
            <p:nvGrpSpPr>
              <p:cNvPr id="913498" name="Group 90"/>
              <p:cNvGrpSpPr>
                <a:grpSpLocks/>
              </p:cNvGrpSpPr>
              <p:nvPr/>
            </p:nvGrpSpPr>
            <p:grpSpPr bwMode="auto">
              <a:xfrm>
                <a:off x="5245" y="3818"/>
                <a:ext cx="122" cy="288"/>
                <a:chOff x="-3654" y="1084"/>
                <a:chExt cx="915" cy="2163"/>
              </a:xfrm>
            </p:grpSpPr>
            <p:grpSp>
              <p:nvGrpSpPr>
                <p:cNvPr id="913499" name="Group 91"/>
                <p:cNvGrpSpPr>
                  <a:grpSpLocks/>
                </p:cNvGrpSpPr>
                <p:nvPr/>
              </p:nvGrpSpPr>
              <p:grpSpPr bwMode="auto">
                <a:xfrm>
                  <a:off x="-3654" y="1787"/>
                  <a:ext cx="915" cy="1460"/>
                  <a:chOff x="-3654" y="1787"/>
                  <a:chExt cx="915" cy="1460"/>
                </a:xfrm>
              </p:grpSpPr>
              <p:sp>
                <p:nvSpPr>
                  <p:cNvPr id="913500" name="Rectangle 92"/>
                  <p:cNvSpPr>
                    <a:spLocks noChangeArrowheads="1"/>
                  </p:cNvSpPr>
                  <p:nvPr/>
                </p:nvSpPr>
                <p:spPr bwMode="auto">
                  <a:xfrm>
                    <a:off x="-3516" y="3134"/>
                    <a:ext cx="639" cy="11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501" name="Freeform 93"/>
                  <p:cNvSpPr>
                    <a:spLocks/>
                  </p:cNvSpPr>
                  <p:nvPr/>
                </p:nvSpPr>
                <p:spPr bwMode="auto">
                  <a:xfrm>
                    <a:off x="-3654" y="1787"/>
                    <a:ext cx="915" cy="1347"/>
                  </a:xfrm>
                  <a:custGeom>
                    <a:avLst/>
                    <a:gdLst>
                      <a:gd name="T0" fmla="*/ 0 w 1467"/>
                      <a:gd name="T1" fmla="*/ 0 h 2163"/>
                      <a:gd name="T2" fmla="*/ 1467 w 1467"/>
                      <a:gd name="T3" fmla="*/ 0 h 2163"/>
                      <a:gd name="T4" fmla="*/ 1371 w 1467"/>
                      <a:gd name="T5" fmla="*/ 1971 h 2163"/>
                      <a:gd name="T6" fmla="*/ 1358 w 1467"/>
                      <a:gd name="T7" fmla="*/ 2030 h 2163"/>
                      <a:gd name="T8" fmla="*/ 1329 w 1467"/>
                      <a:gd name="T9" fmla="*/ 2082 h 2163"/>
                      <a:gd name="T10" fmla="*/ 1302 w 1467"/>
                      <a:gd name="T11" fmla="*/ 2108 h 2163"/>
                      <a:gd name="T12" fmla="*/ 1274 w 1467"/>
                      <a:gd name="T13" fmla="*/ 2133 h 2163"/>
                      <a:gd name="T14" fmla="*/ 1245 w 1467"/>
                      <a:gd name="T15" fmla="*/ 2162 h 2163"/>
                      <a:gd name="T16" fmla="*/ 222 w 1467"/>
                      <a:gd name="T17" fmla="*/ 2163 h 2163"/>
                      <a:gd name="T18" fmla="*/ 195 w 1467"/>
                      <a:gd name="T19" fmla="*/ 2141 h 2163"/>
                      <a:gd name="T20" fmla="*/ 170 w 1467"/>
                      <a:gd name="T21" fmla="*/ 2114 h 2163"/>
                      <a:gd name="T22" fmla="*/ 144 w 1467"/>
                      <a:gd name="T23" fmla="*/ 2091 h 2163"/>
                      <a:gd name="T24" fmla="*/ 126 w 1467"/>
                      <a:gd name="T25" fmla="*/ 2063 h 2163"/>
                      <a:gd name="T26" fmla="*/ 114 w 1467"/>
                      <a:gd name="T27" fmla="*/ 2034 h 2163"/>
                      <a:gd name="T28" fmla="*/ 99 w 1467"/>
                      <a:gd name="T29" fmla="*/ 1997 h 2163"/>
                      <a:gd name="T30" fmla="*/ 93 w 1467"/>
                      <a:gd name="T31" fmla="*/ 1946 h 2163"/>
                      <a:gd name="T32" fmla="*/ 0 w 1467"/>
                      <a:gd name="T33"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7" h="2163">
                        <a:moveTo>
                          <a:pt x="0" y="0"/>
                        </a:moveTo>
                        <a:lnTo>
                          <a:pt x="1467" y="0"/>
                        </a:lnTo>
                        <a:lnTo>
                          <a:pt x="1371" y="1971"/>
                        </a:lnTo>
                        <a:lnTo>
                          <a:pt x="1358" y="2030"/>
                        </a:lnTo>
                        <a:lnTo>
                          <a:pt x="1329" y="2082"/>
                        </a:lnTo>
                        <a:lnTo>
                          <a:pt x="1302" y="2108"/>
                        </a:lnTo>
                        <a:lnTo>
                          <a:pt x="1274" y="2133"/>
                        </a:lnTo>
                        <a:lnTo>
                          <a:pt x="1245" y="2162"/>
                        </a:lnTo>
                        <a:lnTo>
                          <a:pt x="222" y="2163"/>
                        </a:lnTo>
                        <a:lnTo>
                          <a:pt x="195" y="2141"/>
                        </a:lnTo>
                        <a:lnTo>
                          <a:pt x="170" y="2114"/>
                        </a:lnTo>
                        <a:lnTo>
                          <a:pt x="144" y="2091"/>
                        </a:lnTo>
                        <a:lnTo>
                          <a:pt x="126" y="2063"/>
                        </a:lnTo>
                        <a:lnTo>
                          <a:pt x="114" y="2034"/>
                        </a:lnTo>
                        <a:lnTo>
                          <a:pt x="99" y="1997"/>
                        </a:lnTo>
                        <a:lnTo>
                          <a:pt x="93" y="1946"/>
                        </a:lnTo>
                        <a:lnTo>
                          <a:pt x="0" y="0"/>
                        </a:lnTo>
                        <a:close/>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3502" name="Group 94"/>
                <p:cNvGrpSpPr>
                  <a:grpSpLocks/>
                </p:cNvGrpSpPr>
                <p:nvPr/>
              </p:nvGrpSpPr>
              <p:grpSpPr bwMode="auto">
                <a:xfrm>
                  <a:off x="-3649" y="1084"/>
                  <a:ext cx="906" cy="1623"/>
                  <a:chOff x="-3649" y="1084"/>
                  <a:chExt cx="906" cy="1623"/>
                </a:xfrm>
              </p:grpSpPr>
              <p:grpSp>
                <p:nvGrpSpPr>
                  <p:cNvPr id="913503" name="Group 95"/>
                  <p:cNvGrpSpPr>
                    <a:grpSpLocks/>
                  </p:cNvGrpSpPr>
                  <p:nvPr/>
                </p:nvGrpSpPr>
                <p:grpSpPr bwMode="auto">
                  <a:xfrm>
                    <a:off x="-3649" y="1090"/>
                    <a:ext cx="226" cy="1614"/>
                    <a:chOff x="-3649" y="1090"/>
                    <a:chExt cx="226" cy="1614"/>
                  </a:xfrm>
                </p:grpSpPr>
                <p:sp>
                  <p:nvSpPr>
                    <p:cNvPr id="913504" name="Arc 96"/>
                    <p:cNvSpPr>
                      <a:spLocks/>
                    </p:cNvSpPr>
                    <p:nvPr/>
                  </p:nvSpPr>
                  <p:spPr bwMode="auto">
                    <a:xfrm rot="21514032" flipV="1">
                      <a:off x="-3544" y="1090"/>
                      <a:ext cx="121" cy="1605"/>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3505" name="Arc 97"/>
                    <p:cNvSpPr>
                      <a:spLocks/>
                    </p:cNvSpPr>
                    <p:nvPr/>
                  </p:nvSpPr>
                  <p:spPr bwMode="auto">
                    <a:xfrm rot="21514032" flipH="1" flipV="1">
                      <a:off x="-3649" y="1101"/>
                      <a:ext cx="124" cy="1603"/>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13506" name="Group 98"/>
                  <p:cNvGrpSpPr>
                    <a:grpSpLocks/>
                  </p:cNvGrpSpPr>
                  <p:nvPr/>
                </p:nvGrpSpPr>
                <p:grpSpPr bwMode="auto">
                  <a:xfrm>
                    <a:off x="-3195" y="1084"/>
                    <a:ext cx="226" cy="1612"/>
                    <a:chOff x="-3195" y="1084"/>
                    <a:chExt cx="226" cy="1612"/>
                  </a:xfrm>
                </p:grpSpPr>
                <p:sp>
                  <p:nvSpPr>
                    <p:cNvPr id="913507" name="Arc 99"/>
                    <p:cNvSpPr>
                      <a:spLocks/>
                    </p:cNvSpPr>
                    <p:nvPr/>
                  </p:nvSpPr>
                  <p:spPr bwMode="auto">
                    <a:xfrm rot="21514032" flipV="1">
                      <a:off x="-3090" y="1084"/>
                      <a:ext cx="121" cy="1603"/>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3508" name="Arc 100"/>
                    <p:cNvSpPr>
                      <a:spLocks/>
                    </p:cNvSpPr>
                    <p:nvPr/>
                  </p:nvSpPr>
                  <p:spPr bwMode="auto">
                    <a:xfrm rot="21514032" flipH="1" flipV="1">
                      <a:off x="-3195" y="1094"/>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13509" name="Group 101"/>
                  <p:cNvGrpSpPr>
                    <a:grpSpLocks/>
                  </p:cNvGrpSpPr>
                  <p:nvPr/>
                </p:nvGrpSpPr>
                <p:grpSpPr bwMode="auto">
                  <a:xfrm>
                    <a:off x="-3422" y="1095"/>
                    <a:ext cx="226" cy="1612"/>
                    <a:chOff x="-3422" y="1095"/>
                    <a:chExt cx="226" cy="1612"/>
                  </a:xfrm>
                </p:grpSpPr>
                <p:sp>
                  <p:nvSpPr>
                    <p:cNvPr id="913510" name="Arc 102"/>
                    <p:cNvSpPr>
                      <a:spLocks/>
                    </p:cNvSpPr>
                    <p:nvPr/>
                  </p:nvSpPr>
                  <p:spPr bwMode="auto">
                    <a:xfrm rot="21514032" flipV="1">
                      <a:off x="-3317" y="1095"/>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3511" name="Arc 103"/>
                    <p:cNvSpPr>
                      <a:spLocks/>
                    </p:cNvSpPr>
                    <p:nvPr/>
                  </p:nvSpPr>
                  <p:spPr bwMode="auto">
                    <a:xfrm rot="21514032" flipH="1" flipV="1">
                      <a:off x="-3422" y="1105"/>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13512" name="Group 104"/>
                  <p:cNvGrpSpPr>
                    <a:grpSpLocks/>
                  </p:cNvGrpSpPr>
                  <p:nvPr/>
                </p:nvGrpSpPr>
                <p:grpSpPr bwMode="auto">
                  <a:xfrm>
                    <a:off x="-2970" y="1088"/>
                    <a:ext cx="227" cy="1612"/>
                    <a:chOff x="-2970" y="1088"/>
                    <a:chExt cx="227" cy="1612"/>
                  </a:xfrm>
                </p:grpSpPr>
                <p:sp>
                  <p:nvSpPr>
                    <p:cNvPr id="913513" name="Arc 105"/>
                    <p:cNvSpPr>
                      <a:spLocks/>
                    </p:cNvSpPr>
                    <p:nvPr/>
                  </p:nvSpPr>
                  <p:spPr bwMode="auto">
                    <a:xfrm rot="21514032" flipV="1">
                      <a:off x="-2864" y="1088"/>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3514" name="Arc 106"/>
                    <p:cNvSpPr>
                      <a:spLocks/>
                    </p:cNvSpPr>
                    <p:nvPr/>
                  </p:nvSpPr>
                  <p:spPr bwMode="auto">
                    <a:xfrm rot="21514032" flipH="1" flipV="1">
                      <a:off x="-2970" y="1098"/>
                      <a:ext cx="125"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grpSp>
        <p:sp>
          <p:nvSpPr>
            <p:cNvPr id="913515" name="Text Box 107"/>
            <p:cNvSpPr txBox="1">
              <a:spLocks noChangeArrowheads="1"/>
            </p:cNvSpPr>
            <p:nvPr/>
          </p:nvSpPr>
          <p:spPr bwMode="auto">
            <a:xfrm>
              <a:off x="111" y="4131"/>
              <a:ext cx="183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US" altLang="en-US" sz="1200" dirty="0">
                  <a:solidFill>
                    <a:schemeClr val="tx1"/>
                  </a:solidFill>
                  <a:latin typeface="Arial Narrow" panose="020B0606020202030204" pitchFamily="34" charset="0"/>
                  <a:cs typeface="Arial" panose="020B0604020202020204" pitchFamily="34" charset="0"/>
                </a:rPr>
                <a:t>Laws, Rules &amp; Ethics 2021</a:t>
              </a:r>
              <a:r>
                <a:rPr lang="en-US" altLang="en-US" sz="1200" dirty="0">
                  <a:solidFill>
                    <a:schemeClr val="tx1"/>
                  </a:solidFill>
                  <a:latin typeface="Arial Narrow" panose="020B0606020202030204" pitchFamily="34" charset="0"/>
                </a:rPr>
                <a:t>, Slide </a:t>
              </a:r>
              <a:fld id="{5066A039-9107-4796-B640-EF4AF243B941}" type="slidenum">
                <a:rPr lang="en-US" altLang="en-US" sz="1200">
                  <a:solidFill>
                    <a:schemeClr val="tx1"/>
                  </a:solidFill>
                  <a:latin typeface="Arial Narrow" panose="020B0606020202030204" pitchFamily="34" charset="0"/>
                </a:rPr>
                <a:pPr eaLnBrk="0" hangingPunct="0">
                  <a:spcBef>
                    <a:spcPct val="50000"/>
                  </a:spcBef>
                </a:pPr>
                <a:t>48</a:t>
              </a:fld>
              <a:endParaRPr lang="en-US" altLang="en-US" sz="1200" dirty="0">
                <a:solidFill>
                  <a:schemeClr val="tx1"/>
                </a:solidFill>
                <a:latin typeface="Arial Narrow" panose="020B0606020202030204" pitchFamily="34" charset="0"/>
              </a:endParaRPr>
            </a:p>
          </p:txBody>
        </p:sp>
      </p:gr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p:txBody>
          <a:bodyPr/>
          <a:lstStyle/>
          <a:p>
            <a:r>
              <a:rPr lang="en-US" altLang="en-US" b="1">
                <a:latin typeface="Arial" panose="020B0604020202020204" pitchFamily="34" charset="0"/>
              </a:rPr>
              <a:t>Ethics Test</a:t>
            </a:r>
          </a:p>
        </p:txBody>
      </p:sp>
      <p:pic>
        <p:nvPicPr>
          <p:cNvPr id="915459" name="Picture 3" descr="C:\Documents and Settings\FRWA\My Documents\Training FRWA &amp; PDH\PDH Provider Application\Laws&amp;Rules\L&amp;R Course\Backgrounds &amp; Pix\Pix\EthicsTest.jpg"/>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0" y="-5715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15504" name="Rectangle 48"/>
          <p:cNvSpPr>
            <a:spLocks noChangeArrowheads="1"/>
          </p:cNvSpPr>
          <p:nvPr/>
        </p:nvSpPr>
        <p:spPr bwMode="auto">
          <a:xfrm>
            <a:off x="728663" y="4286250"/>
            <a:ext cx="777240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0" b="1" dirty="0">
                <a:solidFill>
                  <a:schemeClr val="tx2"/>
                </a:solidFill>
                <a:effectLst>
                  <a:outerShdw blurRad="38100" dist="38100" dir="2700000" algn="tl">
                    <a:srgbClr val="000000"/>
                  </a:outerShdw>
                </a:effectLst>
                <a:latin typeface="Arial Black" panose="020B0A04020102020204" pitchFamily="34" charset="0"/>
                <a:cs typeface="Calibri" panose="020F0502020204030204" pitchFamily="34" charset="0"/>
              </a:rPr>
              <a:t>QUESTIONS?</a:t>
            </a:r>
            <a:endParaRPr lang="en-US" altLang="en-US" sz="8000" b="1" dirty="0">
              <a:solidFill>
                <a:schemeClr val="tx2"/>
              </a:solidFill>
              <a:effectLst>
                <a:outerShdw blurRad="38100" dist="38100" dir="2700000" algn="tl">
                  <a:srgbClr val="000000"/>
                </a:outerShdw>
              </a:effectLst>
              <a:latin typeface="Arial Black" panose="020B0A04020102020204" pitchFamily="34" charset="0"/>
            </a:endParaRPr>
          </a:p>
        </p:txBody>
      </p:sp>
      <p:grpSp>
        <p:nvGrpSpPr>
          <p:cNvPr id="915505" name="Group 49"/>
          <p:cNvGrpSpPr>
            <a:grpSpLocks/>
          </p:cNvGrpSpPr>
          <p:nvPr/>
        </p:nvGrpSpPr>
        <p:grpSpPr bwMode="auto">
          <a:xfrm>
            <a:off x="176220" y="5334011"/>
            <a:ext cx="8766175" cy="836613"/>
            <a:chOff x="111" y="3720"/>
            <a:chExt cx="5522" cy="527"/>
          </a:xfrm>
        </p:grpSpPr>
        <p:grpSp>
          <p:nvGrpSpPr>
            <p:cNvPr id="915506" name="Group 50"/>
            <p:cNvGrpSpPr>
              <a:grpSpLocks/>
            </p:cNvGrpSpPr>
            <p:nvPr/>
          </p:nvGrpSpPr>
          <p:grpSpPr bwMode="auto">
            <a:xfrm>
              <a:off x="5113" y="3720"/>
              <a:ext cx="520" cy="520"/>
              <a:chOff x="5107" y="3701"/>
              <a:chExt cx="520" cy="520"/>
            </a:xfrm>
          </p:grpSpPr>
          <p:grpSp>
            <p:nvGrpSpPr>
              <p:cNvPr id="915507" name="Group 51"/>
              <p:cNvGrpSpPr>
                <a:grpSpLocks/>
              </p:cNvGrpSpPr>
              <p:nvPr/>
            </p:nvGrpSpPr>
            <p:grpSpPr bwMode="auto">
              <a:xfrm>
                <a:off x="5107" y="3701"/>
                <a:ext cx="520" cy="520"/>
                <a:chOff x="-4689" y="217"/>
                <a:chExt cx="3892" cy="3900"/>
              </a:xfrm>
            </p:grpSpPr>
            <p:grpSp>
              <p:nvGrpSpPr>
                <p:cNvPr id="915508" name="Group 52"/>
                <p:cNvGrpSpPr>
                  <a:grpSpLocks/>
                </p:cNvGrpSpPr>
                <p:nvPr/>
              </p:nvGrpSpPr>
              <p:grpSpPr bwMode="auto">
                <a:xfrm>
                  <a:off x="-4689" y="217"/>
                  <a:ext cx="3892" cy="2888"/>
                  <a:chOff x="-4689" y="217"/>
                  <a:chExt cx="3892" cy="2888"/>
                </a:xfrm>
              </p:grpSpPr>
              <p:sp>
                <p:nvSpPr>
                  <p:cNvPr id="915509" name="WordArt 53"/>
                  <p:cNvSpPr>
                    <a:spLocks noChangeArrowheads="1" noChangeShapeType="1" noTextEdit="1"/>
                  </p:cNvSpPr>
                  <p:nvPr/>
                </p:nvSpPr>
                <p:spPr bwMode="auto">
                  <a:xfrm rot="339501">
                    <a:off x="-2701" y="225"/>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5510" name="WordArt 54"/>
                  <p:cNvSpPr>
                    <a:spLocks noChangeArrowheads="1" noChangeShapeType="1" noTextEdit="1"/>
                  </p:cNvSpPr>
                  <p:nvPr/>
                </p:nvSpPr>
                <p:spPr bwMode="auto">
                  <a:xfrm rot="-335815">
                    <a:off x="-3066" y="217"/>
                    <a:ext cx="356"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U</a:t>
                    </a:r>
                  </a:p>
                </p:txBody>
              </p:sp>
              <p:sp>
                <p:nvSpPr>
                  <p:cNvPr id="915511" name="WordArt 55"/>
                  <p:cNvSpPr>
                    <a:spLocks noChangeArrowheads="1" noChangeShapeType="1" noTextEdit="1"/>
                  </p:cNvSpPr>
                  <p:nvPr/>
                </p:nvSpPr>
                <p:spPr bwMode="auto">
                  <a:xfrm rot="-978719">
                    <a:off x="-3403" y="2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5512" name="WordArt 56"/>
                  <p:cNvSpPr>
                    <a:spLocks noChangeArrowheads="1" noChangeShapeType="1" noTextEdit="1"/>
                  </p:cNvSpPr>
                  <p:nvPr/>
                </p:nvSpPr>
                <p:spPr bwMode="auto">
                  <a:xfrm rot="1110059">
                    <a:off x="-2318" y="31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5513" name="WordArt 57"/>
                  <p:cNvSpPr>
                    <a:spLocks noChangeArrowheads="1" noChangeShapeType="1" noTextEdit="1"/>
                  </p:cNvSpPr>
                  <p:nvPr/>
                </p:nvSpPr>
                <p:spPr bwMode="auto">
                  <a:xfrm rot="1881342">
                    <a:off x="-1961" y="484"/>
                    <a:ext cx="325"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915514" name="WordArt 58"/>
                  <p:cNvSpPr>
                    <a:spLocks noChangeArrowheads="1" noChangeShapeType="1" noTextEdit="1"/>
                  </p:cNvSpPr>
                  <p:nvPr/>
                </p:nvSpPr>
                <p:spPr bwMode="auto">
                  <a:xfrm rot="6012293">
                    <a:off x="-1160" y="2301"/>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5515" name="WordArt 59"/>
                  <p:cNvSpPr>
                    <a:spLocks noChangeArrowheads="1" noChangeShapeType="1" noTextEdit="1"/>
                  </p:cNvSpPr>
                  <p:nvPr/>
                </p:nvSpPr>
                <p:spPr bwMode="auto">
                  <a:xfrm rot="4489857">
                    <a:off x="-1188" y="1546"/>
                    <a:ext cx="344"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915516" name="WordArt 60"/>
                  <p:cNvSpPr>
                    <a:spLocks noChangeArrowheads="1" noChangeShapeType="1" noTextEdit="1"/>
                  </p:cNvSpPr>
                  <p:nvPr/>
                </p:nvSpPr>
                <p:spPr bwMode="auto">
                  <a:xfrm rot="3160594">
                    <a:off x="-1590" y="898"/>
                    <a:ext cx="50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915517" name="WordArt 61"/>
                  <p:cNvSpPr>
                    <a:spLocks noChangeArrowheads="1" noChangeShapeType="1" noTextEdit="1"/>
                  </p:cNvSpPr>
                  <p:nvPr/>
                </p:nvSpPr>
                <p:spPr bwMode="auto">
                  <a:xfrm rot="3789083">
                    <a:off x="-1326" y="1221"/>
                    <a:ext cx="379"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5518" name="WordArt 62"/>
                  <p:cNvSpPr>
                    <a:spLocks noChangeArrowheads="1" noChangeShapeType="1" noTextEdit="1"/>
                  </p:cNvSpPr>
                  <p:nvPr/>
                </p:nvSpPr>
                <p:spPr bwMode="auto">
                  <a:xfrm rot="5232539">
                    <a:off x="-1138" y="1900"/>
                    <a:ext cx="344"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E</a:t>
                    </a:r>
                  </a:p>
                </p:txBody>
              </p:sp>
              <p:sp>
                <p:nvSpPr>
                  <p:cNvPr id="915519" name="Oval 63"/>
                  <p:cNvSpPr>
                    <a:spLocks noChangeArrowheads="1"/>
                  </p:cNvSpPr>
                  <p:nvPr/>
                </p:nvSpPr>
                <p:spPr bwMode="auto">
                  <a:xfrm>
                    <a:off x="-1266" y="2861"/>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520" name="WordArt 64"/>
                  <p:cNvSpPr>
                    <a:spLocks noChangeArrowheads="1" noChangeShapeType="1" noTextEdit="1"/>
                  </p:cNvSpPr>
                  <p:nvPr/>
                </p:nvSpPr>
                <p:spPr bwMode="auto">
                  <a:xfrm rot="-3971689">
                    <a:off x="-4524" y="12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5521" name="WordArt 65"/>
                  <p:cNvSpPr>
                    <a:spLocks noChangeArrowheads="1" noChangeShapeType="1" noTextEdit="1"/>
                  </p:cNvSpPr>
                  <p:nvPr/>
                </p:nvSpPr>
                <p:spPr bwMode="auto">
                  <a:xfrm rot="-4547953">
                    <a:off x="-4637" y="1583"/>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15522" name="WordArt 66"/>
                  <p:cNvSpPr>
                    <a:spLocks noChangeArrowheads="1" noChangeShapeType="1" noTextEdit="1"/>
                  </p:cNvSpPr>
                  <p:nvPr/>
                </p:nvSpPr>
                <p:spPr bwMode="auto">
                  <a:xfrm rot="-5183717">
                    <a:off x="-4668" y="1905"/>
                    <a:ext cx="298"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L</a:t>
                    </a:r>
                  </a:p>
                </p:txBody>
              </p:sp>
              <p:sp>
                <p:nvSpPr>
                  <p:cNvPr id="915523" name="WordArt 67"/>
                  <p:cNvSpPr>
                    <a:spLocks noChangeArrowheads="1" noChangeShapeType="1" noTextEdit="1"/>
                  </p:cNvSpPr>
                  <p:nvPr/>
                </p:nvSpPr>
                <p:spPr bwMode="auto">
                  <a:xfrm rot="-2209297">
                    <a:off x="-3961" y="569"/>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5524" name="WordArt 68"/>
                  <p:cNvSpPr>
                    <a:spLocks noChangeArrowheads="1" noChangeShapeType="1" noTextEdit="1"/>
                  </p:cNvSpPr>
                  <p:nvPr/>
                </p:nvSpPr>
                <p:spPr bwMode="auto">
                  <a:xfrm rot="-2937198">
                    <a:off x="-4207" y="778"/>
                    <a:ext cx="326"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D</a:t>
                    </a:r>
                  </a:p>
                </p:txBody>
              </p:sp>
              <p:sp>
                <p:nvSpPr>
                  <p:cNvPr id="915525" name="WordArt 69"/>
                  <p:cNvSpPr>
                    <a:spLocks noChangeArrowheads="1" noChangeShapeType="1" noTextEdit="1"/>
                  </p:cNvSpPr>
                  <p:nvPr/>
                </p:nvSpPr>
                <p:spPr bwMode="auto">
                  <a:xfrm rot="-3386014">
                    <a:off x="-4311" y="1003"/>
                    <a:ext cx="16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15526" name="WordArt 70"/>
                  <p:cNvSpPr>
                    <a:spLocks noChangeArrowheads="1" noChangeShapeType="1" noTextEdit="1"/>
                  </p:cNvSpPr>
                  <p:nvPr/>
                </p:nvSpPr>
                <p:spPr bwMode="auto">
                  <a:xfrm rot="-5936512">
                    <a:off x="-4668" y="2216"/>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915527" name="Oval 71"/>
                  <p:cNvSpPr>
                    <a:spLocks noChangeArrowheads="1"/>
                  </p:cNvSpPr>
                  <p:nvPr/>
                </p:nvSpPr>
                <p:spPr bwMode="auto">
                  <a:xfrm>
                    <a:off x="-4484" y="2763"/>
                    <a:ext cx="244" cy="244"/>
                  </a:xfrm>
                  <a:prstGeom prst="ellipse">
                    <a:avLst/>
                  </a:prstGeom>
                  <a:solidFill>
                    <a:schemeClr val="tx1"/>
                  </a:solidFill>
                  <a:ln>
                    <a:noFill/>
                  </a:ln>
                  <a:effectLst/>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5528" name="Group 72"/>
                <p:cNvGrpSpPr>
                  <a:grpSpLocks/>
                </p:cNvGrpSpPr>
                <p:nvPr/>
              </p:nvGrpSpPr>
              <p:grpSpPr bwMode="auto">
                <a:xfrm>
                  <a:off x="-4240" y="3174"/>
                  <a:ext cx="2946" cy="943"/>
                  <a:chOff x="-4240" y="3174"/>
                  <a:chExt cx="2946" cy="943"/>
                </a:xfrm>
              </p:grpSpPr>
              <p:sp>
                <p:nvSpPr>
                  <p:cNvPr id="915529" name="WordArt 73"/>
                  <p:cNvSpPr>
                    <a:spLocks noChangeArrowheads="1" noChangeShapeType="1" noTextEdit="1"/>
                  </p:cNvSpPr>
                  <p:nvPr/>
                </p:nvSpPr>
                <p:spPr bwMode="auto">
                  <a:xfrm rot="-469657">
                    <a:off x="-2633" y="3752"/>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5530" name="WordArt 74"/>
                  <p:cNvSpPr>
                    <a:spLocks noChangeArrowheads="1" noChangeShapeType="1" noTextEdit="1"/>
                  </p:cNvSpPr>
                  <p:nvPr/>
                </p:nvSpPr>
                <p:spPr bwMode="auto">
                  <a:xfrm>
                    <a:off x="-2799" y="3778"/>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15531" name="WordArt 75"/>
                  <p:cNvSpPr>
                    <a:spLocks noChangeArrowheads="1" noChangeShapeType="1" noTextEdit="1"/>
                  </p:cNvSpPr>
                  <p:nvPr/>
                </p:nvSpPr>
                <p:spPr bwMode="auto">
                  <a:xfrm rot="2244997">
                    <a:off x="-3993" y="3377"/>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915532" name="WordArt 76"/>
                  <p:cNvSpPr>
                    <a:spLocks noChangeArrowheads="1" noChangeShapeType="1" noTextEdit="1"/>
                  </p:cNvSpPr>
                  <p:nvPr/>
                </p:nvSpPr>
                <p:spPr bwMode="auto">
                  <a:xfrm rot="1109250">
                    <a:off x="-3462" y="3682"/>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15533" name="WordArt 77"/>
                  <p:cNvSpPr>
                    <a:spLocks noChangeArrowheads="1" noChangeShapeType="1" noTextEdit="1"/>
                  </p:cNvSpPr>
                  <p:nvPr/>
                </p:nvSpPr>
                <p:spPr bwMode="auto">
                  <a:xfrm rot="2906597">
                    <a:off x="-4234" y="3168"/>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sp>
                <p:nvSpPr>
                  <p:cNvPr id="915534" name="WordArt 78"/>
                  <p:cNvSpPr>
                    <a:spLocks noChangeArrowheads="1" noChangeShapeType="1" noTextEdit="1"/>
                  </p:cNvSpPr>
                  <p:nvPr/>
                </p:nvSpPr>
                <p:spPr bwMode="auto">
                  <a:xfrm rot="1767855">
                    <a:off x="-3741" y="3545"/>
                    <a:ext cx="270"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S</a:t>
                    </a:r>
                  </a:p>
                </p:txBody>
              </p:sp>
              <p:sp>
                <p:nvSpPr>
                  <p:cNvPr id="915535" name="WordArt 79"/>
                  <p:cNvSpPr>
                    <a:spLocks noChangeArrowheads="1" noChangeShapeType="1" noTextEdit="1"/>
                  </p:cNvSpPr>
                  <p:nvPr/>
                </p:nvSpPr>
                <p:spPr bwMode="auto">
                  <a:xfrm rot="535996">
                    <a:off x="-3134" y="3758"/>
                    <a:ext cx="293" cy="338"/>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C</a:t>
                    </a:r>
                  </a:p>
                </p:txBody>
              </p:sp>
              <p:sp>
                <p:nvSpPr>
                  <p:cNvPr id="915536" name="WordArt 80"/>
                  <p:cNvSpPr>
                    <a:spLocks noChangeArrowheads="1" noChangeShapeType="1" noTextEdit="1"/>
                  </p:cNvSpPr>
                  <p:nvPr/>
                </p:nvSpPr>
                <p:spPr bwMode="auto">
                  <a:xfrm rot="-1092378">
                    <a:off x="-2341" y="368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T</a:t>
                    </a:r>
                  </a:p>
                </p:txBody>
              </p:sp>
              <p:sp>
                <p:nvSpPr>
                  <p:cNvPr id="915537" name="WordArt 81"/>
                  <p:cNvSpPr>
                    <a:spLocks noChangeArrowheads="1" noChangeShapeType="1" noTextEdit="1"/>
                  </p:cNvSpPr>
                  <p:nvPr/>
                </p:nvSpPr>
                <p:spPr bwMode="auto">
                  <a:xfrm rot="-1682615">
                    <a:off x="-1982" y="3569"/>
                    <a:ext cx="15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I</a:t>
                    </a:r>
                  </a:p>
                </p:txBody>
              </p:sp>
              <p:sp>
                <p:nvSpPr>
                  <p:cNvPr id="915538" name="WordArt 82"/>
                  <p:cNvSpPr>
                    <a:spLocks noChangeArrowheads="1" noChangeShapeType="1" noTextEdit="1"/>
                  </p:cNvSpPr>
                  <p:nvPr/>
                </p:nvSpPr>
                <p:spPr bwMode="auto">
                  <a:xfrm rot="-2134332">
                    <a:off x="-1857" y="3445"/>
                    <a:ext cx="313"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O</a:t>
                    </a:r>
                  </a:p>
                </p:txBody>
              </p:sp>
              <p:sp>
                <p:nvSpPr>
                  <p:cNvPr id="915539" name="WordArt 83"/>
                  <p:cNvSpPr>
                    <a:spLocks noChangeArrowheads="1" noChangeShapeType="1" noTextEdit="1"/>
                  </p:cNvSpPr>
                  <p:nvPr/>
                </p:nvSpPr>
                <p:spPr bwMode="auto">
                  <a:xfrm rot="-2724528">
                    <a:off x="-1627" y="3231"/>
                    <a:ext cx="327" cy="339"/>
                  </a:xfrm>
                  <a:prstGeom prst="rect">
                    <a:avLst/>
                  </a:prstGeom>
                  <a:extLst>
                    <a:ext uri="{91240B29-F687-4F45-9708-019B960494DF}">
                      <a14:hiddenLine xmlns:a14="http://schemas.microsoft.com/office/drawing/2010/main" w="635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N</a:t>
                    </a:r>
                  </a:p>
                </p:txBody>
              </p:sp>
            </p:grpSp>
          </p:grpSp>
          <p:grpSp>
            <p:nvGrpSpPr>
              <p:cNvPr id="915540" name="Group 84"/>
              <p:cNvGrpSpPr>
                <a:grpSpLocks/>
              </p:cNvGrpSpPr>
              <p:nvPr/>
            </p:nvGrpSpPr>
            <p:grpSpPr bwMode="auto">
              <a:xfrm>
                <a:off x="5239" y="3810"/>
                <a:ext cx="295" cy="293"/>
                <a:chOff x="-3700" y="1030"/>
                <a:chExt cx="2207" cy="2198"/>
              </a:xfrm>
            </p:grpSpPr>
            <p:sp>
              <p:nvSpPr>
                <p:cNvPr id="915541" name="Freeform 85"/>
                <p:cNvSpPr>
                  <a:spLocks noChangeAspect="1"/>
                </p:cNvSpPr>
                <p:nvPr/>
              </p:nvSpPr>
              <p:spPr bwMode="auto">
                <a:xfrm>
                  <a:off x="-3700" y="1030"/>
                  <a:ext cx="2207" cy="2198"/>
                </a:xfrm>
                <a:custGeom>
                  <a:avLst/>
                  <a:gdLst>
                    <a:gd name="T0" fmla="*/ 5797 w 8373"/>
                    <a:gd name="T1" fmla="*/ 555 h 8011"/>
                    <a:gd name="T2" fmla="*/ 6463 w 8373"/>
                    <a:gd name="T3" fmla="*/ 349 h 8011"/>
                    <a:gd name="T4" fmla="*/ 6629 w 8373"/>
                    <a:gd name="T5" fmla="*/ 418 h 8011"/>
                    <a:gd name="T6" fmla="*/ 6639 w 8373"/>
                    <a:gd name="T7" fmla="*/ 653 h 8011"/>
                    <a:gd name="T8" fmla="*/ 6399 w 8373"/>
                    <a:gd name="T9" fmla="*/ 889 h 8011"/>
                    <a:gd name="T10" fmla="*/ 6549 w 8373"/>
                    <a:gd name="T11" fmla="*/ 1513 h 8011"/>
                    <a:gd name="T12" fmla="*/ 6558 w 8373"/>
                    <a:gd name="T13" fmla="*/ 1501 h 8011"/>
                    <a:gd name="T14" fmla="*/ 6465 w 8373"/>
                    <a:gd name="T15" fmla="*/ 977 h 8011"/>
                    <a:gd name="T16" fmla="*/ 6728 w 8373"/>
                    <a:gd name="T17" fmla="*/ 757 h 8011"/>
                    <a:gd name="T18" fmla="*/ 7058 w 8373"/>
                    <a:gd name="T19" fmla="*/ 1924 h 8011"/>
                    <a:gd name="T20" fmla="*/ 7667 w 8373"/>
                    <a:gd name="T21" fmla="*/ 3202 h 8011"/>
                    <a:gd name="T22" fmla="*/ 7631 w 8373"/>
                    <a:gd name="T23" fmla="*/ 2999 h 8011"/>
                    <a:gd name="T24" fmla="*/ 7821 w 8373"/>
                    <a:gd name="T25" fmla="*/ 3881 h 8011"/>
                    <a:gd name="T26" fmla="*/ 7520 w 8373"/>
                    <a:gd name="T27" fmla="*/ 3184 h 8011"/>
                    <a:gd name="T28" fmla="*/ 7371 w 8373"/>
                    <a:gd name="T29" fmla="*/ 2740 h 8011"/>
                    <a:gd name="T30" fmla="*/ 7850 w 8373"/>
                    <a:gd name="T31" fmla="*/ 3973 h 8011"/>
                    <a:gd name="T32" fmla="*/ 8022 w 8373"/>
                    <a:gd name="T33" fmla="*/ 4354 h 8011"/>
                    <a:gd name="T34" fmla="*/ 8118 w 8373"/>
                    <a:gd name="T35" fmla="*/ 4697 h 8011"/>
                    <a:gd name="T36" fmla="*/ 8301 w 8373"/>
                    <a:gd name="T37" fmla="*/ 6002 h 8011"/>
                    <a:gd name="T38" fmla="*/ 8096 w 8373"/>
                    <a:gd name="T39" fmla="*/ 6916 h 8011"/>
                    <a:gd name="T40" fmla="*/ 8106 w 8373"/>
                    <a:gd name="T41" fmla="*/ 7061 h 8011"/>
                    <a:gd name="T42" fmla="*/ 7475 w 8373"/>
                    <a:gd name="T43" fmla="*/ 7711 h 8011"/>
                    <a:gd name="T44" fmla="*/ 6609 w 8373"/>
                    <a:gd name="T45" fmla="*/ 7951 h 8011"/>
                    <a:gd name="T46" fmla="*/ 6533 w 8373"/>
                    <a:gd name="T47" fmla="*/ 7795 h 8011"/>
                    <a:gd name="T48" fmla="*/ 6800 w 8373"/>
                    <a:gd name="T49" fmla="*/ 7726 h 8011"/>
                    <a:gd name="T50" fmla="*/ 7644 w 8373"/>
                    <a:gd name="T51" fmla="*/ 7553 h 8011"/>
                    <a:gd name="T52" fmla="*/ 7947 w 8373"/>
                    <a:gd name="T53" fmla="*/ 7121 h 8011"/>
                    <a:gd name="T54" fmla="*/ 7742 w 8373"/>
                    <a:gd name="T55" fmla="*/ 7156 h 8011"/>
                    <a:gd name="T56" fmla="*/ 7466 w 8373"/>
                    <a:gd name="T57" fmla="*/ 7186 h 8011"/>
                    <a:gd name="T58" fmla="*/ 7337 w 8373"/>
                    <a:gd name="T59" fmla="*/ 7132 h 8011"/>
                    <a:gd name="T60" fmla="*/ 7223 w 8373"/>
                    <a:gd name="T61" fmla="*/ 6740 h 8011"/>
                    <a:gd name="T62" fmla="*/ 7034 w 8373"/>
                    <a:gd name="T63" fmla="*/ 6539 h 8011"/>
                    <a:gd name="T64" fmla="*/ 6713 w 8373"/>
                    <a:gd name="T65" fmla="*/ 6343 h 8011"/>
                    <a:gd name="T66" fmla="*/ 6450 w 8373"/>
                    <a:gd name="T67" fmla="*/ 6310 h 8011"/>
                    <a:gd name="T68" fmla="*/ 5837 w 8373"/>
                    <a:gd name="T69" fmla="*/ 5359 h 8011"/>
                    <a:gd name="T70" fmla="*/ 6033 w 8373"/>
                    <a:gd name="T71" fmla="*/ 5615 h 8011"/>
                    <a:gd name="T72" fmla="*/ 5999 w 8373"/>
                    <a:gd name="T73" fmla="*/ 5084 h 8011"/>
                    <a:gd name="T74" fmla="*/ 5828 w 8373"/>
                    <a:gd name="T75" fmla="*/ 5342 h 8011"/>
                    <a:gd name="T76" fmla="*/ 5452 w 8373"/>
                    <a:gd name="T77" fmla="*/ 4470 h 8011"/>
                    <a:gd name="T78" fmla="*/ 5581 w 8373"/>
                    <a:gd name="T79" fmla="*/ 4074 h 8011"/>
                    <a:gd name="T80" fmla="*/ 5321 w 8373"/>
                    <a:gd name="T81" fmla="*/ 3821 h 8011"/>
                    <a:gd name="T82" fmla="*/ 5234 w 8373"/>
                    <a:gd name="T83" fmla="*/ 3698 h 8011"/>
                    <a:gd name="T84" fmla="*/ 5383 w 8373"/>
                    <a:gd name="T85" fmla="*/ 2931 h 8011"/>
                    <a:gd name="T86" fmla="*/ 5203 w 8373"/>
                    <a:gd name="T87" fmla="*/ 2300 h 8011"/>
                    <a:gd name="T88" fmla="*/ 4609 w 8373"/>
                    <a:gd name="T89" fmla="*/ 1884 h 8011"/>
                    <a:gd name="T90" fmla="*/ 3925 w 8373"/>
                    <a:gd name="T91" fmla="*/ 1155 h 8011"/>
                    <a:gd name="T92" fmla="*/ 3548 w 8373"/>
                    <a:gd name="T93" fmla="*/ 1338 h 8011"/>
                    <a:gd name="T94" fmla="*/ 2752 w 8373"/>
                    <a:gd name="T95" fmla="*/ 1623 h 8011"/>
                    <a:gd name="T96" fmla="*/ 2482 w 8373"/>
                    <a:gd name="T97" fmla="*/ 1614 h 8011"/>
                    <a:gd name="T98" fmla="*/ 2105 w 8373"/>
                    <a:gd name="T99" fmla="*/ 1071 h 8011"/>
                    <a:gd name="T100" fmla="*/ 2360 w 8373"/>
                    <a:gd name="T101" fmla="*/ 1169 h 8011"/>
                    <a:gd name="T102" fmla="*/ 2216 w 8373"/>
                    <a:gd name="T103" fmla="*/ 869 h 8011"/>
                    <a:gd name="T104" fmla="*/ 2042 w 8373"/>
                    <a:gd name="T105" fmla="*/ 1019 h 8011"/>
                    <a:gd name="T106" fmla="*/ 1225 w 8373"/>
                    <a:gd name="T107" fmla="*/ 764 h 8011"/>
                    <a:gd name="T108" fmla="*/ 1508 w 8373"/>
                    <a:gd name="T109" fmla="*/ 648 h 8011"/>
                    <a:gd name="T110" fmla="*/ 1057 w 8373"/>
                    <a:gd name="T111" fmla="*/ 741 h 8011"/>
                    <a:gd name="T112" fmla="*/ 808 w 8373"/>
                    <a:gd name="T113" fmla="*/ 698 h 8011"/>
                    <a:gd name="T114" fmla="*/ 476 w 8373"/>
                    <a:gd name="T115" fmla="*/ 732 h 8011"/>
                    <a:gd name="T116" fmla="*/ 255 w 8373"/>
                    <a:gd name="T117" fmla="*/ 719 h 8011"/>
                    <a:gd name="T118" fmla="*/ 48 w 8373"/>
                    <a:gd name="T119" fmla="*/ 50 h 8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73" h="8011">
                      <a:moveTo>
                        <a:pt x="39" y="5"/>
                      </a:moveTo>
                      <a:lnTo>
                        <a:pt x="2829" y="0"/>
                      </a:lnTo>
                      <a:lnTo>
                        <a:pt x="2833" y="20"/>
                      </a:lnTo>
                      <a:lnTo>
                        <a:pt x="2859" y="44"/>
                      </a:lnTo>
                      <a:lnTo>
                        <a:pt x="2865" y="89"/>
                      </a:lnTo>
                      <a:lnTo>
                        <a:pt x="2907" y="137"/>
                      </a:lnTo>
                      <a:lnTo>
                        <a:pt x="2902" y="227"/>
                      </a:lnTo>
                      <a:lnTo>
                        <a:pt x="2901" y="267"/>
                      </a:lnTo>
                      <a:lnTo>
                        <a:pt x="2892" y="296"/>
                      </a:lnTo>
                      <a:lnTo>
                        <a:pt x="2923" y="309"/>
                      </a:lnTo>
                      <a:lnTo>
                        <a:pt x="2943" y="341"/>
                      </a:lnTo>
                      <a:lnTo>
                        <a:pt x="2970" y="347"/>
                      </a:lnTo>
                      <a:lnTo>
                        <a:pt x="5439" y="533"/>
                      </a:lnTo>
                      <a:lnTo>
                        <a:pt x="5581" y="537"/>
                      </a:lnTo>
                      <a:lnTo>
                        <a:pt x="5797" y="555"/>
                      </a:lnTo>
                      <a:lnTo>
                        <a:pt x="5797" y="609"/>
                      </a:lnTo>
                      <a:lnTo>
                        <a:pt x="5842" y="642"/>
                      </a:lnTo>
                      <a:lnTo>
                        <a:pt x="5836" y="750"/>
                      </a:lnTo>
                      <a:lnTo>
                        <a:pt x="5887" y="813"/>
                      </a:lnTo>
                      <a:lnTo>
                        <a:pt x="5956" y="810"/>
                      </a:lnTo>
                      <a:lnTo>
                        <a:pt x="6015" y="781"/>
                      </a:lnTo>
                      <a:lnTo>
                        <a:pt x="6047" y="693"/>
                      </a:lnTo>
                      <a:lnTo>
                        <a:pt x="6039" y="509"/>
                      </a:lnTo>
                      <a:lnTo>
                        <a:pt x="6001" y="444"/>
                      </a:lnTo>
                      <a:lnTo>
                        <a:pt x="6015" y="317"/>
                      </a:lnTo>
                      <a:lnTo>
                        <a:pt x="6064" y="285"/>
                      </a:lnTo>
                      <a:lnTo>
                        <a:pt x="6121" y="240"/>
                      </a:lnTo>
                      <a:lnTo>
                        <a:pt x="6166" y="231"/>
                      </a:lnTo>
                      <a:lnTo>
                        <a:pt x="6208" y="276"/>
                      </a:lnTo>
                      <a:lnTo>
                        <a:pt x="6463" y="349"/>
                      </a:lnTo>
                      <a:lnTo>
                        <a:pt x="6535" y="378"/>
                      </a:lnTo>
                      <a:lnTo>
                        <a:pt x="6601" y="363"/>
                      </a:lnTo>
                      <a:lnTo>
                        <a:pt x="6615" y="404"/>
                      </a:lnTo>
                      <a:lnTo>
                        <a:pt x="6593" y="431"/>
                      </a:lnTo>
                      <a:lnTo>
                        <a:pt x="6617" y="433"/>
                      </a:lnTo>
                      <a:lnTo>
                        <a:pt x="6599" y="533"/>
                      </a:lnTo>
                      <a:lnTo>
                        <a:pt x="6575" y="551"/>
                      </a:lnTo>
                      <a:lnTo>
                        <a:pt x="6561" y="601"/>
                      </a:lnTo>
                      <a:lnTo>
                        <a:pt x="6599" y="581"/>
                      </a:lnTo>
                      <a:lnTo>
                        <a:pt x="6624" y="583"/>
                      </a:lnTo>
                      <a:lnTo>
                        <a:pt x="6648" y="596"/>
                      </a:lnTo>
                      <a:lnTo>
                        <a:pt x="6612" y="547"/>
                      </a:lnTo>
                      <a:lnTo>
                        <a:pt x="6629" y="518"/>
                      </a:lnTo>
                      <a:lnTo>
                        <a:pt x="6617" y="485"/>
                      </a:lnTo>
                      <a:lnTo>
                        <a:pt x="6629" y="418"/>
                      </a:lnTo>
                      <a:lnTo>
                        <a:pt x="6621" y="371"/>
                      </a:lnTo>
                      <a:lnTo>
                        <a:pt x="6636" y="383"/>
                      </a:lnTo>
                      <a:lnTo>
                        <a:pt x="6669" y="380"/>
                      </a:lnTo>
                      <a:lnTo>
                        <a:pt x="6673" y="390"/>
                      </a:lnTo>
                      <a:lnTo>
                        <a:pt x="6687" y="413"/>
                      </a:lnTo>
                      <a:lnTo>
                        <a:pt x="6678" y="464"/>
                      </a:lnTo>
                      <a:lnTo>
                        <a:pt x="6689" y="544"/>
                      </a:lnTo>
                      <a:lnTo>
                        <a:pt x="6666" y="614"/>
                      </a:lnTo>
                      <a:lnTo>
                        <a:pt x="6676" y="639"/>
                      </a:lnTo>
                      <a:lnTo>
                        <a:pt x="6707" y="661"/>
                      </a:lnTo>
                      <a:lnTo>
                        <a:pt x="6717" y="710"/>
                      </a:lnTo>
                      <a:lnTo>
                        <a:pt x="6717" y="731"/>
                      </a:lnTo>
                      <a:lnTo>
                        <a:pt x="6693" y="727"/>
                      </a:lnTo>
                      <a:lnTo>
                        <a:pt x="6687" y="707"/>
                      </a:lnTo>
                      <a:lnTo>
                        <a:pt x="6639" y="653"/>
                      </a:lnTo>
                      <a:lnTo>
                        <a:pt x="6665" y="701"/>
                      </a:lnTo>
                      <a:lnTo>
                        <a:pt x="6662" y="713"/>
                      </a:lnTo>
                      <a:lnTo>
                        <a:pt x="6677" y="730"/>
                      </a:lnTo>
                      <a:lnTo>
                        <a:pt x="6663" y="758"/>
                      </a:lnTo>
                      <a:lnTo>
                        <a:pt x="6614" y="757"/>
                      </a:lnTo>
                      <a:lnTo>
                        <a:pt x="6603" y="704"/>
                      </a:lnTo>
                      <a:lnTo>
                        <a:pt x="6584" y="712"/>
                      </a:lnTo>
                      <a:lnTo>
                        <a:pt x="6594" y="754"/>
                      </a:lnTo>
                      <a:lnTo>
                        <a:pt x="6551" y="764"/>
                      </a:lnTo>
                      <a:lnTo>
                        <a:pt x="6536" y="772"/>
                      </a:lnTo>
                      <a:lnTo>
                        <a:pt x="6492" y="749"/>
                      </a:lnTo>
                      <a:lnTo>
                        <a:pt x="6458" y="715"/>
                      </a:lnTo>
                      <a:lnTo>
                        <a:pt x="6458" y="769"/>
                      </a:lnTo>
                      <a:lnTo>
                        <a:pt x="6434" y="827"/>
                      </a:lnTo>
                      <a:lnTo>
                        <a:pt x="6399" y="889"/>
                      </a:lnTo>
                      <a:lnTo>
                        <a:pt x="6393" y="916"/>
                      </a:lnTo>
                      <a:lnTo>
                        <a:pt x="6440" y="968"/>
                      </a:lnTo>
                      <a:lnTo>
                        <a:pt x="6426" y="997"/>
                      </a:lnTo>
                      <a:lnTo>
                        <a:pt x="6413" y="1073"/>
                      </a:lnTo>
                      <a:lnTo>
                        <a:pt x="6440" y="1096"/>
                      </a:lnTo>
                      <a:lnTo>
                        <a:pt x="6414" y="1114"/>
                      </a:lnTo>
                      <a:lnTo>
                        <a:pt x="6414" y="1157"/>
                      </a:lnTo>
                      <a:lnTo>
                        <a:pt x="6429" y="1225"/>
                      </a:lnTo>
                      <a:lnTo>
                        <a:pt x="6464" y="1252"/>
                      </a:lnTo>
                      <a:lnTo>
                        <a:pt x="6504" y="1282"/>
                      </a:lnTo>
                      <a:lnTo>
                        <a:pt x="6531" y="1300"/>
                      </a:lnTo>
                      <a:lnTo>
                        <a:pt x="6507" y="1358"/>
                      </a:lnTo>
                      <a:lnTo>
                        <a:pt x="6515" y="1400"/>
                      </a:lnTo>
                      <a:lnTo>
                        <a:pt x="6524" y="1475"/>
                      </a:lnTo>
                      <a:lnTo>
                        <a:pt x="6549" y="1513"/>
                      </a:lnTo>
                      <a:lnTo>
                        <a:pt x="6573" y="1546"/>
                      </a:lnTo>
                      <a:lnTo>
                        <a:pt x="6555" y="1603"/>
                      </a:lnTo>
                      <a:lnTo>
                        <a:pt x="6521" y="1615"/>
                      </a:lnTo>
                      <a:lnTo>
                        <a:pt x="6473" y="1639"/>
                      </a:lnTo>
                      <a:lnTo>
                        <a:pt x="6509" y="1718"/>
                      </a:lnTo>
                      <a:lnTo>
                        <a:pt x="6486" y="1753"/>
                      </a:lnTo>
                      <a:lnTo>
                        <a:pt x="6452" y="1771"/>
                      </a:lnTo>
                      <a:lnTo>
                        <a:pt x="6488" y="1759"/>
                      </a:lnTo>
                      <a:lnTo>
                        <a:pt x="6513" y="1715"/>
                      </a:lnTo>
                      <a:lnTo>
                        <a:pt x="6480" y="1645"/>
                      </a:lnTo>
                      <a:lnTo>
                        <a:pt x="6512" y="1624"/>
                      </a:lnTo>
                      <a:lnTo>
                        <a:pt x="6561" y="1610"/>
                      </a:lnTo>
                      <a:lnTo>
                        <a:pt x="6579" y="1573"/>
                      </a:lnTo>
                      <a:lnTo>
                        <a:pt x="6594" y="1532"/>
                      </a:lnTo>
                      <a:lnTo>
                        <a:pt x="6558" y="1501"/>
                      </a:lnTo>
                      <a:lnTo>
                        <a:pt x="6534" y="1462"/>
                      </a:lnTo>
                      <a:lnTo>
                        <a:pt x="6539" y="1406"/>
                      </a:lnTo>
                      <a:lnTo>
                        <a:pt x="6516" y="1361"/>
                      </a:lnTo>
                      <a:lnTo>
                        <a:pt x="6539" y="1318"/>
                      </a:lnTo>
                      <a:lnTo>
                        <a:pt x="6548" y="1288"/>
                      </a:lnTo>
                      <a:lnTo>
                        <a:pt x="6509" y="1274"/>
                      </a:lnTo>
                      <a:lnTo>
                        <a:pt x="6470" y="1235"/>
                      </a:lnTo>
                      <a:lnTo>
                        <a:pt x="6440" y="1220"/>
                      </a:lnTo>
                      <a:lnTo>
                        <a:pt x="6428" y="1169"/>
                      </a:lnTo>
                      <a:lnTo>
                        <a:pt x="6431" y="1123"/>
                      </a:lnTo>
                      <a:lnTo>
                        <a:pt x="6461" y="1091"/>
                      </a:lnTo>
                      <a:lnTo>
                        <a:pt x="6432" y="1070"/>
                      </a:lnTo>
                      <a:lnTo>
                        <a:pt x="6453" y="1037"/>
                      </a:lnTo>
                      <a:lnTo>
                        <a:pt x="6446" y="1000"/>
                      </a:lnTo>
                      <a:lnTo>
                        <a:pt x="6465" y="977"/>
                      </a:lnTo>
                      <a:lnTo>
                        <a:pt x="6431" y="926"/>
                      </a:lnTo>
                      <a:lnTo>
                        <a:pt x="6425" y="892"/>
                      </a:lnTo>
                      <a:lnTo>
                        <a:pt x="6456" y="821"/>
                      </a:lnTo>
                      <a:lnTo>
                        <a:pt x="6486" y="815"/>
                      </a:lnTo>
                      <a:lnTo>
                        <a:pt x="6492" y="782"/>
                      </a:lnTo>
                      <a:lnTo>
                        <a:pt x="6572" y="808"/>
                      </a:lnTo>
                      <a:lnTo>
                        <a:pt x="6590" y="794"/>
                      </a:lnTo>
                      <a:lnTo>
                        <a:pt x="6572" y="772"/>
                      </a:lnTo>
                      <a:lnTo>
                        <a:pt x="6654" y="770"/>
                      </a:lnTo>
                      <a:lnTo>
                        <a:pt x="6633" y="784"/>
                      </a:lnTo>
                      <a:lnTo>
                        <a:pt x="6641" y="794"/>
                      </a:lnTo>
                      <a:lnTo>
                        <a:pt x="6671" y="782"/>
                      </a:lnTo>
                      <a:lnTo>
                        <a:pt x="6677" y="763"/>
                      </a:lnTo>
                      <a:lnTo>
                        <a:pt x="6713" y="751"/>
                      </a:lnTo>
                      <a:lnTo>
                        <a:pt x="6728" y="757"/>
                      </a:lnTo>
                      <a:lnTo>
                        <a:pt x="6732" y="773"/>
                      </a:lnTo>
                      <a:lnTo>
                        <a:pt x="6737" y="803"/>
                      </a:lnTo>
                      <a:lnTo>
                        <a:pt x="6728" y="863"/>
                      </a:lnTo>
                      <a:lnTo>
                        <a:pt x="6756" y="941"/>
                      </a:lnTo>
                      <a:lnTo>
                        <a:pt x="6787" y="1059"/>
                      </a:lnTo>
                      <a:lnTo>
                        <a:pt x="6812" y="1138"/>
                      </a:lnTo>
                      <a:lnTo>
                        <a:pt x="6835" y="1251"/>
                      </a:lnTo>
                      <a:lnTo>
                        <a:pt x="6853" y="1368"/>
                      </a:lnTo>
                      <a:lnTo>
                        <a:pt x="6892" y="1425"/>
                      </a:lnTo>
                      <a:lnTo>
                        <a:pt x="6911" y="1463"/>
                      </a:lnTo>
                      <a:lnTo>
                        <a:pt x="6882" y="1483"/>
                      </a:lnTo>
                      <a:lnTo>
                        <a:pt x="6913" y="1548"/>
                      </a:lnTo>
                      <a:lnTo>
                        <a:pt x="6935" y="1616"/>
                      </a:lnTo>
                      <a:lnTo>
                        <a:pt x="6988" y="1749"/>
                      </a:lnTo>
                      <a:lnTo>
                        <a:pt x="7058" y="1924"/>
                      </a:lnTo>
                      <a:lnTo>
                        <a:pt x="7080" y="1948"/>
                      </a:lnTo>
                      <a:lnTo>
                        <a:pt x="7156" y="2136"/>
                      </a:lnTo>
                      <a:lnTo>
                        <a:pt x="7268" y="2348"/>
                      </a:lnTo>
                      <a:lnTo>
                        <a:pt x="7270" y="2391"/>
                      </a:lnTo>
                      <a:lnTo>
                        <a:pt x="7416" y="2599"/>
                      </a:lnTo>
                      <a:lnTo>
                        <a:pt x="7519" y="2775"/>
                      </a:lnTo>
                      <a:lnTo>
                        <a:pt x="7544" y="2800"/>
                      </a:lnTo>
                      <a:lnTo>
                        <a:pt x="7608" y="2896"/>
                      </a:lnTo>
                      <a:lnTo>
                        <a:pt x="7675" y="2985"/>
                      </a:lnTo>
                      <a:lnTo>
                        <a:pt x="7686" y="3025"/>
                      </a:lnTo>
                      <a:lnTo>
                        <a:pt x="7697" y="3049"/>
                      </a:lnTo>
                      <a:lnTo>
                        <a:pt x="7707" y="3092"/>
                      </a:lnTo>
                      <a:lnTo>
                        <a:pt x="7735" y="3135"/>
                      </a:lnTo>
                      <a:lnTo>
                        <a:pt x="7706" y="3166"/>
                      </a:lnTo>
                      <a:lnTo>
                        <a:pt x="7667" y="3202"/>
                      </a:lnTo>
                      <a:lnTo>
                        <a:pt x="7625" y="3202"/>
                      </a:lnTo>
                      <a:lnTo>
                        <a:pt x="7628" y="3187"/>
                      </a:lnTo>
                      <a:lnTo>
                        <a:pt x="7643" y="3170"/>
                      </a:lnTo>
                      <a:lnTo>
                        <a:pt x="7641" y="3130"/>
                      </a:lnTo>
                      <a:lnTo>
                        <a:pt x="7656" y="3104"/>
                      </a:lnTo>
                      <a:lnTo>
                        <a:pt x="7658" y="3073"/>
                      </a:lnTo>
                      <a:lnTo>
                        <a:pt x="7661" y="3047"/>
                      </a:lnTo>
                      <a:lnTo>
                        <a:pt x="7650" y="3017"/>
                      </a:lnTo>
                      <a:lnTo>
                        <a:pt x="7629" y="2983"/>
                      </a:lnTo>
                      <a:lnTo>
                        <a:pt x="7610" y="2969"/>
                      </a:lnTo>
                      <a:lnTo>
                        <a:pt x="7577" y="2953"/>
                      </a:lnTo>
                      <a:lnTo>
                        <a:pt x="7565" y="2980"/>
                      </a:lnTo>
                      <a:lnTo>
                        <a:pt x="7578" y="2969"/>
                      </a:lnTo>
                      <a:lnTo>
                        <a:pt x="7598" y="2971"/>
                      </a:lnTo>
                      <a:lnTo>
                        <a:pt x="7631" y="2999"/>
                      </a:lnTo>
                      <a:lnTo>
                        <a:pt x="7628" y="3041"/>
                      </a:lnTo>
                      <a:lnTo>
                        <a:pt x="7607" y="3088"/>
                      </a:lnTo>
                      <a:lnTo>
                        <a:pt x="7584" y="3161"/>
                      </a:lnTo>
                      <a:lnTo>
                        <a:pt x="7581" y="3205"/>
                      </a:lnTo>
                      <a:lnTo>
                        <a:pt x="7662" y="3209"/>
                      </a:lnTo>
                      <a:lnTo>
                        <a:pt x="7657" y="3228"/>
                      </a:lnTo>
                      <a:lnTo>
                        <a:pt x="7662" y="3458"/>
                      </a:lnTo>
                      <a:lnTo>
                        <a:pt x="7686" y="3550"/>
                      </a:lnTo>
                      <a:lnTo>
                        <a:pt x="7710" y="3617"/>
                      </a:lnTo>
                      <a:lnTo>
                        <a:pt x="7747" y="3705"/>
                      </a:lnTo>
                      <a:lnTo>
                        <a:pt x="7800" y="3776"/>
                      </a:lnTo>
                      <a:lnTo>
                        <a:pt x="7821" y="3839"/>
                      </a:lnTo>
                      <a:lnTo>
                        <a:pt x="7857" y="3905"/>
                      </a:lnTo>
                      <a:lnTo>
                        <a:pt x="7839" y="3908"/>
                      </a:lnTo>
                      <a:lnTo>
                        <a:pt x="7821" y="3881"/>
                      </a:lnTo>
                      <a:lnTo>
                        <a:pt x="7803" y="3851"/>
                      </a:lnTo>
                      <a:lnTo>
                        <a:pt x="7779" y="3824"/>
                      </a:lnTo>
                      <a:lnTo>
                        <a:pt x="7773" y="3781"/>
                      </a:lnTo>
                      <a:lnTo>
                        <a:pt x="7697" y="3649"/>
                      </a:lnTo>
                      <a:lnTo>
                        <a:pt x="7661" y="3554"/>
                      </a:lnTo>
                      <a:lnTo>
                        <a:pt x="7638" y="3473"/>
                      </a:lnTo>
                      <a:lnTo>
                        <a:pt x="7631" y="3320"/>
                      </a:lnTo>
                      <a:lnTo>
                        <a:pt x="7628" y="3226"/>
                      </a:lnTo>
                      <a:lnTo>
                        <a:pt x="7586" y="3227"/>
                      </a:lnTo>
                      <a:lnTo>
                        <a:pt x="7581" y="3274"/>
                      </a:lnTo>
                      <a:lnTo>
                        <a:pt x="7592" y="3350"/>
                      </a:lnTo>
                      <a:lnTo>
                        <a:pt x="7577" y="3358"/>
                      </a:lnTo>
                      <a:lnTo>
                        <a:pt x="7547" y="3304"/>
                      </a:lnTo>
                      <a:lnTo>
                        <a:pt x="7518" y="3239"/>
                      </a:lnTo>
                      <a:lnTo>
                        <a:pt x="7520" y="3184"/>
                      </a:lnTo>
                      <a:lnTo>
                        <a:pt x="7521" y="3148"/>
                      </a:lnTo>
                      <a:lnTo>
                        <a:pt x="7500" y="3089"/>
                      </a:lnTo>
                      <a:lnTo>
                        <a:pt x="7499" y="3026"/>
                      </a:lnTo>
                      <a:lnTo>
                        <a:pt x="7500" y="3011"/>
                      </a:lnTo>
                      <a:lnTo>
                        <a:pt x="7530" y="3064"/>
                      </a:lnTo>
                      <a:lnTo>
                        <a:pt x="7530" y="2999"/>
                      </a:lnTo>
                      <a:lnTo>
                        <a:pt x="7505" y="2974"/>
                      </a:lnTo>
                      <a:lnTo>
                        <a:pt x="7484" y="2977"/>
                      </a:lnTo>
                      <a:lnTo>
                        <a:pt x="7448" y="2954"/>
                      </a:lnTo>
                      <a:lnTo>
                        <a:pt x="7434" y="2918"/>
                      </a:lnTo>
                      <a:lnTo>
                        <a:pt x="7442" y="2876"/>
                      </a:lnTo>
                      <a:lnTo>
                        <a:pt x="7466" y="2866"/>
                      </a:lnTo>
                      <a:lnTo>
                        <a:pt x="7470" y="2845"/>
                      </a:lnTo>
                      <a:lnTo>
                        <a:pt x="7422" y="2795"/>
                      </a:lnTo>
                      <a:lnTo>
                        <a:pt x="7371" y="2740"/>
                      </a:lnTo>
                      <a:lnTo>
                        <a:pt x="7371" y="2765"/>
                      </a:lnTo>
                      <a:lnTo>
                        <a:pt x="7392" y="2858"/>
                      </a:lnTo>
                      <a:lnTo>
                        <a:pt x="7416" y="2915"/>
                      </a:lnTo>
                      <a:lnTo>
                        <a:pt x="7430" y="2983"/>
                      </a:lnTo>
                      <a:lnTo>
                        <a:pt x="7457" y="3046"/>
                      </a:lnTo>
                      <a:lnTo>
                        <a:pt x="7461" y="3094"/>
                      </a:lnTo>
                      <a:lnTo>
                        <a:pt x="7499" y="3203"/>
                      </a:lnTo>
                      <a:lnTo>
                        <a:pt x="7500" y="3254"/>
                      </a:lnTo>
                      <a:lnTo>
                        <a:pt x="7566" y="3362"/>
                      </a:lnTo>
                      <a:lnTo>
                        <a:pt x="7632" y="3526"/>
                      </a:lnTo>
                      <a:lnTo>
                        <a:pt x="7655" y="3596"/>
                      </a:lnTo>
                      <a:lnTo>
                        <a:pt x="7685" y="3653"/>
                      </a:lnTo>
                      <a:lnTo>
                        <a:pt x="7733" y="3745"/>
                      </a:lnTo>
                      <a:lnTo>
                        <a:pt x="7797" y="3886"/>
                      </a:lnTo>
                      <a:lnTo>
                        <a:pt x="7850" y="3973"/>
                      </a:lnTo>
                      <a:lnTo>
                        <a:pt x="7869" y="3997"/>
                      </a:lnTo>
                      <a:lnTo>
                        <a:pt x="7905" y="4082"/>
                      </a:lnTo>
                      <a:lnTo>
                        <a:pt x="7911" y="4126"/>
                      </a:lnTo>
                      <a:lnTo>
                        <a:pt x="7928" y="4123"/>
                      </a:lnTo>
                      <a:lnTo>
                        <a:pt x="7931" y="4094"/>
                      </a:lnTo>
                      <a:lnTo>
                        <a:pt x="7920" y="4052"/>
                      </a:lnTo>
                      <a:lnTo>
                        <a:pt x="7856" y="3926"/>
                      </a:lnTo>
                      <a:lnTo>
                        <a:pt x="7872" y="3928"/>
                      </a:lnTo>
                      <a:lnTo>
                        <a:pt x="7901" y="3985"/>
                      </a:lnTo>
                      <a:lnTo>
                        <a:pt x="7947" y="4064"/>
                      </a:lnTo>
                      <a:lnTo>
                        <a:pt x="7950" y="4105"/>
                      </a:lnTo>
                      <a:lnTo>
                        <a:pt x="7961" y="4151"/>
                      </a:lnTo>
                      <a:lnTo>
                        <a:pt x="7980" y="4195"/>
                      </a:lnTo>
                      <a:lnTo>
                        <a:pt x="8031" y="4342"/>
                      </a:lnTo>
                      <a:lnTo>
                        <a:pt x="8022" y="4354"/>
                      </a:lnTo>
                      <a:lnTo>
                        <a:pt x="7988" y="4318"/>
                      </a:lnTo>
                      <a:lnTo>
                        <a:pt x="7976" y="4264"/>
                      </a:lnTo>
                      <a:lnTo>
                        <a:pt x="7933" y="4131"/>
                      </a:lnTo>
                      <a:lnTo>
                        <a:pt x="7922" y="4123"/>
                      </a:lnTo>
                      <a:lnTo>
                        <a:pt x="7913" y="4129"/>
                      </a:lnTo>
                      <a:lnTo>
                        <a:pt x="7922" y="4163"/>
                      </a:lnTo>
                      <a:lnTo>
                        <a:pt x="7994" y="4367"/>
                      </a:lnTo>
                      <a:lnTo>
                        <a:pt x="8040" y="4370"/>
                      </a:lnTo>
                      <a:lnTo>
                        <a:pt x="8143" y="4635"/>
                      </a:lnTo>
                      <a:lnTo>
                        <a:pt x="8208" y="4726"/>
                      </a:lnTo>
                      <a:lnTo>
                        <a:pt x="8171" y="4702"/>
                      </a:lnTo>
                      <a:lnTo>
                        <a:pt x="8151" y="4682"/>
                      </a:lnTo>
                      <a:lnTo>
                        <a:pt x="8016" y="4403"/>
                      </a:lnTo>
                      <a:lnTo>
                        <a:pt x="8136" y="4681"/>
                      </a:lnTo>
                      <a:lnTo>
                        <a:pt x="8118" y="4697"/>
                      </a:lnTo>
                      <a:lnTo>
                        <a:pt x="8012" y="4648"/>
                      </a:lnTo>
                      <a:lnTo>
                        <a:pt x="8106" y="4705"/>
                      </a:lnTo>
                      <a:lnTo>
                        <a:pt x="8114" y="4718"/>
                      </a:lnTo>
                      <a:lnTo>
                        <a:pt x="8148" y="4702"/>
                      </a:lnTo>
                      <a:lnTo>
                        <a:pt x="8171" y="4745"/>
                      </a:lnTo>
                      <a:lnTo>
                        <a:pt x="8196" y="4757"/>
                      </a:lnTo>
                      <a:lnTo>
                        <a:pt x="8279" y="4915"/>
                      </a:lnTo>
                      <a:lnTo>
                        <a:pt x="8322" y="5048"/>
                      </a:lnTo>
                      <a:lnTo>
                        <a:pt x="8352" y="5185"/>
                      </a:lnTo>
                      <a:lnTo>
                        <a:pt x="8355" y="5248"/>
                      </a:lnTo>
                      <a:lnTo>
                        <a:pt x="8373" y="5413"/>
                      </a:lnTo>
                      <a:lnTo>
                        <a:pt x="8340" y="5596"/>
                      </a:lnTo>
                      <a:lnTo>
                        <a:pt x="8328" y="5747"/>
                      </a:lnTo>
                      <a:lnTo>
                        <a:pt x="8321" y="5843"/>
                      </a:lnTo>
                      <a:lnTo>
                        <a:pt x="8301" y="6002"/>
                      </a:lnTo>
                      <a:lnTo>
                        <a:pt x="8289" y="6137"/>
                      </a:lnTo>
                      <a:lnTo>
                        <a:pt x="8307" y="6385"/>
                      </a:lnTo>
                      <a:lnTo>
                        <a:pt x="8300" y="6419"/>
                      </a:lnTo>
                      <a:lnTo>
                        <a:pt x="8273" y="6479"/>
                      </a:lnTo>
                      <a:lnTo>
                        <a:pt x="8274" y="6578"/>
                      </a:lnTo>
                      <a:lnTo>
                        <a:pt x="8253" y="6560"/>
                      </a:lnTo>
                      <a:lnTo>
                        <a:pt x="8234" y="6533"/>
                      </a:lnTo>
                      <a:lnTo>
                        <a:pt x="8246" y="6467"/>
                      </a:lnTo>
                      <a:lnTo>
                        <a:pt x="8226" y="6455"/>
                      </a:lnTo>
                      <a:lnTo>
                        <a:pt x="8160" y="6503"/>
                      </a:lnTo>
                      <a:lnTo>
                        <a:pt x="8156" y="6545"/>
                      </a:lnTo>
                      <a:lnTo>
                        <a:pt x="8073" y="6662"/>
                      </a:lnTo>
                      <a:lnTo>
                        <a:pt x="8081" y="6733"/>
                      </a:lnTo>
                      <a:lnTo>
                        <a:pt x="8046" y="6782"/>
                      </a:lnTo>
                      <a:lnTo>
                        <a:pt x="8096" y="6916"/>
                      </a:lnTo>
                      <a:lnTo>
                        <a:pt x="8076" y="6952"/>
                      </a:lnTo>
                      <a:lnTo>
                        <a:pt x="8027" y="7001"/>
                      </a:lnTo>
                      <a:lnTo>
                        <a:pt x="8003" y="7040"/>
                      </a:lnTo>
                      <a:lnTo>
                        <a:pt x="7965" y="7073"/>
                      </a:lnTo>
                      <a:lnTo>
                        <a:pt x="7965" y="7118"/>
                      </a:lnTo>
                      <a:lnTo>
                        <a:pt x="7995" y="7147"/>
                      </a:lnTo>
                      <a:lnTo>
                        <a:pt x="8025" y="7108"/>
                      </a:lnTo>
                      <a:lnTo>
                        <a:pt x="8046" y="7076"/>
                      </a:lnTo>
                      <a:lnTo>
                        <a:pt x="8049" y="7033"/>
                      </a:lnTo>
                      <a:lnTo>
                        <a:pt x="8084" y="7028"/>
                      </a:lnTo>
                      <a:lnTo>
                        <a:pt x="8115" y="6976"/>
                      </a:lnTo>
                      <a:lnTo>
                        <a:pt x="8148" y="6959"/>
                      </a:lnTo>
                      <a:lnTo>
                        <a:pt x="8228" y="6782"/>
                      </a:lnTo>
                      <a:lnTo>
                        <a:pt x="8159" y="6970"/>
                      </a:lnTo>
                      <a:lnTo>
                        <a:pt x="8106" y="7061"/>
                      </a:lnTo>
                      <a:lnTo>
                        <a:pt x="8033" y="7189"/>
                      </a:lnTo>
                      <a:lnTo>
                        <a:pt x="8046" y="7208"/>
                      </a:lnTo>
                      <a:lnTo>
                        <a:pt x="7980" y="7271"/>
                      </a:lnTo>
                      <a:lnTo>
                        <a:pt x="7940" y="7309"/>
                      </a:lnTo>
                      <a:lnTo>
                        <a:pt x="7898" y="7346"/>
                      </a:lnTo>
                      <a:lnTo>
                        <a:pt x="7827" y="7433"/>
                      </a:lnTo>
                      <a:lnTo>
                        <a:pt x="7770" y="7475"/>
                      </a:lnTo>
                      <a:lnTo>
                        <a:pt x="7731" y="7519"/>
                      </a:lnTo>
                      <a:lnTo>
                        <a:pt x="7674" y="7564"/>
                      </a:lnTo>
                      <a:lnTo>
                        <a:pt x="7635" y="7595"/>
                      </a:lnTo>
                      <a:lnTo>
                        <a:pt x="7593" y="7621"/>
                      </a:lnTo>
                      <a:lnTo>
                        <a:pt x="7556" y="7622"/>
                      </a:lnTo>
                      <a:lnTo>
                        <a:pt x="7506" y="7639"/>
                      </a:lnTo>
                      <a:lnTo>
                        <a:pt x="7497" y="7682"/>
                      </a:lnTo>
                      <a:lnTo>
                        <a:pt x="7475" y="7711"/>
                      </a:lnTo>
                      <a:lnTo>
                        <a:pt x="7425" y="7697"/>
                      </a:lnTo>
                      <a:lnTo>
                        <a:pt x="7337" y="7753"/>
                      </a:lnTo>
                      <a:lnTo>
                        <a:pt x="7280" y="7765"/>
                      </a:lnTo>
                      <a:lnTo>
                        <a:pt x="7223" y="7801"/>
                      </a:lnTo>
                      <a:lnTo>
                        <a:pt x="7209" y="7781"/>
                      </a:lnTo>
                      <a:lnTo>
                        <a:pt x="7164" y="7792"/>
                      </a:lnTo>
                      <a:lnTo>
                        <a:pt x="7101" y="7816"/>
                      </a:lnTo>
                      <a:lnTo>
                        <a:pt x="6945" y="7877"/>
                      </a:lnTo>
                      <a:lnTo>
                        <a:pt x="6912" y="7849"/>
                      </a:lnTo>
                      <a:lnTo>
                        <a:pt x="6878" y="7859"/>
                      </a:lnTo>
                      <a:lnTo>
                        <a:pt x="6813" y="7862"/>
                      </a:lnTo>
                      <a:lnTo>
                        <a:pt x="6746" y="7853"/>
                      </a:lnTo>
                      <a:lnTo>
                        <a:pt x="6749" y="7885"/>
                      </a:lnTo>
                      <a:lnTo>
                        <a:pt x="6699" y="7909"/>
                      </a:lnTo>
                      <a:lnTo>
                        <a:pt x="6609" y="7951"/>
                      </a:lnTo>
                      <a:lnTo>
                        <a:pt x="6599" y="7930"/>
                      </a:lnTo>
                      <a:lnTo>
                        <a:pt x="6569" y="7951"/>
                      </a:lnTo>
                      <a:lnTo>
                        <a:pt x="6536" y="7988"/>
                      </a:lnTo>
                      <a:lnTo>
                        <a:pt x="6482" y="7979"/>
                      </a:lnTo>
                      <a:lnTo>
                        <a:pt x="6446" y="8011"/>
                      </a:lnTo>
                      <a:lnTo>
                        <a:pt x="6373" y="8007"/>
                      </a:lnTo>
                      <a:lnTo>
                        <a:pt x="6387" y="7973"/>
                      </a:lnTo>
                      <a:lnTo>
                        <a:pt x="6429" y="7948"/>
                      </a:lnTo>
                      <a:lnTo>
                        <a:pt x="6479" y="7949"/>
                      </a:lnTo>
                      <a:lnTo>
                        <a:pt x="6494" y="7931"/>
                      </a:lnTo>
                      <a:lnTo>
                        <a:pt x="6540" y="7916"/>
                      </a:lnTo>
                      <a:lnTo>
                        <a:pt x="6552" y="7934"/>
                      </a:lnTo>
                      <a:lnTo>
                        <a:pt x="6576" y="7916"/>
                      </a:lnTo>
                      <a:lnTo>
                        <a:pt x="6618" y="7868"/>
                      </a:lnTo>
                      <a:lnTo>
                        <a:pt x="6533" y="7795"/>
                      </a:lnTo>
                      <a:lnTo>
                        <a:pt x="6641" y="7859"/>
                      </a:lnTo>
                      <a:lnTo>
                        <a:pt x="6681" y="7849"/>
                      </a:lnTo>
                      <a:lnTo>
                        <a:pt x="6636" y="7834"/>
                      </a:lnTo>
                      <a:lnTo>
                        <a:pt x="6687" y="7817"/>
                      </a:lnTo>
                      <a:lnTo>
                        <a:pt x="6714" y="7825"/>
                      </a:lnTo>
                      <a:lnTo>
                        <a:pt x="6741" y="7801"/>
                      </a:lnTo>
                      <a:lnTo>
                        <a:pt x="6770" y="7819"/>
                      </a:lnTo>
                      <a:lnTo>
                        <a:pt x="6740" y="7756"/>
                      </a:lnTo>
                      <a:lnTo>
                        <a:pt x="6740" y="7739"/>
                      </a:lnTo>
                      <a:lnTo>
                        <a:pt x="6789" y="7823"/>
                      </a:lnTo>
                      <a:lnTo>
                        <a:pt x="6807" y="7814"/>
                      </a:lnTo>
                      <a:lnTo>
                        <a:pt x="6837" y="7826"/>
                      </a:lnTo>
                      <a:lnTo>
                        <a:pt x="6818" y="7795"/>
                      </a:lnTo>
                      <a:lnTo>
                        <a:pt x="6791" y="7753"/>
                      </a:lnTo>
                      <a:lnTo>
                        <a:pt x="6800" y="7726"/>
                      </a:lnTo>
                      <a:lnTo>
                        <a:pt x="6839" y="7793"/>
                      </a:lnTo>
                      <a:lnTo>
                        <a:pt x="6866" y="7795"/>
                      </a:lnTo>
                      <a:lnTo>
                        <a:pt x="6836" y="7726"/>
                      </a:lnTo>
                      <a:lnTo>
                        <a:pt x="6905" y="7777"/>
                      </a:lnTo>
                      <a:lnTo>
                        <a:pt x="6921" y="7819"/>
                      </a:lnTo>
                      <a:lnTo>
                        <a:pt x="6953" y="7849"/>
                      </a:lnTo>
                      <a:lnTo>
                        <a:pt x="7148" y="7775"/>
                      </a:lnTo>
                      <a:lnTo>
                        <a:pt x="7248" y="7747"/>
                      </a:lnTo>
                      <a:lnTo>
                        <a:pt x="7349" y="7727"/>
                      </a:lnTo>
                      <a:lnTo>
                        <a:pt x="7365" y="7705"/>
                      </a:lnTo>
                      <a:lnTo>
                        <a:pt x="7424" y="7673"/>
                      </a:lnTo>
                      <a:lnTo>
                        <a:pt x="7508" y="7621"/>
                      </a:lnTo>
                      <a:lnTo>
                        <a:pt x="7592" y="7594"/>
                      </a:lnTo>
                      <a:lnTo>
                        <a:pt x="7620" y="7568"/>
                      </a:lnTo>
                      <a:lnTo>
                        <a:pt x="7644" y="7553"/>
                      </a:lnTo>
                      <a:lnTo>
                        <a:pt x="7682" y="7537"/>
                      </a:lnTo>
                      <a:lnTo>
                        <a:pt x="7724" y="7504"/>
                      </a:lnTo>
                      <a:lnTo>
                        <a:pt x="7773" y="7445"/>
                      </a:lnTo>
                      <a:lnTo>
                        <a:pt x="7831" y="7407"/>
                      </a:lnTo>
                      <a:lnTo>
                        <a:pt x="7863" y="7361"/>
                      </a:lnTo>
                      <a:lnTo>
                        <a:pt x="7886" y="7342"/>
                      </a:lnTo>
                      <a:lnTo>
                        <a:pt x="7905" y="7300"/>
                      </a:lnTo>
                      <a:lnTo>
                        <a:pt x="7905" y="7276"/>
                      </a:lnTo>
                      <a:lnTo>
                        <a:pt x="7923" y="7286"/>
                      </a:lnTo>
                      <a:lnTo>
                        <a:pt x="7950" y="7240"/>
                      </a:lnTo>
                      <a:lnTo>
                        <a:pt x="7923" y="7228"/>
                      </a:lnTo>
                      <a:lnTo>
                        <a:pt x="7920" y="7193"/>
                      </a:lnTo>
                      <a:lnTo>
                        <a:pt x="7958" y="7229"/>
                      </a:lnTo>
                      <a:lnTo>
                        <a:pt x="8000" y="7187"/>
                      </a:lnTo>
                      <a:lnTo>
                        <a:pt x="7947" y="7121"/>
                      </a:lnTo>
                      <a:lnTo>
                        <a:pt x="7934" y="7181"/>
                      </a:lnTo>
                      <a:lnTo>
                        <a:pt x="7911" y="7151"/>
                      </a:lnTo>
                      <a:lnTo>
                        <a:pt x="7866" y="7156"/>
                      </a:lnTo>
                      <a:lnTo>
                        <a:pt x="7847" y="7129"/>
                      </a:lnTo>
                      <a:lnTo>
                        <a:pt x="7866" y="7111"/>
                      </a:lnTo>
                      <a:lnTo>
                        <a:pt x="7800" y="7103"/>
                      </a:lnTo>
                      <a:lnTo>
                        <a:pt x="7784" y="7132"/>
                      </a:lnTo>
                      <a:lnTo>
                        <a:pt x="7823" y="7133"/>
                      </a:lnTo>
                      <a:lnTo>
                        <a:pt x="7824" y="7153"/>
                      </a:lnTo>
                      <a:lnTo>
                        <a:pt x="7799" y="7169"/>
                      </a:lnTo>
                      <a:lnTo>
                        <a:pt x="7781" y="7157"/>
                      </a:lnTo>
                      <a:lnTo>
                        <a:pt x="7766" y="7174"/>
                      </a:lnTo>
                      <a:lnTo>
                        <a:pt x="7770" y="7193"/>
                      </a:lnTo>
                      <a:lnTo>
                        <a:pt x="7751" y="7184"/>
                      </a:lnTo>
                      <a:lnTo>
                        <a:pt x="7742" y="7156"/>
                      </a:lnTo>
                      <a:lnTo>
                        <a:pt x="7695" y="7177"/>
                      </a:lnTo>
                      <a:lnTo>
                        <a:pt x="7715" y="7190"/>
                      </a:lnTo>
                      <a:lnTo>
                        <a:pt x="7691" y="7231"/>
                      </a:lnTo>
                      <a:lnTo>
                        <a:pt x="7688" y="7199"/>
                      </a:lnTo>
                      <a:lnTo>
                        <a:pt x="7661" y="7198"/>
                      </a:lnTo>
                      <a:lnTo>
                        <a:pt x="7631" y="7235"/>
                      </a:lnTo>
                      <a:lnTo>
                        <a:pt x="7628" y="7211"/>
                      </a:lnTo>
                      <a:lnTo>
                        <a:pt x="7605" y="7208"/>
                      </a:lnTo>
                      <a:lnTo>
                        <a:pt x="7605" y="7234"/>
                      </a:lnTo>
                      <a:lnTo>
                        <a:pt x="7578" y="7222"/>
                      </a:lnTo>
                      <a:lnTo>
                        <a:pt x="7562" y="7229"/>
                      </a:lnTo>
                      <a:lnTo>
                        <a:pt x="7535" y="7216"/>
                      </a:lnTo>
                      <a:lnTo>
                        <a:pt x="7523" y="7187"/>
                      </a:lnTo>
                      <a:lnTo>
                        <a:pt x="7500" y="7213"/>
                      </a:lnTo>
                      <a:lnTo>
                        <a:pt x="7466" y="7186"/>
                      </a:lnTo>
                      <a:lnTo>
                        <a:pt x="7425" y="7226"/>
                      </a:lnTo>
                      <a:lnTo>
                        <a:pt x="7263" y="7262"/>
                      </a:lnTo>
                      <a:lnTo>
                        <a:pt x="7200" y="7273"/>
                      </a:lnTo>
                      <a:lnTo>
                        <a:pt x="7139" y="7220"/>
                      </a:lnTo>
                      <a:lnTo>
                        <a:pt x="7133" y="7181"/>
                      </a:lnTo>
                      <a:lnTo>
                        <a:pt x="7097" y="7136"/>
                      </a:lnTo>
                      <a:lnTo>
                        <a:pt x="7113" y="7081"/>
                      </a:lnTo>
                      <a:lnTo>
                        <a:pt x="7125" y="7024"/>
                      </a:lnTo>
                      <a:lnTo>
                        <a:pt x="7124" y="6994"/>
                      </a:lnTo>
                      <a:lnTo>
                        <a:pt x="7179" y="7010"/>
                      </a:lnTo>
                      <a:lnTo>
                        <a:pt x="7178" y="7037"/>
                      </a:lnTo>
                      <a:lnTo>
                        <a:pt x="7206" y="7079"/>
                      </a:lnTo>
                      <a:lnTo>
                        <a:pt x="7298" y="7087"/>
                      </a:lnTo>
                      <a:lnTo>
                        <a:pt x="7295" y="7115"/>
                      </a:lnTo>
                      <a:lnTo>
                        <a:pt x="7337" y="7132"/>
                      </a:lnTo>
                      <a:lnTo>
                        <a:pt x="7331" y="7157"/>
                      </a:lnTo>
                      <a:lnTo>
                        <a:pt x="7406" y="7120"/>
                      </a:lnTo>
                      <a:lnTo>
                        <a:pt x="7379" y="7079"/>
                      </a:lnTo>
                      <a:lnTo>
                        <a:pt x="7314" y="7001"/>
                      </a:lnTo>
                      <a:lnTo>
                        <a:pt x="7263" y="7004"/>
                      </a:lnTo>
                      <a:lnTo>
                        <a:pt x="7137" y="6944"/>
                      </a:lnTo>
                      <a:lnTo>
                        <a:pt x="7125" y="6899"/>
                      </a:lnTo>
                      <a:lnTo>
                        <a:pt x="7100" y="6827"/>
                      </a:lnTo>
                      <a:lnTo>
                        <a:pt x="7056" y="6802"/>
                      </a:lnTo>
                      <a:lnTo>
                        <a:pt x="7061" y="6760"/>
                      </a:lnTo>
                      <a:lnTo>
                        <a:pt x="7115" y="6730"/>
                      </a:lnTo>
                      <a:lnTo>
                        <a:pt x="7137" y="6745"/>
                      </a:lnTo>
                      <a:lnTo>
                        <a:pt x="7172" y="6737"/>
                      </a:lnTo>
                      <a:lnTo>
                        <a:pt x="7196" y="6758"/>
                      </a:lnTo>
                      <a:lnTo>
                        <a:pt x="7223" y="6740"/>
                      </a:lnTo>
                      <a:lnTo>
                        <a:pt x="7215" y="6769"/>
                      </a:lnTo>
                      <a:lnTo>
                        <a:pt x="7253" y="6773"/>
                      </a:lnTo>
                      <a:lnTo>
                        <a:pt x="7238" y="6737"/>
                      </a:lnTo>
                      <a:lnTo>
                        <a:pt x="7260" y="6719"/>
                      </a:lnTo>
                      <a:lnTo>
                        <a:pt x="7185" y="6718"/>
                      </a:lnTo>
                      <a:lnTo>
                        <a:pt x="7146" y="6686"/>
                      </a:lnTo>
                      <a:lnTo>
                        <a:pt x="7161" y="6664"/>
                      </a:lnTo>
                      <a:lnTo>
                        <a:pt x="7116" y="6676"/>
                      </a:lnTo>
                      <a:lnTo>
                        <a:pt x="7089" y="6731"/>
                      </a:lnTo>
                      <a:lnTo>
                        <a:pt x="7026" y="6733"/>
                      </a:lnTo>
                      <a:lnTo>
                        <a:pt x="7028" y="6700"/>
                      </a:lnTo>
                      <a:lnTo>
                        <a:pt x="6984" y="6626"/>
                      </a:lnTo>
                      <a:lnTo>
                        <a:pt x="6968" y="6584"/>
                      </a:lnTo>
                      <a:lnTo>
                        <a:pt x="6990" y="6571"/>
                      </a:lnTo>
                      <a:lnTo>
                        <a:pt x="7034" y="6539"/>
                      </a:lnTo>
                      <a:lnTo>
                        <a:pt x="7071" y="6583"/>
                      </a:lnTo>
                      <a:lnTo>
                        <a:pt x="7038" y="6508"/>
                      </a:lnTo>
                      <a:lnTo>
                        <a:pt x="6998" y="6485"/>
                      </a:lnTo>
                      <a:lnTo>
                        <a:pt x="6992" y="6436"/>
                      </a:lnTo>
                      <a:lnTo>
                        <a:pt x="6965" y="6439"/>
                      </a:lnTo>
                      <a:lnTo>
                        <a:pt x="6962" y="6506"/>
                      </a:lnTo>
                      <a:lnTo>
                        <a:pt x="6948" y="6559"/>
                      </a:lnTo>
                      <a:lnTo>
                        <a:pt x="6909" y="6544"/>
                      </a:lnTo>
                      <a:lnTo>
                        <a:pt x="6902" y="6508"/>
                      </a:lnTo>
                      <a:lnTo>
                        <a:pt x="6913" y="6465"/>
                      </a:lnTo>
                      <a:lnTo>
                        <a:pt x="6861" y="6472"/>
                      </a:lnTo>
                      <a:lnTo>
                        <a:pt x="6842" y="6395"/>
                      </a:lnTo>
                      <a:lnTo>
                        <a:pt x="6789" y="6373"/>
                      </a:lnTo>
                      <a:lnTo>
                        <a:pt x="6738" y="6337"/>
                      </a:lnTo>
                      <a:lnTo>
                        <a:pt x="6713" y="6343"/>
                      </a:lnTo>
                      <a:lnTo>
                        <a:pt x="6653" y="6295"/>
                      </a:lnTo>
                      <a:lnTo>
                        <a:pt x="6627" y="6337"/>
                      </a:lnTo>
                      <a:lnTo>
                        <a:pt x="6597" y="6307"/>
                      </a:lnTo>
                      <a:lnTo>
                        <a:pt x="6543" y="6248"/>
                      </a:lnTo>
                      <a:lnTo>
                        <a:pt x="6461" y="6209"/>
                      </a:lnTo>
                      <a:lnTo>
                        <a:pt x="6410" y="6148"/>
                      </a:lnTo>
                      <a:lnTo>
                        <a:pt x="6413" y="6185"/>
                      </a:lnTo>
                      <a:lnTo>
                        <a:pt x="6480" y="6277"/>
                      </a:lnTo>
                      <a:lnTo>
                        <a:pt x="6480" y="6329"/>
                      </a:lnTo>
                      <a:lnTo>
                        <a:pt x="6525" y="6379"/>
                      </a:lnTo>
                      <a:lnTo>
                        <a:pt x="6506" y="6398"/>
                      </a:lnTo>
                      <a:lnTo>
                        <a:pt x="6505" y="6375"/>
                      </a:lnTo>
                      <a:lnTo>
                        <a:pt x="6467" y="6358"/>
                      </a:lnTo>
                      <a:lnTo>
                        <a:pt x="6470" y="6334"/>
                      </a:lnTo>
                      <a:lnTo>
                        <a:pt x="6450" y="6310"/>
                      </a:lnTo>
                      <a:lnTo>
                        <a:pt x="6380" y="6149"/>
                      </a:lnTo>
                      <a:lnTo>
                        <a:pt x="6348" y="6073"/>
                      </a:lnTo>
                      <a:lnTo>
                        <a:pt x="6330" y="5933"/>
                      </a:lnTo>
                      <a:lnTo>
                        <a:pt x="6343" y="5901"/>
                      </a:lnTo>
                      <a:lnTo>
                        <a:pt x="6297" y="5771"/>
                      </a:lnTo>
                      <a:lnTo>
                        <a:pt x="6237" y="5696"/>
                      </a:lnTo>
                      <a:lnTo>
                        <a:pt x="6141" y="5624"/>
                      </a:lnTo>
                      <a:lnTo>
                        <a:pt x="6104" y="5651"/>
                      </a:lnTo>
                      <a:lnTo>
                        <a:pt x="6054" y="5704"/>
                      </a:lnTo>
                      <a:lnTo>
                        <a:pt x="6009" y="5695"/>
                      </a:lnTo>
                      <a:lnTo>
                        <a:pt x="5963" y="5665"/>
                      </a:lnTo>
                      <a:lnTo>
                        <a:pt x="5924" y="5630"/>
                      </a:lnTo>
                      <a:lnTo>
                        <a:pt x="5916" y="5564"/>
                      </a:lnTo>
                      <a:lnTo>
                        <a:pt x="5886" y="5497"/>
                      </a:lnTo>
                      <a:lnTo>
                        <a:pt x="5837" y="5359"/>
                      </a:lnTo>
                      <a:lnTo>
                        <a:pt x="5883" y="5468"/>
                      </a:lnTo>
                      <a:lnTo>
                        <a:pt x="5912" y="5539"/>
                      </a:lnTo>
                      <a:lnTo>
                        <a:pt x="5937" y="5557"/>
                      </a:lnTo>
                      <a:lnTo>
                        <a:pt x="5943" y="5612"/>
                      </a:lnTo>
                      <a:lnTo>
                        <a:pt x="6003" y="5659"/>
                      </a:lnTo>
                      <a:lnTo>
                        <a:pt x="6030" y="5653"/>
                      </a:lnTo>
                      <a:lnTo>
                        <a:pt x="6050" y="5663"/>
                      </a:lnTo>
                      <a:lnTo>
                        <a:pt x="6062" y="5641"/>
                      </a:lnTo>
                      <a:lnTo>
                        <a:pt x="6089" y="5639"/>
                      </a:lnTo>
                      <a:lnTo>
                        <a:pt x="6140" y="5603"/>
                      </a:lnTo>
                      <a:lnTo>
                        <a:pt x="6245" y="5482"/>
                      </a:lnTo>
                      <a:lnTo>
                        <a:pt x="6123" y="5581"/>
                      </a:lnTo>
                      <a:lnTo>
                        <a:pt x="6060" y="5543"/>
                      </a:lnTo>
                      <a:lnTo>
                        <a:pt x="6059" y="5611"/>
                      </a:lnTo>
                      <a:lnTo>
                        <a:pt x="6033" y="5615"/>
                      </a:lnTo>
                      <a:lnTo>
                        <a:pt x="6023" y="5566"/>
                      </a:lnTo>
                      <a:lnTo>
                        <a:pt x="5976" y="5447"/>
                      </a:lnTo>
                      <a:lnTo>
                        <a:pt x="5939" y="5380"/>
                      </a:lnTo>
                      <a:lnTo>
                        <a:pt x="5979" y="5351"/>
                      </a:lnTo>
                      <a:lnTo>
                        <a:pt x="6017" y="5438"/>
                      </a:lnTo>
                      <a:lnTo>
                        <a:pt x="6051" y="5465"/>
                      </a:lnTo>
                      <a:lnTo>
                        <a:pt x="6038" y="5515"/>
                      </a:lnTo>
                      <a:lnTo>
                        <a:pt x="6075" y="5482"/>
                      </a:lnTo>
                      <a:lnTo>
                        <a:pt x="6039" y="5399"/>
                      </a:lnTo>
                      <a:lnTo>
                        <a:pt x="6042" y="5360"/>
                      </a:lnTo>
                      <a:lnTo>
                        <a:pt x="6063" y="5230"/>
                      </a:lnTo>
                      <a:lnTo>
                        <a:pt x="6045" y="5198"/>
                      </a:lnTo>
                      <a:lnTo>
                        <a:pt x="6062" y="5135"/>
                      </a:lnTo>
                      <a:lnTo>
                        <a:pt x="6005" y="5113"/>
                      </a:lnTo>
                      <a:lnTo>
                        <a:pt x="5999" y="5084"/>
                      </a:lnTo>
                      <a:lnTo>
                        <a:pt x="6126" y="5021"/>
                      </a:lnTo>
                      <a:lnTo>
                        <a:pt x="6149" y="4979"/>
                      </a:lnTo>
                      <a:lnTo>
                        <a:pt x="6143" y="4933"/>
                      </a:lnTo>
                      <a:lnTo>
                        <a:pt x="6111" y="5017"/>
                      </a:lnTo>
                      <a:lnTo>
                        <a:pt x="6005" y="5048"/>
                      </a:lnTo>
                      <a:lnTo>
                        <a:pt x="5954" y="5078"/>
                      </a:lnTo>
                      <a:lnTo>
                        <a:pt x="5882" y="5021"/>
                      </a:lnTo>
                      <a:lnTo>
                        <a:pt x="5816" y="4954"/>
                      </a:lnTo>
                      <a:lnTo>
                        <a:pt x="5867" y="5032"/>
                      </a:lnTo>
                      <a:lnTo>
                        <a:pt x="5930" y="5089"/>
                      </a:lnTo>
                      <a:lnTo>
                        <a:pt x="5955" y="5173"/>
                      </a:lnTo>
                      <a:lnTo>
                        <a:pt x="5952" y="5248"/>
                      </a:lnTo>
                      <a:lnTo>
                        <a:pt x="5901" y="5213"/>
                      </a:lnTo>
                      <a:lnTo>
                        <a:pt x="5834" y="5203"/>
                      </a:lnTo>
                      <a:lnTo>
                        <a:pt x="5828" y="5342"/>
                      </a:lnTo>
                      <a:lnTo>
                        <a:pt x="5808" y="5201"/>
                      </a:lnTo>
                      <a:lnTo>
                        <a:pt x="5766" y="5155"/>
                      </a:lnTo>
                      <a:lnTo>
                        <a:pt x="5708" y="5029"/>
                      </a:lnTo>
                      <a:lnTo>
                        <a:pt x="5619" y="4936"/>
                      </a:lnTo>
                      <a:lnTo>
                        <a:pt x="5604" y="4873"/>
                      </a:lnTo>
                      <a:lnTo>
                        <a:pt x="5580" y="4807"/>
                      </a:lnTo>
                      <a:lnTo>
                        <a:pt x="5556" y="4729"/>
                      </a:lnTo>
                      <a:lnTo>
                        <a:pt x="5480" y="4649"/>
                      </a:lnTo>
                      <a:lnTo>
                        <a:pt x="5496" y="4630"/>
                      </a:lnTo>
                      <a:lnTo>
                        <a:pt x="5354" y="4448"/>
                      </a:lnTo>
                      <a:lnTo>
                        <a:pt x="5513" y="4626"/>
                      </a:lnTo>
                      <a:lnTo>
                        <a:pt x="5516" y="4608"/>
                      </a:lnTo>
                      <a:lnTo>
                        <a:pt x="5473" y="4503"/>
                      </a:lnTo>
                      <a:lnTo>
                        <a:pt x="5485" y="4482"/>
                      </a:lnTo>
                      <a:lnTo>
                        <a:pt x="5452" y="4470"/>
                      </a:lnTo>
                      <a:lnTo>
                        <a:pt x="5372" y="4416"/>
                      </a:lnTo>
                      <a:lnTo>
                        <a:pt x="5345" y="4430"/>
                      </a:lnTo>
                      <a:lnTo>
                        <a:pt x="5300" y="4362"/>
                      </a:lnTo>
                      <a:lnTo>
                        <a:pt x="5272" y="4293"/>
                      </a:lnTo>
                      <a:lnTo>
                        <a:pt x="5321" y="4343"/>
                      </a:lnTo>
                      <a:lnTo>
                        <a:pt x="5351" y="4346"/>
                      </a:lnTo>
                      <a:lnTo>
                        <a:pt x="5390" y="4311"/>
                      </a:lnTo>
                      <a:lnTo>
                        <a:pt x="5458" y="4316"/>
                      </a:lnTo>
                      <a:lnTo>
                        <a:pt x="5449" y="4281"/>
                      </a:lnTo>
                      <a:lnTo>
                        <a:pt x="5483" y="4214"/>
                      </a:lnTo>
                      <a:lnTo>
                        <a:pt x="5513" y="4170"/>
                      </a:lnTo>
                      <a:lnTo>
                        <a:pt x="5551" y="4167"/>
                      </a:lnTo>
                      <a:lnTo>
                        <a:pt x="5536" y="4115"/>
                      </a:lnTo>
                      <a:lnTo>
                        <a:pt x="5599" y="4103"/>
                      </a:lnTo>
                      <a:lnTo>
                        <a:pt x="5581" y="4074"/>
                      </a:lnTo>
                      <a:lnTo>
                        <a:pt x="5657" y="3999"/>
                      </a:lnTo>
                      <a:lnTo>
                        <a:pt x="5665" y="3945"/>
                      </a:lnTo>
                      <a:lnTo>
                        <a:pt x="5639" y="3869"/>
                      </a:lnTo>
                      <a:lnTo>
                        <a:pt x="5590" y="3855"/>
                      </a:lnTo>
                      <a:lnTo>
                        <a:pt x="5570" y="3881"/>
                      </a:lnTo>
                      <a:lnTo>
                        <a:pt x="5591" y="3920"/>
                      </a:lnTo>
                      <a:lnTo>
                        <a:pt x="5576" y="3974"/>
                      </a:lnTo>
                      <a:lnTo>
                        <a:pt x="5515" y="3960"/>
                      </a:lnTo>
                      <a:lnTo>
                        <a:pt x="5498" y="3902"/>
                      </a:lnTo>
                      <a:lnTo>
                        <a:pt x="5510" y="3822"/>
                      </a:lnTo>
                      <a:lnTo>
                        <a:pt x="5446" y="3783"/>
                      </a:lnTo>
                      <a:lnTo>
                        <a:pt x="5371" y="3723"/>
                      </a:lnTo>
                      <a:lnTo>
                        <a:pt x="5336" y="3716"/>
                      </a:lnTo>
                      <a:lnTo>
                        <a:pt x="5363" y="3771"/>
                      </a:lnTo>
                      <a:lnTo>
                        <a:pt x="5321" y="3821"/>
                      </a:lnTo>
                      <a:lnTo>
                        <a:pt x="5393" y="3878"/>
                      </a:lnTo>
                      <a:lnTo>
                        <a:pt x="5440" y="3963"/>
                      </a:lnTo>
                      <a:lnTo>
                        <a:pt x="5413" y="4101"/>
                      </a:lnTo>
                      <a:lnTo>
                        <a:pt x="5386" y="4127"/>
                      </a:lnTo>
                      <a:lnTo>
                        <a:pt x="5330" y="4097"/>
                      </a:lnTo>
                      <a:lnTo>
                        <a:pt x="5287" y="4083"/>
                      </a:lnTo>
                      <a:lnTo>
                        <a:pt x="5264" y="4020"/>
                      </a:lnTo>
                      <a:lnTo>
                        <a:pt x="5266" y="3959"/>
                      </a:lnTo>
                      <a:lnTo>
                        <a:pt x="5224" y="3986"/>
                      </a:lnTo>
                      <a:lnTo>
                        <a:pt x="5176" y="3969"/>
                      </a:lnTo>
                      <a:lnTo>
                        <a:pt x="5173" y="3927"/>
                      </a:lnTo>
                      <a:lnTo>
                        <a:pt x="5156" y="3885"/>
                      </a:lnTo>
                      <a:lnTo>
                        <a:pt x="5155" y="3792"/>
                      </a:lnTo>
                      <a:lnTo>
                        <a:pt x="5204" y="3755"/>
                      </a:lnTo>
                      <a:lnTo>
                        <a:pt x="5234" y="3698"/>
                      </a:lnTo>
                      <a:lnTo>
                        <a:pt x="5227" y="3671"/>
                      </a:lnTo>
                      <a:lnTo>
                        <a:pt x="5222" y="3611"/>
                      </a:lnTo>
                      <a:lnTo>
                        <a:pt x="5215" y="3555"/>
                      </a:lnTo>
                      <a:lnTo>
                        <a:pt x="5239" y="3489"/>
                      </a:lnTo>
                      <a:lnTo>
                        <a:pt x="5252" y="3410"/>
                      </a:lnTo>
                      <a:lnTo>
                        <a:pt x="5302" y="3383"/>
                      </a:lnTo>
                      <a:lnTo>
                        <a:pt x="5284" y="3359"/>
                      </a:lnTo>
                      <a:lnTo>
                        <a:pt x="5312" y="3312"/>
                      </a:lnTo>
                      <a:lnTo>
                        <a:pt x="5332" y="3240"/>
                      </a:lnTo>
                      <a:lnTo>
                        <a:pt x="5362" y="3216"/>
                      </a:lnTo>
                      <a:lnTo>
                        <a:pt x="5360" y="3174"/>
                      </a:lnTo>
                      <a:lnTo>
                        <a:pt x="5363" y="3111"/>
                      </a:lnTo>
                      <a:lnTo>
                        <a:pt x="5383" y="3051"/>
                      </a:lnTo>
                      <a:lnTo>
                        <a:pt x="5375" y="2988"/>
                      </a:lnTo>
                      <a:lnTo>
                        <a:pt x="5383" y="2931"/>
                      </a:lnTo>
                      <a:lnTo>
                        <a:pt x="5381" y="2868"/>
                      </a:lnTo>
                      <a:lnTo>
                        <a:pt x="5371" y="2807"/>
                      </a:lnTo>
                      <a:lnTo>
                        <a:pt x="5309" y="2712"/>
                      </a:lnTo>
                      <a:lnTo>
                        <a:pt x="5347" y="2724"/>
                      </a:lnTo>
                      <a:lnTo>
                        <a:pt x="5378" y="2754"/>
                      </a:lnTo>
                      <a:lnTo>
                        <a:pt x="5383" y="2673"/>
                      </a:lnTo>
                      <a:lnTo>
                        <a:pt x="5381" y="2636"/>
                      </a:lnTo>
                      <a:lnTo>
                        <a:pt x="5342" y="2612"/>
                      </a:lnTo>
                      <a:lnTo>
                        <a:pt x="5303" y="2589"/>
                      </a:lnTo>
                      <a:lnTo>
                        <a:pt x="5291" y="2535"/>
                      </a:lnTo>
                      <a:lnTo>
                        <a:pt x="5267" y="2519"/>
                      </a:lnTo>
                      <a:lnTo>
                        <a:pt x="5257" y="2445"/>
                      </a:lnTo>
                      <a:lnTo>
                        <a:pt x="5221" y="2400"/>
                      </a:lnTo>
                      <a:lnTo>
                        <a:pt x="5227" y="2373"/>
                      </a:lnTo>
                      <a:lnTo>
                        <a:pt x="5203" y="2300"/>
                      </a:lnTo>
                      <a:lnTo>
                        <a:pt x="5101" y="2309"/>
                      </a:lnTo>
                      <a:lnTo>
                        <a:pt x="5030" y="2286"/>
                      </a:lnTo>
                      <a:lnTo>
                        <a:pt x="5000" y="2301"/>
                      </a:lnTo>
                      <a:lnTo>
                        <a:pt x="4945" y="2301"/>
                      </a:lnTo>
                      <a:lnTo>
                        <a:pt x="4921" y="2255"/>
                      </a:lnTo>
                      <a:lnTo>
                        <a:pt x="4909" y="2184"/>
                      </a:lnTo>
                      <a:lnTo>
                        <a:pt x="4805" y="2153"/>
                      </a:lnTo>
                      <a:lnTo>
                        <a:pt x="4808" y="2100"/>
                      </a:lnTo>
                      <a:lnTo>
                        <a:pt x="4763" y="2025"/>
                      </a:lnTo>
                      <a:lnTo>
                        <a:pt x="4751" y="1985"/>
                      </a:lnTo>
                      <a:lnTo>
                        <a:pt x="4714" y="1970"/>
                      </a:lnTo>
                      <a:lnTo>
                        <a:pt x="4679" y="1970"/>
                      </a:lnTo>
                      <a:lnTo>
                        <a:pt x="4657" y="1929"/>
                      </a:lnTo>
                      <a:lnTo>
                        <a:pt x="4627" y="1919"/>
                      </a:lnTo>
                      <a:lnTo>
                        <a:pt x="4609" y="1884"/>
                      </a:lnTo>
                      <a:lnTo>
                        <a:pt x="4559" y="1856"/>
                      </a:lnTo>
                      <a:lnTo>
                        <a:pt x="4552" y="1814"/>
                      </a:lnTo>
                      <a:lnTo>
                        <a:pt x="4562" y="1764"/>
                      </a:lnTo>
                      <a:lnTo>
                        <a:pt x="4552" y="1697"/>
                      </a:lnTo>
                      <a:lnTo>
                        <a:pt x="4402" y="1613"/>
                      </a:lnTo>
                      <a:lnTo>
                        <a:pt x="4358" y="1569"/>
                      </a:lnTo>
                      <a:lnTo>
                        <a:pt x="4358" y="1524"/>
                      </a:lnTo>
                      <a:lnTo>
                        <a:pt x="4279" y="1389"/>
                      </a:lnTo>
                      <a:lnTo>
                        <a:pt x="4252" y="1355"/>
                      </a:lnTo>
                      <a:lnTo>
                        <a:pt x="4217" y="1355"/>
                      </a:lnTo>
                      <a:lnTo>
                        <a:pt x="4139" y="1274"/>
                      </a:lnTo>
                      <a:lnTo>
                        <a:pt x="4123" y="1298"/>
                      </a:lnTo>
                      <a:lnTo>
                        <a:pt x="4100" y="1284"/>
                      </a:lnTo>
                      <a:lnTo>
                        <a:pt x="3995" y="1211"/>
                      </a:lnTo>
                      <a:lnTo>
                        <a:pt x="3925" y="1155"/>
                      </a:lnTo>
                      <a:lnTo>
                        <a:pt x="3892" y="1137"/>
                      </a:lnTo>
                      <a:lnTo>
                        <a:pt x="3794" y="1140"/>
                      </a:lnTo>
                      <a:lnTo>
                        <a:pt x="3718" y="1170"/>
                      </a:lnTo>
                      <a:lnTo>
                        <a:pt x="3694" y="1116"/>
                      </a:lnTo>
                      <a:lnTo>
                        <a:pt x="3646" y="1157"/>
                      </a:lnTo>
                      <a:lnTo>
                        <a:pt x="3613" y="1131"/>
                      </a:lnTo>
                      <a:lnTo>
                        <a:pt x="3613" y="1167"/>
                      </a:lnTo>
                      <a:lnTo>
                        <a:pt x="3578" y="1193"/>
                      </a:lnTo>
                      <a:lnTo>
                        <a:pt x="3521" y="1178"/>
                      </a:lnTo>
                      <a:lnTo>
                        <a:pt x="3505" y="1238"/>
                      </a:lnTo>
                      <a:lnTo>
                        <a:pt x="3484" y="1274"/>
                      </a:lnTo>
                      <a:lnTo>
                        <a:pt x="3418" y="1263"/>
                      </a:lnTo>
                      <a:lnTo>
                        <a:pt x="3430" y="1296"/>
                      </a:lnTo>
                      <a:lnTo>
                        <a:pt x="3526" y="1283"/>
                      </a:lnTo>
                      <a:lnTo>
                        <a:pt x="3548" y="1338"/>
                      </a:lnTo>
                      <a:lnTo>
                        <a:pt x="3538" y="1398"/>
                      </a:lnTo>
                      <a:lnTo>
                        <a:pt x="3476" y="1397"/>
                      </a:lnTo>
                      <a:lnTo>
                        <a:pt x="3431" y="1383"/>
                      </a:lnTo>
                      <a:lnTo>
                        <a:pt x="3499" y="1368"/>
                      </a:lnTo>
                      <a:lnTo>
                        <a:pt x="3356" y="1371"/>
                      </a:lnTo>
                      <a:lnTo>
                        <a:pt x="3034" y="1547"/>
                      </a:lnTo>
                      <a:lnTo>
                        <a:pt x="2957" y="1596"/>
                      </a:lnTo>
                      <a:lnTo>
                        <a:pt x="2938" y="1547"/>
                      </a:lnTo>
                      <a:lnTo>
                        <a:pt x="2971" y="1497"/>
                      </a:lnTo>
                      <a:lnTo>
                        <a:pt x="2926" y="1520"/>
                      </a:lnTo>
                      <a:lnTo>
                        <a:pt x="2897" y="1505"/>
                      </a:lnTo>
                      <a:lnTo>
                        <a:pt x="2908" y="1556"/>
                      </a:lnTo>
                      <a:lnTo>
                        <a:pt x="2843" y="1572"/>
                      </a:lnTo>
                      <a:lnTo>
                        <a:pt x="2866" y="1611"/>
                      </a:lnTo>
                      <a:lnTo>
                        <a:pt x="2752" y="1623"/>
                      </a:lnTo>
                      <a:lnTo>
                        <a:pt x="2729" y="1598"/>
                      </a:lnTo>
                      <a:lnTo>
                        <a:pt x="2558" y="1620"/>
                      </a:lnTo>
                      <a:lnTo>
                        <a:pt x="2561" y="1643"/>
                      </a:lnTo>
                      <a:lnTo>
                        <a:pt x="2524" y="1637"/>
                      </a:lnTo>
                      <a:lnTo>
                        <a:pt x="2447" y="1635"/>
                      </a:lnTo>
                      <a:lnTo>
                        <a:pt x="2414" y="1647"/>
                      </a:lnTo>
                      <a:lnTo>
                        <a:pt x="2380" y="1598"/>
                      </a:lnTo>
                      <a:lnTo>
                        <a:pt x="2356" y="1490"/>
                      </a:lnTo>
                      <a:lnTo>
                        <a:pt x="2353" y="1431"/>
                      </a:lnTo>
                      <a:lnTo>
                        <a:pt x="2380" y="1400"/>
                      </a:lnTo>
                      <a:lnTo>
                        <a:pt x="2374" y="1436"/>
                      </a:lnTo>
                      <a:lnTo>
                        <a:pt x="2366" y="1490"/>
                      </a:lnTo>
                      <a:lnTo>
                        <a:pt x="2392" y="1590"/>
                      </a:lnTo>
                      <a:lnTo>
                        <a:pt x="2431" y="1626"/>
                      </a:lnTo>
                      <a:lnTo>
                        <a:pt x="2482" y="1614"/>
                      </a:lnTo>
                      <a:lnTo>
                        <a:pt x="2486" y="1575"/>
                      </a:lnTo>
                      <a:lnTo>
                        <a:pt x="2480" y="1475"/>
                      </a:lnTo>
                      <a:lnTo>
                        <a:pt x="2428" y="1401"/>
                      </a:lnTo>
                      <a:lnTo>
                        <a:pt x="2381" y="1317"/>
                      </a:lnTo>
                      <a:lnTo>
                        <a:pt x="2332" y="1293"/>
                      </a:lnTo>
                      <a:lnTo>
                        <a:pt x="2288" y="1271"/>
                      </a:lnTo>
                      <a:lnTo>
                        <a:pt x="2254" y="1239"/>
                      </a:lnTo>
                      <a:lnTo>
                        <a:pt x="2206" y="1200"/>
                      </a:lnTo>
                      <a:lnTo>
                        <a:pt x="2207" y="1185"/>
                      </a:lnTo>
                      <a:lnTo>
                        <a:pt x="2282" y="1241"/>
                      </a:lnTo>
                      <a:lnTo>
                        <a:pt x="2230" y="1172"/>
                      </a:lnTo>
                      <a:lnTo>
                        <a:pt x="2188" y="1155"/>
                      </a:lnTo>
                      <a:lnTo>
                        <a:pt x="2156" y="1106"/>
                      </a:lnTo>
                      <a:lnTo>
                        <a:pt x="2120" y="1092"/>
                      </a:lnTo>
                      <a:lnTo>
                        <a:pt x="2105" y="1071"/>
                      </a:lnTo>
                      <a:lnTo>
                        <a:pt x="2105" y="1049"/>
                      </a:lnTo>
                      <a:lnTo>
                        <a:pt x="2131" y="1062"/>
                      </a:lnTo>
                      <a:lnTo>
                        <a:pt x="2146" y="1083"/>
                      </a:lnTo>
                      <a:lnTo>
                        <a:pt x="2176" y="1085"/>
                      </a:lnTo>
                      <a:lnTo>
                        <a:pt x="2176" y="1109"/>
                      </a:lnTo>
                      <a:lnTo>
                        <a:pt x="2209" y="1119"/>
                      </a:lnTo>
                      <a:lnTo>
                        <a:pt x="2230" y="1119"/>
                      </a:lnTo>
                      <a:lnTo>
                        <a:pt x="2248" y="1148"/>
                      </a:lnTo>
                      <a:lnTo>
                        <a:pt x="2270" y="1161"/>
                      </a:lnTo>
                      <a:lnTo>
                        <a:pt x="2293" y="1206"/>
                      </a:lnTo>
                      <a:lnTo>
                        <a:pt x="2344" y="1224"/>
                      </a:lnTo>
                      <a:lnTo>
                        <a:pt x="2371" y="1188"/>
                      </a:lnTo>
                      <a:lnTo>
                        <a:pt x="2414" y="1218"/>
                      </a:lnTo>
                      <a:lnTo>
                        <a:pt x="2396" y="1181"/>
                      </a:lnTo>
                      <a:lnTo>
                        <a:pt x="2360" y="1169"/>
                      </a:lnTo>
                      <a:lnTo>
                        <a:pt x="2348" y="1143"/>
                      </a:lnTo>
                      <a:lnTo>
                        <a:pt x="2338" y="1173"/>
                      </a:lnTo>
                      <a:lnTo>
                        <a:pt x="2315" y="1190"/>
                      </a:lnTo>
                      <a:lnTo>
                        <a:pt x="2293" y="1163"/>
                      </a:lnTo>
                      <a:lnTo>
                        <a:pt x="2296" y="1116"/>
                      </a:lnTo>
                      <a:lnTo>
                        <a:pt x="2272" y="1115"/>
                      </a:lnTo>
                      <a:lnTo>
                        <a:pt x="2249" y="1089"/>
                      </a:lnTo>
                      <a:lnTo>
                        <a:pt x="2203" y="1085"/>
                      </a:lnTo>
                      <a:lnTo>
                        <a:pt x="2159" y="1056"/>
                      </a:lnTo>
                      <a:lnTo>
                        <a:pt x="2087" y="1023"/>
                      </a:lnTo>
                      <a:lnTo>
                        <a:pt x="2081" y="992"/>
                      </a:lnTo>
                      <a:lnTo>
                        <a:pt x="2119" y="959"/>
                      </a:lnTo>
                      <a:lnTo>
                        <a:pt x="2134" y="915"/>
                      </a:lnTo>
                      <a:lnTo>
                        <a:pt x="2212" y="897"/>
                      </a:lnTo>
                      <a:lnTo>
                        <a:pt x="2216" y="869"/>
                      </a:lnTo>
                      <a:lnTo>
                        <a:pt x="2242" y="875"/>
                      </a:lnTo>
                      <a:lnTo>
                        <a:pt x="2215" y="827"/>
                      </a:lnTo>
                      <a:lnTo>
                        <a:pt x="2195" y="843"/>
                      </a:lnTo>
                      <a:lnTo>
                        <a:pt x="2186" y="891"/>
                      </a:lnTo>
                      <a:lnTo>
                        <a:pt x="2107" y="899"/>
                      </a:lnTo>
                      <a:lnTo>
                        <a:pt x="2068" y="902"/>
                      </a:lnTo>
                      <a:lnTo>
                        <a:pt x="2048" y="876"/>
                      </a:lnTo>
                      <a:lnTo>
                        <a:pt x="2008" y="867"/>
                      </a:lnTo>
                      <a:lnTo>
                        <a:pt x="1967" y="872"/>
                      </a:lnTo>
                      <a:lnTo>
                        <a:pt x="1931" y="888"/>
                      </a:lnTo>
                      <a:lnTo>
                        <a:pt x="1930" y="936"/>
                      </a:lnTo>
                      <a:lnTo>
                        <a:pt x="1957" y="948"/>
                      </a:lnTo>
                      <a:lnTo>
                        <a:pt x="1973" y="926"/>
                      </a:lnTo>
                      <a:lnTo>
                        <a:pt x="2035" y="938"/>
                      </a:lnTo>
                      <a:lnTo>
                        <a:pt x="2042" y="1019"/>
                      </a:lnTo>
                      <a:lnTo>
                        <a:pt x="2057" y="1037"/>
                      </a:lnTo>
                      <a:lnTo>
                        <a:pt x="2048" y="1056"/>
                      </a:lnTo>
                      <a:lnTo>
                        <a:pt x="2065" y="1074"/>
                      </a:lnTo>
                      <a:lnTo>
                        <a:pt x="2086" y="1082"/>
                      </a:lnTo>
                      <a:lnTo>
                        <a:pt x="2101" y="1101"/>
                      </a:lnTo>
                      <a:lnTo>
                        <a:pt x="2144" y="1122"/>
                      </a:lnTo>
                      <a:lnTo>
                        <a:pt x="2144" y="1145"/>
                      </a:lnTo>
                      <a:lnTo>
                        <a:pt x="2096" y="1121"/>
                      </a:lnTo>
                      <a:lnTo>
                        <a:pt x="2038" y="1076"/>
                      </a:lnTo>
                      <a:lnTo>
                        <a:pt x="1960" y="1013"/>
                      </a:lnTo>
                      <a:lnTo>
                        <a:pt x="1861" y="951"/>
                      </a:lnTo>
                      <a:lnTo>
                        <a:pt x="1706" y="875"/>
                      </a:lnTo>
                      <a:lnTo>
                        <a:pt x="1561" y="819"/>
                      </a:lnTo>
                      <a:lnTo>
                        <a:pt x="1405" y="782"/>
                      </a:lnTo>
                      <a:lnTo>
                        <a:pt x="1225" y="764"/>
                      </a:lnTo>
                      <a:lnTo>
                        <a:pt x="1223" y="728"/>
                      </a:lnTo>
                      <a:lnTo>
                        <a:pt x="1279" y="720"/>
                      </a:lnTo>
                      <a:lnTo>
                        <a:pt x="1408" y="738"/>
                      </a:lnTo>
                      <a:lnTo>
                        <a:pt x="1423" y="701"/>
                      </a:lnTo>
                      <a:lnTo>
                        <a:pt x="1439" y="738"/>
                      </a:lnTo>
                      <a:lnTo>
                        <a:pt x="1498" y="747"/>
                      </a:lnTo>
                      <a:lnTo>
                        <a:pt x="1492" y="701"/>
                      </a:lnTo>
                      <a:lnTo>
                        <a:pt x="1591" y="761"/>
                      </a:lnTo>
                      <a:lnTo>
                        <a:pt x="1637" y="758"/>
                      </a:lnTo>
                      <a:lnTo>
                        <a:pt x="1628" y="714"/>
                      </a:lnTo>
                      <a:lnTo>
                        <a:pt x="1579" y="681"/>
                      </a:lnTo>
                      <a:lnTo>
                        <a:pt x="1595" y="644"/>
                      </a:lnTo>
                      <a:lnTo>
                        <a:pt x="1550" y="671"/>
                      </a:lnTo>
                      <a:lnTo>
                        <a:pt x="1534" y="635"/>
                      </a:lnTo>
                      <a:lnTo>
                        <a:pt x="1508" y="648"/>
                      </a:lnTo>
                      <a:lnTo>
                        <a:pt x="1466" y="638"/>
                      </a:lnTo>
                      <a:lnTo>
                        <a:pt x="1397" y="648"/>
                      </a:lnTo>
                      <a:lnTo>
                        <a:pt x="1375" y="675"/>
                      </a:lnTo>
                      <a:lnTo>
                        <a:pt x="1297" y="668"/>
                      </a:lnTo>
                      <a:lnTo>
                        <a:pt x="1322" y="620"/>
                      </a:lnTo>
                      <a:lnTo>
                        <a:pt x="1303" y="611"/>
                      </a:lnTo>
                      <a:lnTo>
                        <a:pt x="1261" y="644"/>
                      </a:lnTo>
                      <a:lnTo>
                        <a:pt x="1241" y="629"/>
                      </a:lnTo>
                      <a:lnTo>
                        <a:pt x="1232" y="654"/>
                      </a:lnTo>
                      <a:lnTo>
                        <a:pt x="1202" y="690"/>
                      </a:lnTo>
                      <a:lnTo>
                        <a:pt x="1138" y="722"/>
                      </a:lnTo>
                      <a:lnTo>
                        <a:pt x="1178" y="735"/>
                      </a:lnTo>
                      <a:lnTo>
                        <a:pt x="1183" y="770"/>
                      </a:lnTo>
                      <a:lnTo>
                        <a:pt x="1132" y="765"/>
                      </a:lnTo>
                      <a:lnTo>
                        <a:pt x="1057" y="741"/>
                      </a:lnTo>
                      <a:lnTo>
                        <a:pt x="925" y="765"/>
                      </a:lnTo>
                      <a:lnTo>
                        <a:pt x="785" y="795"/>
                      </a:lnTo>
                      <a:lnTo>
                        <a:pt x="685" y="816"/>
                      </a:lnTo>
                      <a:lnTo>
                        <a:pt x="572" y="833"/>
                      </a:lnTo>
                      <a:lnTo>
                        <a:pt x="470" y="858"/>
                      </a:lnTo>
                      <a:lnTo>
                        <a:pt x="434" y="861"/>
                      </a:lnTo>
                      <a:lnTo>
                        <a:pt x="436" y="828"/>
                      </a:lnTo>
                      <a:lnTo>
                        <a:pt x="463" y="789"/>
                      </a:lnTo>
                      <a:lnTo>
                        <a:pt x="550" y="749"/>
                      </a:lnTo>
                      <a:lnTo>
                        <a:pt x="613" y="731"/>
                      </a:lnTo>
                      <a:lnTo>
                        <a:pt x="703" y="723"/>
                      </a:lnTo>
                      <a:lnTo>
                        <a:pt x="733" y="713"/>
                      </a:lnTo>
                      <a:lnTo>
                        <a:pt x="755" y="690"/>
                      </a:lnTo>
                      <a:lnTo>
                        <a:pt x="784" y="705"/>
                      </a:lnTo>
                      <a:lnTo>
                        <a:pt x="808" y="698"/>
                      </a:lnTo>
                      <a:lnTo>
                        <a:pt x="716" y="659"/>
                      </a:lnTo>
                      <a:lnTo>
                        <a:pt x="664" y="630"/>
                      </a:lnTo>
                      <a:lnTo>
                        <a:pt x="680" y="530"/>
                      </a:lnTo>
                      <a:lnTo>
                        <a:pt x="646" y="557"/>
                      </a:lnTo>
                      <a:lnTo>
                        <a:pt x="623" y="591"/>
                      </a:lnTo>
                      <a:lnTo>
                        <a:pt x="611" y="651"/>
                      </a:lnTo>
                      <a:lnTo>
                        <a:pt x="595" y="704"/>
                      </a:lnTo>
                      <a:lnTo>
                        <a:pt x="559" y="593"/>
                      </a:lnTo>
                      <a:lnTo>
                        <a:pt x="551" y="557"/>
                      </a:lnTo>
                      <a:lnTo>
                        <a:pt x="520" y="563"/>
                      </a:lnTo>
                      <a:lnTo>
                        <a:pt x="512" y="539"/>
                      </a:lnTo>
                      <a:lnTo>
                        <a:pt x="493" y="539"/>
                      </a:lnTo>
                      <a:lnTo>
                        <a:pt x="524" y="663"/>
                      </a:lnTo>
                      <a:lnTo>
                        <a:pt x="517" y="699"/>
                      </a:lnTo>
                      <a:lnTo>
                        <a:pt x="476" y="732"/>
                      </a:lnTo>
                      <a:lnTo>
                        <a:pt x="428" y="758"/>
                      </a:lnTo>
                      <a:lnTo>
                        <a:pt x="401" y="780"/>
                      </a:lnTo>
                      <a:lnTo>
                        <a:pt x="385" y="800"/>
                      </a:lnTo>
                      <a:lnTo>
                        <a:pt x="385" y="818"/>
                      </a:lnTo>
                      <a:lnTo>
                        <a:pt x="341" y="816"/>
                      </a:lnTo>
                      <a:lnTo>
                        <a:pt x="328" y="857"/>
                      </a:lnTo>
                      <a:lnTo>
                        <a:pt x="295" y="873"/>
                      </a:lnTo>
                      <a:lnTo>
                        <a:pt x="217" y="885"/>
                      </a:lnTo>
                      <a:lnTo>
                        <a:pt x="157" y="893"/>
                      </a:lnTo>
                      <a:lnTo>
                        <a:pt x="164" y="872"/>
                      </a:lnTo>
                      <a:lnTo>
                        <a:pt x="146" y="843"/>
                      </a:lnTo>
                      <a:lnTo>
                        <a:pt x="197" y="840"/>
                      </a:lnTo>
                      <a:lnTo>
                        <a:pt x="223" y="840"/>
                      </a:lnTo>
                      <a:lnTo>
                        <a:pt x="251" y="794"/>
                      </a:lnTo>
                      <a:lnTo>
                        <a:pt x="255" y="719"/>
                      </a:lnTo>
                      <a:lnTo>
                        <a:pt x="244" y="680"/>
                      </a:lnTo>
                      <a:lnTo>
                        <a:pt x="216" y="644"/>
                      </a:lnTo>
                      <a:lnTo>
                        <a:pt x="187" y="591"/>
                      </a:lnTo>
                      <a:lnTo>
                        <a:pt x="235" y="518"/>
                      </a:lnTo>
                      <a:lnTo>
                        <a:pt x="246" y="468"/>
                      </a:lnTo>
                      <a:lnTo>
                        <a:pt x="241" y="423"/>
                      </a:lnTo>
                      <a:lnTo>
                        <a:pt x="217" y="395"/>
                      </a:lnTo>
                      <a:lnTo>
                        <a:pt x="165" y="366"/>
                      </a:lnTo>
                      <a:lnTo>
                        <a:pt x="108" y="312"/>
                      </a:lnTo>
                      <a:lnTo>
                        <a:pt x="90" y="272"/>
                      </a:lnTo>
                      <a:lnTo>
                        <a:pt x="61" y="246"/>
                      </a:lnTo>
                      <a:lnTo>
                        <a:pt x="7" y="201"/>
                      </a:lnTo>
                      <a:lnTo>
                        <a:pt x="0" y="168"/>
                      </a:lnTo>
                      <a:lnTo>
                        <a:pt x="21" y="126"/>
                      </a:lnTo>
                      <a:lnTo>
                        <a:pt x="48" y="50"/>
                      </a:lnTo>
                      <a:lnTo>
                        <a:pt x="36" y="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542" name="Freeform 86"/>
                <p:cNvSpPr>
                  <a:spLocks noChangeAspect="1"/>
                </p:cNvSpPr>
                <p:nvPr/>
              </p:nvSpPr>
              <p:spPr bwMode="auto">
                <a:xfrm>
                  <a:off x="-2410" y="1670"/>
                  <a:ext cx="20" cy="19"/>
                </a:xfrm>
                <a:custGeom>
                  <a:avLst/>
                  <a:gdLst>
                    <a:gd name="T0" fmla="*/ 1 w 75"/>
                    <a:gd name="T1" fmla="*/ 0 h 68"/>
                    <a:gd name="T2" fmla="*/ 18 w 75"/>
                    <a:gd name="T3" fmla="*/ 9 h 68"/>
                    <a:gd name="T4" fmla="*/ 27 w 75"/>
                    <a:gd name="T5" fmla="*/ 23 h 68"/>
                    <a:gd name="T6" fmla="*/ 57 w 75"/>
                    <a:gd name="T7" fmla="*/ 42 h 68"/>
                    <a:gd name="T8" fmla="*/ 75 w 75"/>
                    <a:gd name="T9" fmla="*/ 62 h 68"/>
                    <a:gd name="T10" fmla="*/ 22 w 75"/>
                    <a:gd name="T11" fmla="*/ 62 h 68"/>
                    <a:gd name="T12" fmla="*/ 4 w 75"/>
                    <a:gd name="T13" fmla="*/ 42 h 68"/>
                    <a:gd name="T14" fmla="*/ 0 w 75"/>
                    <a:gd name="T15" fmla="*/ 24 h 68"/>
                    <a:gd name="T16" fmla="*/ 1 w 75"/>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8">
                      <a:moveTo>
                        <a:pt x="1" y="0"/>
                      </a:moveTo>
                      <a:cubicBezTo>
                        <a:pt x="7" y="3"/>
                        <a:pt x="12" y="6"/>
                        <a:pt x="18" y="9"/>
                      </a:cubicBezTo>
                      <a:cubicBezTo>
                        <a:pt x="22" y="14"/>
                        <a:pt x="24" y="18"/>
                        <a:pt x="27" y="23"/>
                      </a:cubicBezTo>
                      <a:cubicBezTo>
                        <a:pt x="29" y="38"/>
                        <a:pt x="44" y="39"/>
                        <a:pt x="57" y="42"/>
                      </a:cubicBezTo>
                      <a:cubicBezTo>
                        <a:pt x="66" y="47"/>
                        <a:pt x="71" y="52"/>
                        <a:pt x="75" y="62"/>
                      </a:cubicBezTo>
                      <a:cubicBezTo>
                        <a:pt x="65" y="68"/>
                        <a:pt x="32" y="62"/>
                        <a:pt x="22" y="62"/>
                      </a:cubicBezTo>
                      <a:cubicBezTo>
                        <a:pt x="8" y="59"/>
                        <a:pt x="11" y="53"/>
                        <a:pt x="4" y="42"/>
                      </a:cubicBezTo>
                      <a:cubicBezTo>
                        <a:pt x="3" y="36"/>
                        <a:pt x="1" y="30"/>
                        <a:pt x="0" y="24"/>
                      </a:cubicBezTo>
                      <a:cubicBezTo>
                        <a:pt x="1" y="3"/>
                        <a:pt x="1" y="11"/>
                        <a:pt x="1" y="0"/>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543" name="Freeform 87"/>
                <p:cNvSpPr>
                  <a:spLocks noChangeAspect="1"/>
                </p:cNvSpPr>
                <p:nvPr/>
              </p:nvSpPr>
              <p:spPr bwMode="auto">
                <a:xfrm>
                  <a:off x="-2402" y="1666"/>
                  <a:ext cx="14" cy="18"/>
                </a:xfrm>
                <a:custGeom>
                  <a:avLst/>
                  <a:gdLst>
                    <a:gd name="T0" fmla="*/ 10 w 48"/>
                    <a:gd name="T1" fmla="*/ 6 h 66"/>
                    <a:gd name="T2" fmla="*/ 22 w 48"/>
                    <a:gd name="T3" fmla="*/ 50 h 66"/>
                    <a:gd name="T4" fmla="*/ 48 w 48"/>
                    <a:gd name="T5" fmla="*/ 41 h 66"/>
                    <a:gd name="T6" fmla="*/ 46 w 48"/>
                    <a:gd name="T7" fmla="*/ 12 h 66"/>
                    <a:gd name="T8" fmla="*/ 40 w 48"/>
                    <a:gd name="T9" fmla="*/ 11 h 66"/>
                    <a:gd name="T10" fmla="*/ 19 w 48"/>
                    <a:gd name="T11" fmla="*/ 0 h 66"/>
                    <a:gd name="T12" fmla="*/ 10 w 48"/>
                    <a:gd name="T13" fmla="*/ 6 h 66"/>
                  </a:gdLst>
                  <a:ahLst/>
                  <a:cxnLst>
                    <a:cxn ang="0">
                      <a:pos x="T0" y="T1"/>
                    </a:cxn>
                    <a:cxn ang="0">
                      <a:pos x="T2" y="T3"/>
                    </a:cxn>
                    <a:cxn ang="0">
                      <a:pos x="T4" y="T5"/>
                    </a:cxn>
                    <a:cxn ang="0">
                      <a:pos x="T6" y="T7"/>
                    </a:cxn>
                    <a:cxn ang="0">
                      <a:pos x="T8" y="T9"/>
                    </a:cxn>
                    <a:cxn ang="0">
                      <a:pos x="T10" y="T11"/>
                    </a:cxn>
                    <a:cxn ang="0">
                      <a:pos x="T12" y="T13"/>
                    </a:cxn>
                  </a:cxnLst>
                  <a:rect l="0" t="0" r="r" b="b"/>
                  <a:pathLst>
                    <a:path w="48" h="66">
                      <a:moveTo>
                        <a:pt x="10" y="6"/>
                      </a:moveTo>
                      <a:cubicBezTo>
                        <a:pt x="13" y="66"/>
                        <a:pt x="0" y="39"/>
                        <a:pt x="22" y="50"/>
                      </a:cubicBezTo>
                      <a:cubicBezTo>
                        <a:pt x="41" y="48"/>
                        <a:pt x="36" y="48"/>
                        <a:pt x="48" y="41"/>
                      </a:cubicBezTo>
                      <a:cubicBezTo>
                        <a:pt x="47" y="31"/>
                        <a:pt x="48" y="21"/>
                        <a:pt x="46" y="12"/>
                      </a:cubicBezTo>
                      <a:cubicBezTo>
                        <a:pt x="45" y="10"/>
                        <a:pt x="42" y="12"/>
                        <a:pt x="40" y="11"/>
                      </a:cubicBezTo>
                      <a:cubicBezTo>
                        <a:pt x="33" y="8"/>
                        <a:pt x="26" y="3"/>
                        <a:pt x="19" y="0"/>
                      </a:cubicBezTo>
                      <a:cubicBezTo>
                        <a:pt x="11" y="3"/>
                        <a:pt x="14" y="0"/>
                        <a:pt x="10" y="6"/>
                      </a:cubicBezTo>
                      <a:close/>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544" name="Freeform 88"/>
                <p:cNvSpPr>
                  <a:spLocks noChangeAspect="1"/>
                </p:cNvSpPr>
                <p:nvPr/>
              </p:nvSpPr>
              <p:spPr bwMode="auto">
                <a:xfrm>
                  <a:off x="-1769" y="1715"/>
                  <a:ext cx="68" cy="110"/>
                </a:xfrm>
                <a:custGeom>
                  <a:avLst/>
                  <a:gdLst>
                    <a:gd name="T0" fmla="*/ 0 w 256"/>
                    <a:gd name="T1" fmla="*/ 0 h 402"/>
                    <a:gd name="T2" fmla="*/ 72 w 256"/>
                    <a:gd name="T3" fmla="*/ 100 h 402"/>
                    <a:gd name="T4" fmla="*/ 105 w 256"/>
                    <a:gd name="T5" fmla="*/ 171 h 402"/>
                    <a:gd name="T6" fmla="*/ 151 w 256"/>
                    <a:gd name="T7" fmla="*/ 231 h 402"/>
                    <a:gd name="T8" fmla="*/ 166 w 256"/>
                    <a:gd name="T9" fmla="*/ 250 h 402"/>
                    <a:gd name="T10" fmla="*/ 181 w 256"/>
                    <a:gd name="T11" fmla="*/ 291 h 402"/>
                    <a:gd name="T12" fmla="*/ 202 w 256"/>
                    <a:gd name="T13" fmla="*/ 312 h 402"/>
                    <a:gd name="T14" fmla="*/ 211 w 256"/>
                    <a:gd name="T15" fmla="*/ 331 h 402"/>
                    <a:gd name="T16" fmla="*/ 252 w 256"/>
                    <a:gd name="T17" fmla="*/ 384 h 402"/>
                    <a:gd name="T18" fmla="*/ 256 w 256"/>
                    <a:gd name="T19" fmla="*/ 399 h 402"/>
                    <a:gd name="T20" fmla="*/ 243 w 256"/>
                    <a:gd name="T21" fmla="*/ 402 h 402"/>
                    <a:gd name="T22" fmla="*/ 204 w 256"/>
                    <a:gd name="T23" fmla="*/ 364 h 402"/>
                    <a:gd name="T24" fmla="*/ 172 w 256"/>
                    <a:gd name="T25" fmla="*/ 319 h 402"/>
                    <a:gd name="T26" fmla="*/ 130 w 256"/>
                    <a:gd name="T27" fmla="*/ 261 h 402"/>
                    <a:gd name="T28" fmla="*/ 75 w 256"/>
                    <a:gd name="T29" fmla="*/ 192 h 402"/>
                    <a:gd name="T30" fmla="*/ 66 w 256"/>
                    <a:gd name="T31" fmla="*/ 151 h 402"/>
                    <a:gd name="T32" fmla="*/ 43 w 256"/>
                    <a:gd name="T33" fmla="*/ 103 h 402"/>
                    <a:gd name="T34" fmla="*/ 16 w 256"/>
                    <a:gd name="T35" fmla="*/ 42 h 402"/>
                    <a:gd name="T36" fmla="*/ 7 w 256"/>
                    <a:gd name="T37" fmla="*/ 1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402">
                      <a:moveTo>
                        <a:pt x="0" y="0"/>
                      </a:moveTo>
                      <a:lnTo>
                        <a:pt x="72" y="100"/>
                      </a:lnTo>
                      <a:lnTo>
                        <a:pt x="105" y="171"/>
                      </a:lnTo>
                      <a:lnTo>
                        <a:pt x="151" y="231"/>
                      </a:lnTo>
                      <a:lnTo>
                        <a:pt x="166" y="250"/>
                      </a:lnTo>
                      <a:lnTo>
                        <a:pt x="181" y="291"/>
                      </a:lnTo>
                      <a:lnTo>
                        <a:pt x="202" y="312"/>
                      </a:lnTo>
                      <a:lnTo>
                        <a:pt x="211" y="331"/>
                      </a:lnTo>
                      <a:lnTo>
                        <a:pt x="252" y="384"/>
                      </a:lnTo>
                      <a:lnTo>
                        <a:pt x="256" y="399"/>
                      </a:lnTo>
                      <a:lnTo>
                        <a:pt x="243" y="402"/>
                      </a:lnTo>
                      <a:lnTo>
                        <a:pt x="204" y="364"/>
                      </a:lnTo>
                      <a:lnTo>
                        <a:pt x="172" y="319"/>
                      </a:lnTo>
                      <a:lnTo>
                        <a:pt x="130" y="261"/>
                      </a:lnTo>
                      <a:lnTo>
                        <a:pt x="75" y="192"/>
                      </a:lnTo>
                      <a:lnTo>
                        <a:pt x="66" y="151"/>
                      </a:lnTo>
                      <a:lnTo>
                        <a:pt x="43" y="103"/>
                      </a:lnTo>
                      <a:lnTo>
                        <a:pt x="16" y="42"/>
                      </a:lnTo>
                      <a:lnTo>
                        <a:pt x="7" y="13"/>
                      </a:lnTo>
                    </a:path>
                  </a:pathLst>
                </a:custGeom>
                <a:solidFill>
                  <a:schemeClr val="tx1"/>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5545" name="Group 89"/>
              <p:cNvGrpSpPr>
                <a:grpSpLocks/>
              </p:cNvGrpSpPr>
              <p:nvPr/>
            </p:nvGrpSpPr>
            <p:grpSpPr bwMode="auto">
              <a:xfrm>
                <a:off x="5256" y="3940"/>
                <a:ext cx="89" cy="142"/>
                <a:chOff x="-3570" y="2004"/>
                <a:chExt cx="670" cy="1067"/>
              </a:xfrm>
            </p:grpSpPr>
            <p:sp>
              <p:nvSpPr>
                <p:cNvPr id="915546" name="WordArt 90"/>
                <p:cNvSpPr>
                  <a:spLocks noChangeArrowheads="1" noChangeShapeType="1" noTextEdit="1"/>
                </p:cNvSpPr>
                <p:nvPr/>
              </p:nvSpPr>
              <p:spPr bwMode="auto">
                <a:xfrm>
                  <a:off x="-3433" y="2236"/>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R</a:t>
                  </a:r>
                </a:p>
              </p:txBody>
            </p:sp>
            <p:sp>
              <p:nvSpPr>
                <p:cNvPr id="915547" name="WordArt 91"/>
                <p:cNvSpPr>
                  <a:spLocks noChangeArrowheads="1" noChangeShapeType="1" noTextEdit="1"/>
                </p:cNvSpPr>
                <p:nvPr/>
              </p:nvSpPr>
              <p:spPr bwMode="auto">
                <a:xfrm>
                  <a:off x="-3570" y="200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F</a:t>
                  </a:r>
                </a:p>
              </p:txBody>
            </p:sp>
            <p:sp>
              <p:nvSpPr>
                <p:cNvPr id="915548" name="WordArt 92"/>
                <p:cNvSpPr>
                  <a:spLocks noChangeArrowheads="1" noChangeShapeType="1" noTextEdit="1"/>
                </p:cNvSpPr>
                <p:nvPr/>
              </p:nvSpPr>
              <p:spPr bwMode="auto">
                <a:xfrm>
                  <a:off x="-3323" y="2574"/>
                  <a:ext cx="313"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W</a:t>
                  </a:r>
                </a:p>
              </p:txBody>
            </p:sp>
            <p:sp>
              <p:nvSpPr>
                <p:cNvPr id="915549" name="WordArt 93"/>
                <p:cNvSpPr>
                  <a:spLocks noChangeArrowheads="1" noChangeShapeType="1" noTextEdit="1"/>
                </p:cNvSpPr>
                <p:nvPr/>
              </p:nvSpPr>
              <p:spPr bwMode="auto">
                <a:xfrm>
                  <a:off x="-3115" y="2784"/>
                  <a:ext cx="215" cy="287"/>
                </a:xfrm>
                <a:prstGeom prst="rect">
                  <a:avLst/>
                </a:prstGeom>
                <a:extLst>
                  <a:ext uri="{91240B29-F687-4F45-9708-019B960494DF}">
                    <a14:hiddenLine xmlns:a14="http://schemas.microsoft.com/office/drawing/2010/main" w="9525">
                      <a:solidFill>
                        <a:srgbClr val="000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400" b="1" kern="10">
                      <a:solidFill>
                        <a:schemeClr val="tx1"/>
                      </a:solidFill>
                      <a:latin typeface="Georgia" panose="02040502050405020303" pitchFamily="18" charset="0"/>
                    </a:rPr>
                    <a:t>A</a:t>
                  </a:r>
                </a:p>
              </p:txBody>
            </p:sp>
          </p:grpSp>
          <p:grpSp>
            <p:nvGrpSpPr>
              <p:cNvPr id="915550" name="Group 94"/>
              <p:cNvGrpSpPr>
                <a:grpSpLocks/>
              </p:cNvGrpSpPr>
              <p:nvPr/>
            </p:nvGrpSpPr>
            <p:grpSpPr bwMode="auto">
              <a:xfrm>
                <a:off x="5245" y="3818"/>
                <a:ext cx="122" cy="288"/>
                <a:chOff x="-3654" y="1084"/>
                <a:chExt cx="915" cy="2163"/>
              </a:xfrm>
            </p:grpSpPr>
            <p:grpSp>
              <p:nvGrpSpPr>
                <p:cNvPr id="915551" name="Group 95"/>
                <p:cNvGrpSpPr>
                  <a:grpSpLocks/>
                </p:cNvGrpSpPr>
                <p:nvPr/>
              </p:nvGrpSpPr>
              <p:grpSpPr bwMode="auto">
                <a:xfrm>
                  <a:off x="-3654" y="1787"/>
                  <a:ext cx="915" cy="1460"/>
                  <a:chOff x="-3654" y="1787"/>
                  <a:chExt cx="915" cy="1460"/>
                </a:xfrm>
              </p:grpSpPr>
              <p:sp>
                <p:nvSpPr>
                  <p:cNvPr id="915552" name="Rectangle 96"/>
                  <p:cNvSpPr>
                    <a:spLocks noChangeArrowheads="1"/>
                  </p:cNvSpPr>
                  <p:nvPr/>
                </p:nvSpPr>
                <p:spPr bwMode="auto">
                  <a:xfrm>
                    <a:off x="-3516" y="3134"/>
                    <a:ext cx="639" cy="11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553" name="Freeform 97"/>
                  <p:cNvSpPr>
                    <a:spLocks/>
                  </p:cNvSpPr>
                  <p:nvPr/>
                </p:nvSpPr>
                <p:spPr bwMode="auto">
                  <a:xfrm>
                    <a:off x="-3654" y="1787"/>
                    <a:ext cx="915" cy="1347"/>
                  </a:xfrm>
                  <a:custGeom>
                    <a:avLst/>
                    <a:gdLst>
                      <a:gd name="T0" fmla="*/ 0 w 1467"/>
                      <a:gd name="T1" fmla="*/ 0 h 2163"/>
                      <a:gd name="T2" fmla="*/ 1467 w 1467"/>
                      <a:gd name="T3" fmla="*/ 0 h 2163"/>
                      <a:gd name="T4" fmla="*/ 1371 w 1467"/>
                      <a:gd name="T5" fmla="*/ 1971 h 2163"/>
                      <a:gd name="T6" fmla="*/ 1358 w 1467"/>
                      <a:gd name="T7" fmla="*/ 2030 h 2163"/>
                      <a:gd name="T8" fmla="*/ 1329 w 1467"/>
                      <a:gd name="T9" fmla="*/ 2082 h 2163"/>
                      <a:gd name="T10" fmla="*/ 1302 w 1467"/>
                      <a:gd name="T11" fmla="*/ 2108 h 2163"/>
                      <a:gd name="T12" fmla="*/ 1274 w 1467"/>
                      <a:gd name="T13" fmla="*/ 2133 h 2163"/>
                      <a:gd name="T14" fmla="*/ 1245 w 1467"/>
                      <a:gd name="T15" fmla="*/ 2162 h 2163"/>
                      <a:gd name="T16" fmla="*/ 222 w 1467"/>
                      <a:gd name="T17" fmla="*/ 2163 h 2163"/>
                      <a:gd name="T18" fmla="*/ 195 w 1467"/>
                      <a:gd name="T19" fmla="*/ 2141 h 2163"/>
                      <a:gd name="T20" fmla="*/ 170 w 1467"/>
                      <a:gd name="T21" fmla="*/ 2114 h 2163"/>
                      <a:gd name="T22" fmla="*/ 144 w 1467"/>
                      <a:gd name="T23" fmla="*/ 2091 h 2163"/>
                      <a:gd name="T24" fmla="*/ 126 w 1467"/>
                      <a:gd name="T25" fmla="*/ 2063 h 2163"/>
                      <a:gd name="T26" fmla="*/ 114 w 1467"/>
                      <a:gd name="T27" fmla="*/ 2034 h 2163"/>
                      <a:gd name="T28" fmla="*/ 99 w 1467"/>
                      <a:gd name="T29" fmla="*/ 1997 h 2163"/>
                      <a:gd name="T30" fmla="*/ 93 w 1467"/>
                      <a:gd name="T31" fmla="*/ 1946 h 2163"/>
                      <a:gd name="T32" fmla="*/ 0 w 1467"/>
                      <a:gd name="T33"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7" h="2163">
                        <a:moveTo>
                          <a:pt x="0" y="0"/>
                        </a:moveTo>
                        <a:lnTo>
                          <a:pt x="1467" y="0"/>
                        </a:lnTo>
                        <a:lnTo>
                          <a:pt x="1371" y="1971"/>
                        </a:lnTo>
                        <a:lnTo>
                          <a:pt x="1358" y="2030"/>
                        </a:lnTo>
                        <a:lnTo>
                          <a:pt x="1329" y="2082"/>
                        </a:lnTo>
                        <a:lnTo>
                          <a:pt x="1302" y="2108"/>
                        </a:lnTo>
                        <a:lnTo>
                          <a:pt x="1274" y="2133"/>
                        </a:lnTo>
                        <a:lnTo>
                          <a:pt x="1245" y="2162"/>
                        </a:lnTo>
                        <a:lnTo>
                          <a:pt x="222" y="2163"/>
                        </a:lnTo>
                        <a:lnTo>
                          <a:pt x="195" y="2141"/>
                        </a:lnTo>
                        <a:lnTo>
                          <a:pt x="170" y="2114"/>
                        </a:lnTo>
                        <a:lnTo>
                          <a:pt x="144" y="2091"/>
                        </a:lnTo>
                        <a:lnTo>
                          <a:pt x="126" y="2063"/>
                        </a:lnTo>
                        <a:lnTo>
                          <a:pt x="114" y="2034"/>
                        </a:lnTo>
                        <a:lnTo>
                          <a:pt x="99" y="1997"/>
                        </a:lnTo>
                        <a:lnTo>
                          <a:pt x="93" y="1946"/>
                        </a:lnTo>
                        <a:lnTo>
                          <a:pt x="0" y="0"/>
                        </a:lnTo>
                        <a:close/>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5554" name="Group 98"/>
                <p:cNvGrpSpPr>
                  <a:grpSpLocks/>
                </p:cNvGrpSpPr>
                <p:nvPr/>
              </p:nvGrpSpPr>
              <p:grpSpPr bwMode="auto">
                <a:xfrm>
                  <a:off x="-3649" y="1084"/>
                  <a:ext cx="906" cy="1623"/>
                  <a:chOff x="-3649" y="1084"/>
                  <a:chExt cx="906" cy="1623"/>
                </a:xfrm>
              </p:grpSpPr>
              <p:grpSp>
                <p:nvGrpSpPr>
                  <p:cNvPr id="915555" name="Group 99"/>
                  <p:cNvGrpSpPr>
                    <a:grpSpLocks/>
                  </p:cNvGrpSpPr>
                  <p:nvPr/>
                </p:nvGrpSpPr>
                <p:grpSpPr bwMode="auto">
                  <a:xfrm>
                    <a:off x="-3649" y="1090"/>
                    <a:ext cx="226" cy="1614"/>
                    <a:chOff x="-3649" y="1090"/>
                    <a:chExt cx="226" cy="1614"/>
                  </a:xfrm>
                </p:grpSpPr>
                <p:sp>
                  <p:nvSpPr>
                    <p:cNvPr id="915556" name="Arc 100"/>
                    <p:cNvSpPr>
                      <a:spLocks/>
                    </p:cNvSpPr>
                    <p:nvPr/>
                  </p:nvSpPr>
                  <p:spPr bwMode="auto">
                    <a:xfrm rot="21514032" flipV="1">
                      <a:off x="-3544" y="1090"/>
                      <a:ext cx="121" cy="1605"/>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5557" name="Arc 101"/>
                    <p:cNvSpPr>
                      <a:spLocks/>
                    </p:cNvSpPr>
                    <p:nvPr/>
                  </p:nvSpPr>
                  <p:spPr bwMode="auto">
                    <a:xfrm rot="21514032" flipH="1" flipV="1">
                      <a:off x="-3649" y="1101"/>
                      <a:ext cx="124" cy="1603"/>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15558" name="Group 102"/>
                  <p:cNvGrpSpPr>
                    <a:grpSpLocks/>
                  </p:cNvGrpSpPr>
                  <p:nvPr/>
                </p:nvGrpSpPr>
                <p:grpSpPr bwMode="auto">
                  <a:xfrm>
                    <a:off x="-3195" y="1084"/>
                    <a:ext cx="226" cy="1612"/>
                    <a:chOff x="-3195" y="1084"/>
                    <a:chExt cx="226" cy="1612"/>
                  </a:xfrm>
                </p:grpSpPr>
                <p:sp>
                  <p:nvSpPr>
                    <p:cNvPr id="915559" name="Arc 103"/>
                    <p:cNvSpPr>
                      <a:spLocks/>
                    </p:cNvSpPr>
                    <p:nvPr/>
                  </p:nvSpPr>
                  <p:spPr bwMode="auto">
                    <a:xfrm rot="21514032" flipV="1">
                      <a:off x="-3090" y="1084"/>
                      <a:ext cx="121" cy="1603"/>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5560" name="Arc 104"/>
                    <p:cNvSpPr>
                      <a:spLocks/>
                    </p:cNvSpPr>
                    <p:nvPr/>
                  </p:nvSpPr>
                  <p:spPr bwMode="auto">
                    <a:xfrm rot="21514032" flipH="1" flipV="1">
                      <a:off x="-3195" y="1094"/>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15561" name="Group 105"/>
                  <p:cNvGrpSpPr>
                    <a:grpSpLocks/>
                  </p:cNvGrpSpPr>
                  <p:nvPr/>
                </p:nvGrpSpPr>
                <p:grpSpPr bwMode="auto">
                  <a:xfrm>
                    <a:off x="-3422" y="1095"/>
                    <a:ext cx="226" cy="1612"/>
                    <a:chOff x="-3422" y="1095"/>
                    <a:chExt cx="226" cy="1612"/>
                  </a:xfrm>
                </p:grpSpPr>
                <p:sp>
                  <p:nvSpPr>
                    <p:cNvPr id="915562" name="Arc 106"/>
                    <p:cNvSpPr>
                      <a:spLocks/>
                    </p:cNvSpPr>
                    <p:nvPr/>
                  </p:nvSpPr>
                  <p:spPr bwMode="auto">
                    <a:xfrm rot="21514032" flipV="1">
                      <a:off x="-3317" y="1095"/>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5563" name="Arc 107"/>
                    <p:cNvSpPr>
                      <a:spLocks/>
                    </p:cNvSpPr>
                    <p:nvPr/>
                  </p:nvSpPr>
                  <p:spPr bwMode="auto">
                    <a:xfrm rot="21514032" flipH="1" flipV="1">
                      <a:off x="-3422" y="1105"/>
                      <a:ext cx="124"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915564" name="Group 108"/>
                  <p:cNvGrpSpPr>
                    <a:grpSpLocks/>
                  </p:cNvGrpSpPr>
                  <p:nvPr/>
                </p:nvGrpSpPr>
                <p:grpSpPr bwMode="auto">
                  <a:xfrm>
                    <a:off x="-2970" y="1088"/>
                    <a:ext cx="227" cy="1612"/>
                    <a:chOff x="-2970" y="1088"/>
                    <a:chExt cx="227" cy="1612"/>
                  </a:xfrm>
                </p:grpSpPr>
                <p:sp>
                  <p:nvSpPr>
                    <p:cNvPr id="915565" name="Arc 109"/>
                    <p:cNvSpPr>
                      <a:spLocks/>
                    </p:cNvSpPr>
                    <p:nvPr/>
                  </p:nvSpPr>
                  <p:spPr bwMode="auto">
                    <a:xfrm rot="21514032" flipV="1">
                      <a:off x="-2864" y="1088"/>
                      <a:ext cx="121" cy="1602"/>
                    </a:xfrm>
                    <a:custGeom>
                      <a:avLst/>
                      <a:gdLst>
                        <a:gd name="G0" fmla="+- 0 0 0"/>
                        <a:gd name="G1" fmla="+- 21506 0 0"/>
                        <a:gd name="G2" fmla="+- 21600 0 0"/>
                        <a:gd name="T0" fmla="*/ 2015 w 21231"/>
                        <a:gd name="T1" fmla="*/ 0 h 21506"/>
                        <a:gd name="T2" fmla="*/ 21231 w 21231"/>
                        <a:gd name="T3" fmla="*/ 17530 h 21506"/>
                        <a:gd name="T4" fmla="*/ 0 w 21231"/>
                        <a:gd name="T5" fmla="*/ 21506 h 21506"/>
                      </a:gdLst>
                      <a:ahLst/>
                      <a:cxnLst>
                        <a:cxn ang="0">
                          <a:pos x="T0" y="T1"/>
                        </a:cxn>
                        <a:cxn ang="0">
                          <a:pos x="T2" y="T3"/>
                        </a:cxn>
                        <a:cxn ang="0">
                          <a:pos x="T4" y="T5"/>
                        </a:cxn>
                      </a:cxnLst>
                      <a:rect l="0" t="0" r="r" b="b"/>
                      <a:pathLst>
                        <a:path w="21231" h="21506" fill="none" extrusionOk="0">
                          <a:moveTo>
                            <a:pt x="2014" y="0"/>
                          </a:moveTo>
                          <a:cubicBezTo>
                            <a:pt x="11614" y="899"/>
                            <a:pt x="19456" y="8052"/>
                            <a:pt x="21230" y="17530"/>
                          </a:cubicBezTo>
                        </a:path>
                        <a:path w="21231" h="21506" stroke="0" extrusionOk="0">
                          <a:moveTo>
                            <a:pt x="2014" y="0"/>
                          </a:moveTo>
                          <a:cubicBezTo>
                            <a:pt x="11614" y="899"/>
                            <a:pt x="19456" y="8052"/>
                            <a:pt x="21230" y="17530"/>
                          </a:cubicBezTo>
                          <a:lnTo>
                            <a:pt x="0" y="21506"/>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15566" name="Arc 110"/>
                    <p:cNvSpPr>
                      <a:spLocks/>
                    </p:cNvSpPr>
                    <p:nvPr/>
                  </p:nvSpPr>
                  <p:spPr bwMode="auto">
                    <a:xfrm rot="21514032" flipH="1" flipV="1">
                      <a:off x="-2970" y="1098"/>
                      <a:ext cx="125" cy="1602"/>
                    </a:xfrm>
                    <a:custGeom>
                      <a:avLst/>
                      <a:gdLst>
                        <a:gd name="G0" fmla="+- 0 0 0"/>
                        <a:gd name="G1" fmla="+- 21587 0 0"/>
                        <a:gd name="G2" fmla="+- 21600 0 0"/>
                        <a:gd name="T0" fmla="*/ 757 w 21600"/>
                        <a:gd name="T1" fmla="*/ 0 h 21587"/>
                        <a:gd name="T2" fmla="*/ 21600 w 21600"/>
                        <a:gd name="T3" fmla="*/ 21503 h 21587"/>
                        <a:gd name="T4" fmla="*/ 0 w 21600"/>
                        <a:gd name="T5" fmla="*/ 21587 h 21587"/>
                      </a:gdLst>
                      <a:ahLst/>
                      <a:cxnLst>
                        <a:cxn ang="0">
                          <a:pos x="T0" y="T1"/>
                        </a:cxn>
                        <a:cxn ang="0">
                          <a:pos x="T2" y="T3"/>
                        </a:cxn>
                        <a:cxn ang="0">
                          <a:pos x="T4" y="T5"/>
                        </a:cxn>
                      </a:cxnLst>
                      <a:rect l="0" t="0" r="r" b="b"/>
                      <a:pathLst>
                        <a:path w="21600" h="21587" fill="none" extrusionOk="0">
                          <a:moveTo>
                            <a:pt x="756" y="0"/>
                          </a:moveTo>
                          <a:cubicBezTo>
                            <a:pt x="12352" y="406"/>
                            <a:pt x="21554" y="9900"/>
                            <a:pt x="21599" y="21503"/>
                          </a:cubicBezTo>
                        </a:path>
                        <a:path w="21600" h="21587" stroke="0" extrusionOk="0">
                          <a:moveTo>
                            <a:pt x="756" y="0"/>
                          </a:moveTo>
                          <a:cubicBezTo>
                            <a:pt x="12352" y="406"/>
                            <a:pt x="21554" y="9900"/>
                            <a:pt x="21599" y="21503"/>
                          </a:cubicBezTo>
                          <a:lnTo>
                            <a:pt x="0" y="21587"/>
                          </a:lnTo>
                          <a:close/>
                        </a:path>
                      </a:pathLst>
                    </a:cu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grpSp>
        <p:sp>
          <p:nvSpPr>
            <p:cNvPr id="915567" name="Text Box 111"/>
            <p:cNvSpPr txBox="1">
              <a:spLocks noChangeArrowheads="1"/>
            </p:cNvSpPr>
            <p:nvPr/>
          </p:nvSpPr>
          <p:spPr bwMode="auto">
            <a:xfrm>
              <a:off x="111" y="4131"/>
              <a:ext cx="183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en-US" altLang="en-US" sz="1200" dirty="0">
                  <a:solidFill>
                    <a:schemeClr val="tx1"/>
                  </a:solidFill>
                  <a:latin typeface="Arial Narrow" panose="020B0606020202030204" pitchFamily="34" charset="0"/>
                  <a:cs typeface="Arial" panose="020B0604020202020204" pitchFamily="34" charset="0"/>
                </a:rPr>
                <a:t>Laws, Rules &amp; Ethics 2021</a:t>
              </a:r>
              <a:r>
                <a:rPr lang="en-US" altLang="en-US" sz="1200" dirty="0">
                  <a:solidFill>
                    <a:schemeClr val="tx1"/>
                  </a:solidFill>
                  <a:latin typeface="Arial Narrow" panose="020B0606020202030204" pitchFamily="34" charset="0"/>
                </a:rPr>
                <a:t>, Slide </a:t>
              </a:r>
              <a:fld id="{7989A92B-542F-4630-AFD1-E935B193E19A}" type="slidenum">
                <a:rPr lang="en-US" altLang="en-US" sz="1200">
                  <a:solidFill>
                    <a:schemeClr val="tx1"/>
                  </a:solidFill>
                  <a:latin typeface="Arial Narrow" panose="020B0606020202030204" pitchFamily="34" charset="0"/>
                </a:rPr>
                <a:pPr eaLnBrk="0" hangingPunct="0">
                  <a:spcBef>
                    <a:spcPct val="50000"/>
                  </a:spcBef>
                </a:pPr>
                <a:t>49</a:t>
              </a:fld>
              <a:endParaRPr lang="en-US" altLang="en-US" sz="1200" dirty="0">
                <a:solidFill>
                  <a:schemeClr val="tx1"/>
                </a:solidFill>
                <a:latin typeface="Arial Narrow" panose="020B0606020202030204" pitchFamily="34" charset="0"/>
              </a:endParaRPr>
            </a:p>
          </p:txBody>
        </p:sp>
      </p:gr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685800" y="479844"/>
            <a:ext cx="7772400" cy="553998"/>
          </a:xfrm>
        </p:spPr>
        <p:txBody>
          <a:bodyPr vert="horz" wrap="square" lIns="0" tIns="0" rIns="0" bIns="0" numCol="1"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CE Record Retention</a:t>
            </a:r>
          </a:p>
        </p:txBody>
      </p:sp>
      <p:sp>
        <p:nvSpPr>
          <p:cNvPr id="500739" name="Rectangle 3"/>
          <p:cNvSpPr>
            <a:spLocks noGrp="1" noChangeArrowheads="1"/>
          </p:cNvSpPr>
          <p:nvPr>
            <p:ph idx="1"/>
          </p:nvPr>
        </p:nvSpPr>
        <p:spPr>
          <a:xfrm>
            <a:off x="389731" y="1173113"/>
            <a:ext cx="8364537" cy="4263603"/>
          </a:xfrm>
        </p:spPr>
        <p:txBody>
          <a:bodyPr vert="horz" wrap="square" lIns="0" tIns="0" rIns="0" bIns="0" numCol="1" anchor="t" anchorCtr="0" compatLnSpc="1">
            <a:prstTxWarp prst="textNoShape">
              <a:avLst/>
            </a:prstTxWarp>
            <a:spAutoFit/>
          </a:bodyPr>
          <a:lstStyle/>
          <a:p>
            <a:pPr marL="288925" indent="-288925">
              <a:lnSpc>
                <a:spcPct val="130000"/>
              </a:lnSpc>
              <a:buClr>
                <a:schemeClr val="tx1"/>
              </a:buClr>
              <a:buSzPct val="75000"/>
              <a:buFont typeface="Wingdings" panose="05000000000000000000" pitchFamily="2" charset="2"/>
              <a:buChar char="§"/>
            </a:pPr>
            <a:r>
              <a:rPr lang="en-US" altLang="en-US" sz="3200" b="1" dirty="0">
                <a:solidFill>
                  <a:schemeClr val="tx2"/>
                </a:solidFill>
                <a:effectLst>
                  <a:outerShdw blurRad="38100" dist="38100" dir="2700000" algn="tl">
                    <a:srgbClr val="000000"/>
                  </a:outerShdw>
                </a:effectLst>
                <a:cs typeface="Calibri" panose="020F0502020204030204" pitchFamily="34" charset="0"/>
              </a:rPr>
              <a:t>Rule </a:t>
            </a:r>
            <a:r>
              <a:rPr lang="en-US" altLang="en-US" sz="3200" b="1" dirty="0" err="1">
                <a:solidFill>
                  <a:schemeClr val="tx2"/>
                </a:solidFill>
                <a:effectLst>
                  <a:outerShdw blurRad="38100" dist="38100" dir="2700000" algn="tl">
                    <a:srgbClr val="000000"/>
                  </a:outerShdw>
                </a:effectLst>
                <a:cs typeface="Calibri" panose="020F0502020204030204" pitchFamily="34" charset="0"/>
              </a:rPr>
              <a:t>61G15</a:t>
            </a:r>
            <a:r>
              <a:rPr lang="en-US" altLang="en-US" sz="3200" b="1" dirty="0">
                <a:solidFill>
                  <a:schemeClr val="tx2"/>
                </a:solidFill>
                <a:effectLst>
                  <a:outerShdw blurRad="38100" dist="38100" dir="2700000" algn="tl">
                    <a:srgbClr val="000000"/>
                  </a:outerShdw>
                </a:effectLst>
                <a:cs typeface="Calibri" panose="020F0502020204030204" pitchFamily="34" charset="0"/>
              </a:rPr>
              <a:t>-22.008, FAC, Record Keeping</a:t>
            </a:r>
          </a:p>
          <a:p>
            <a:pPr marL="631825" lvl="1" indent="-288925">
              <a:lnSpc>
                <a:spcPct val="130000"/>
              </a:lnSpc>
              <a:buClr>
                <a:schemeClr val="tx1"/>
              </a:buClr>
              <a:buSzPct val="75000"/>
              <a:buFont typeface="Wingdings" panose="05000000000000000000" pitchFamily="2" charset="2"/>
              <a:buChar char="ü"/>
            </a:pPr>
            <a:r>
              <a:rPr lang="en-US" altLang="en-US" sz="2800" dirty="0">
                <a:solidFill>
                  <a:schemeClr val="tx2"/>
                </a:solidFill>
                <a:effectLst>
                  <a:outerShdw blurRad="38100" dist="38100" dir="2700000" algn="tl">
                    <a:srgbClr val="000000"/>
                  </a:outerShdw>
                </a:effectLst>
                <a:cs typeface="Calibri" panose="020F0502020204030204" pitchFamily="34" charset="0"/>
              </a:rPr>
              <a:t>maintaining sufficient records </a:t>
            </a:r>
          </a:p>
          <a:p>
            <a:pPr marL="631825" lvl="1" indent="-288925">
              <a:lnSpc>
                <a:spcPct val="130000"/>
              </a:lnSpc>
              <a:buClr>
                <a:schemeClr val="tx1"/>
              </a:buClr>
              <a:buSzPct val="75000"/>
              <a:buFont typeface="Wingdings" panose="05000000000000000000" pitchFamily="2" charset="2"/>
              <a:buChar char="ü"/>
            </a:pPr>
            <a:r>
              <a:rPr lang="en-US" altLang="en-US" sz="2800" dirty="0">
                <a:solidFill>
                  <a:schemeClr val="tx2"/>
                </a:solidFill>
                <a:effectLst>
                  <a:outerShdw blurRad="38100" dist="38100" dir="2700000" algn="tl">
                    <a:srgbClr val="000000"/>
                  </a:outerShdw>
                </a:effectLst>
                <a:cs typeface="Calibri" panose="020F0502020204030204" pitchFamily="34" charset="0"/>
              </a:rPr>
              <a:t>completion of qualifying </a:t>
            </a:r>
            <a:r>
              <a:rPr lang="en-US" altLang="en-US" sz="2800" dirty="0" err="1">
                <a:solidFill>
                  <a:schemeClr val="tx2"/>
                </a:solidFill>
                <a:effectLst>
                  <a:outerShdw blurRad="38100" dist="38100" dir="2700000" algn="tl">
                    <a:srgbClr val="000000"/>
                  </a:outerShdw>
                </a:effectLst>
                <a:cs typeface="Calibri" panose="020F0502020204030204" pitchFamily="34" charset="0"/>
              </a:rPr>
              <a:t>PDHs</a:t>
            </a:r>
            <a:r>
              <a:rPr lang="en-US" altLang="en-US" sz="2800" dirty="0">
                <a:solidFill>
                  <a:schemeClr val="tx2"/>
                </a:solidFill>
                <a:effectLst>
                  <a:outerShdw blurRad="38100" dist="38100" dir="2700000" algn="tl">
                    <a:srgbClr val="000000"/>
                  </a:outerShdw>
                </a:effectLst>
                <a:cs typeface="Calibri" panose="020F0502020204030204" pitchFamily="34" charset="0"/>
              </a:rPr>
              <a:t> </a:t>
            </a:r>
          </a:p>
          <a:p>
            <a:pPr marL="1087438" lvl="1" indent="-344488">
              <a:lnSpc>
                <a:spcPct val="130000"/>
              </a:lnSpc>
              <a:buClr>
                <a:schemeClr val="tx1"/>
              </a:buClr>
              <a:buSzPct val="75000"/>
              <a:buFont typeface="Wingdings" panose="05000000000000000000" pitchFamily="2" charset="2"/>
              <a:buChar char="q"/>
            </a:pPr>
            <a:r>
              <a:rPr lang="en-US" altLang="en-US" sz="2800" dirty="0">
                <a:solidFill>
                  <a:schemeClr val="tx2"/>
                </a:solidFill>
                <a:effectLst>
                  <a:outerShdw blurRad="38100" dist="38100" dir="2700000" algn="tl">
                    <a:srgbClr val="000000"/>
                  </a:outerShdw>
                </a:effectLst>
                <a:cs typeface="Calibri" panose="020F0502020204030204" pitchFamily="34" charset="0"/>
              </a:rPr>
              <a:t>at least 2 licensure cycles or 4 years</a:t>
            </a:r>
          </a:p>
          <a:p>
            <a:pPr marL="1087438" lvl="1" indent="-344488">
              <a:lnSpc>
                <a:spcPct val="130000"/>
              </a:lnSpc>
              <a:buClr>
                <a:schemeClr val="tx1"/>
              </a:buClr>
              <a:buSzPct val="75000"/>
              <a:buFont typeface="Wingdings" panose="05000000000000000000" pitchFamily="2" charset="2"/>
              <a:buChar char="q"/>
            </a:pPr>
            <a:r>
              <a:rPr lang="en-US" altLang="en-US" sz="2800" dirty="0">
                <a:solidFill>
                  <a:schemeClr val="tx2"/>
                </a:solidFill>
                <a:effectLst>
                  <a:outerShdw blurRad="38100" dist="38100" dir="2700000" algn="tl">
                    <a:srgbClr val="000000"/>
                  </a:outerShdw>
                </a:effectLst>
                <a:cs typeface="Calibri" panose="020F0502020204030204" pitchFamily="34" charset="0"/>
              </a:rPr>
              <a:t>PE Laws &amp; Rules, Ethics</a:t>
            </a:r>
          </a:p>
          <a:p>
            <a:pPr marL="1087438" lvl="1" indent="-344488">
              <a:lnSpc>
                <a:spcPct val="130000"/>
              </a:lnSpc>
              <a:buClr>
                <a:schemeClr val="tx1"/>
              </a:buClr>
              <a:buSzPct val="75000"/>
              <a:buFont typeface="Wingdings" panose="05000000000000000000" pitchFamily="2" charset="2"/>
              <a:buChar char="q"/>
            </a:pPr>
            <a:r>
              <a:rPr lang="en-US" altLang="en-US" sz="2800" dirty="0">
                <a:solidFill>
                  <a:schemeClr val="tx2"/>
                </a:solidFill>
                <a:effectLst>
                  <a:outerShdw blurRad="38100" dist="38100" dir="2700000" algn="tl">
                    <a:srgbClr val="000000"/>
                  </a:outerShdw>
                </a:effectLst>
                <a:cs typeface="Calibri" panose="020F0502020204030204" pitchFamily="34" charset="0"/>
              </a:rPr>
              <a:t>Area Of Practice</a:t>
            </a:r>
          </a:p>
          <a:p>
            <a:pPr marL="1087438" lvl="1" indent="-344488">
              <a:lnSpc>
                <a:spcPct val="130000"/>
              </a:lnSpc>
              <a:buClr>
                <a:schemeClr val="tx1"/>
              </a:buClr>
              <a:buSzPct val="75000"/>
              <a:buFont typeface="Wingdings" panose="05000000000000000000" pitchFamily="2" charset="2"/>
              <a:buChar char="q"/>
            </a:pPr>
            <a:r>
              <a:rPr lang="en-US" altLang="en-US" sz="2800" dirty="0">
                <a:solidFill>
                  <a:schemeClr val="tx2"/>
                </a:solidFill>
                <a:effectLst>
                  <a:outerShdw blurRad="38100" dist="38100" dir="2700000" algn="tl">
                    <a:srgbClr val="000000"/>
                  </a:outerShdw>
                </a:effectLst>
                <a:cs typeface="Calibri" panose="020F0502020204030204" pitchFamily="34" charset="0"/>
              </a:rPr>
              <a:t>pertinent to practice of engineering</a:t>
            </a:r>
          </a:p>
        </p:txBody>
      </p:sp>
    </p:spTree>
    <p:extLst>
      <p:ext uri="{BB962C8B-B14F-4D97-AF65-F5344CB8AC3E}">
        <p14:creationId xmlns:p14="http://schemas.microsoft.com/office/powerpoint/2010/main" val="290157783"/>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ctrTitle"/>
          </p:nvPr>
        </p:nvSpPr>
        <p:spPr>
          <a:xfrm>
            <a:off x="698500" y="825500"/>
            <a:ext cx="7772400" cy="1606550"/>
          </a:xfrm>
        </p:spPr>
        <p:txBody>
          <a:bodyPr anchor="ctr"/>
          <a:lstStyle/>
          <a:p>
            <a:r>
              <a:rPr lang="en-US" altLang="en-US" b="1" dirty="0">
                <a:effectLst>
                  <a:outerShdw blurRad="38100" dist="38100" dir="2700000" algn="tl">
                    <a:srgbClr val="000000"/>
                  </a:outerShdw>
                </a:effectLst>
                <a:latin typeface="Arial" panose="020B0604020202020204" pitchFamily="34" charset="0"/>
                <a:cs typeface="Calibri" panose="020F0502020204030204" pitchFamily="34" charset="0"/>
              </a:rPr>
              <a:t>Engineering Ethics Case Studies</a:t>
            </a:r>
          </a:p>
        </p:txBody>
      </p:sp>
      <p:sp>
        <p:nvSpPr>
          <p:cNvPr id="917507" name="Rectangle 3"/>
          <p:cNvSpPr>
            <a:spLocks noGrp="1" noChangeArrowheads="1"/>
          </p:cNvSpPr>
          <p:nvPr>
            <p:ph type="subTitle" idx="1"/>
          </p:nvPr>
        </p:nvSpPr>
        <p:spPr>
          <a:xfrm>
            <a:off x="1109670" y="3003557"/>
            <a:ext cx="7229475" cy="1484313"/>
          </a:xfrm>
        </p:spPr>
        <p:txBody>
          <a:bodyPr/>
          <a:lstStyle/>
          <a:p>
            <a:r>
              <a:rPr lang="en-US" altLang="en-US" sz="3200" b="1" dirty="0">
                <a:solidFill>
                  <a:schemeClr val="tx2"/>
                </a:solidFill>
                <a:effectLst>
                  <a:outerShdw blurRad="38100" dist="38100" dir="2700000" algn="tl">
                    <a:srgbClr val="000000"/>
                  </a:outerShdw>
                </a:effectLst>
                <a:latin typeface="Arial" panose="020B0604020202020204" pitchFamily="34" charset="0"/>
              </a:rPr>
              <a:t>The Rainy Night &amp; </a:t>
            </a:r>
          </a:p>
          <a:p>
            <a:r>
              <a:rPr lang="en-US" altLang="en-US" sz="3200" b="1" dirty="0">
                <a:solidFill>
                  <a:schemeClr val="tx2"/>
                </a:solidFill>
                <a:effectLst>
                  <a:outerShdw blurRad="38100" dist="38100" dir="2700000" algn="tl">
                    <a:srgbClr val="000000"/>
                  </a:outerShdw>
                </a:effectLst>
                <a:latin typeface="Arial" panose="020B0604020202020204" pitchFamily="34" charset="0"/>
              </a:rPr>
              <a:t>Public Works Consulting </a:t>
            </a: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0" y="235092"/>
            <a:ext cx="9144000" cy="1028700"/>
          </a:xfrm>
        </p:spPr>
        <p:txBody>
          <a:bodyPr/>
          <a:lstStyle/>
          <a:p>
            <a:pPr algn="ctr"/>
            <a:r>
              <a:rPr lang="en-US" altLang="en-US" sz="3600" b="1" dirty="0">
                <a:effectLst>
                  <a:outerShdw blurRad="38100" dist="38100" dir="2700000" algn="tl">
                    <a:srgbClr val="000000"/>
                  </a:outerShdw>
                </a:effectLst>
                <a:latin typeface="Arial" panose="020B0604020202020204" pitchFamily="34" charset="0"/>
              </a:rPr>
              <a:t>Ethical Case Study #1</a:t>
            </a:r>
            <a:br>
              <a:rPr lang="en-US" altLang="en-US" sz="1800" b="1" dirty="0">
                <a:effectLst>
                  <a:outerShdw blurRad="38100" dist="38100" dir="2700000" algn="tl">
                    <a:srgbClr val="000000"/>
                  </a:outerShdw>
                </a:effectLst>
                <a:latin typeface="Arial" panose="020B0604020202020204" pitchFamily="34" charset="0"/>
              </a:rPr>
            </a:br>
            <a:r>
              <a:rPr lang="en-US" altLang="en-US" sz="3200" b="1" dirty="0">
                <a:effectLst>
                  <a:outerShdw blurRad="38100" dist="38100" dir="2700000" algn="tl">
                    <a:srgbClr val="000000"/>
                  </a:outerShdw>
                </a:effectLst>
                <a:latin typeface="Arial" panose="020B0604020202020204" pitchFamily="34" charset="0"/>
              </a:rPr>
              <a:t>The Rainy Night</a:t>
            </a:r>
            <a:r>
              <a:rPr lang="en-US" altLang="en-US" sz="2400" dirty="0">
                <a:effectLst>
                  <a:outerShdw blurRad="38100" dist="38100" dir="2700000" algn="tl">
                    <a:srgbClr val="000000"/>
                  </a:outerShdw>
                </a:effectLst>
                <a:latin typeface="Arial" panose="020B0604020202020204" pitchFamily="34" charset="0"/>
              </a:rPr>
              <a:t> </a:t>
            </a:r>
            <a:r>
              <a:rPr lang="en-US" altLang="en-US" sz="1800" dirty="0">
                <a:effectLst>
                  <a:outerShdw blurRad="38100" dist="38100" dir="2700000" algn="tl">
                    <a:srgbClr val="000000"/>
                  </a:outerShdw>
                </a:effectLst>
                <a:latin typeface="Arial" panose="020B0604020202020204" pitchFamily="34" charset="0"/>
              </a:rPr>
              <a:t> </a:t>
            </a:r>
          </a:p>
        </p:txBody>
      </p:sp>
      <p:sp>
        <p:nvSpPr>
          <p:cNvPr id="919555" name="Rectangle 3"/>
          <p:cNvSpPr>
            <a:spLocks noGrp="1" noChangeArrowheads="1"/>
          </p:cNvSpPr>
          <p:nvPr>
            <p:ph idx="1"/>
          </p:nvPr>
        </p:nvSpPr>
        <p:spPr>
          <a:xfrm>
            <a:off x="184244" y="1106109"/>
            <a:ext cx="8775511" cy="5072062"/>
          </a:xfrm>
        </p:spPr>
        <p:txBody>
          <a:bodyPr>
            <a:normAutofit/>
          </a:bodyPr>
          <a:lstStyle/>
          <a:p>
            <a:pPr marL="0" indent="457200">
              <a:lnSpc>
                <a:spcPct val="110000"/>
              </a:lnSpc>
              <a:buNone/>
            </a:pPr>
            <a:r>
              <a:rPr lang="en-US" altLang="en-US" sz="2400" dirty="0">
                <a:solidFill>
                  <a:schemeClr val="tx2"/>
                </a:solidFill>
                <a:effectLst>
                  <a:outerShdw blurRad="38100" dist="38100" dir="2700000" algn="tl">
                    <a:srgbClr val="000000"/>
                  </a:outerShdw>
                </a:effectLst>
                <a:cs typeface="Arial" panose="020B0604020202020204" pitchFamily="34" charset="0"/>
              </a:rPr>
              <a:t>It’s a night not fit anyone sane to be out – it's wet, late, and bone chilling cold.  This is weather where you can see your own breath.  You pull into the deserted parking lot. The rain is pounding on the windshield; no wonder no one is there at the convenience store.  </a:t>
            </a:r>
          </a:p>
          <a:p>
            <a:pPr marL="0" indent="457200">
              <a:lnSpc>
                <a:spcPct val="110000"/>
              </a:lnSpc>
              <a:buNone/>
            </a:pPr>
            <a:r>
              <a:rPr lang="en-US" altLang="en-US" sz="2400" dirty="0">
                <a:solidFill>
                  <a:schemeClr val="tx2"/>
                </a:solidFill>
                <a:effectLst>
                  <a:outerShdw blurRad="38100" dist="38100" dir="2700000" algn="tl">
                    <a:srgbClr val="000000"/>
                  </a:outerShdw>
                </a:effectLst>
                <a:cs typeface="Arial" panose="020B0604020202020204" pitchFamily="34" charset="0"/>
              </a:rPr>
              <a:t>You must run in for one moment to pick up a carton of milk.  The vacant parking space right in front of the quickie mart entrance is reserved for handicapped parking and you do not qualify.  It starts to rain harder and you forgot your umbrella. </a:t>
            </a:r>
          </a:p>
          <a:p>
            <a:pPr marL="0" indent="457200">
              <a:lnSpc>
                <a:spcPct val="110000"/>
              </a:lnSpc>
              <a:buNone/>
            </a:pPr>
            <a:r>
              <a:rPr lang="en-US" altLang="en-US" sz="2400" b="1" dirty="0">
                <a:solidFill>
                  <a:schemeClr val="tx2"/>
                </a:solidFill>
                <a:effectLst>
                  <a:outerShdw blurRad="38100" dist="38100" dir="2700000" algn="tl">
                    <a:srgbClr val="000000"/>
                  </a:outerShdw>
                </a:effectLst>
                <a:cs typeface="Arial" panose="020B0604020202020204" pitchFamily="34" charset="0"/>
              </a:rPr>
              <a:t>What is the ethical choice?</a:t>
            </a:r>
          </a:p>
          <a:p>
            <a:pPr marL="0" indent="457200">
              <a:lnSpc>
                <a:spcPct val="110000"/>
              </a:lnSpc>
              <a:buNone/>
            </a:pPr>
            <a:r>
              <a:rPr lang="en-US" altLang="en-US" sz="2400" b="1" dirty="0">
                <a:solidFill>
                  <a:schemeClr val="tx2"/>
                </a:solidFill>
                <a:effectLst>
                  <a:outerShdw blurRad="38100" dist="38100" dir="2700000" algn="tl">
                    <a:srgbClr val="000000"/>
                  </a:outerShdw>
                </a:effectLst>
                <a:cs typeface="Arial" panose="020B0604020202020204" pitchFamily="34" charset="0"/>
              </a:rPr>
              <a:t>What should you think about?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9555">
                                            <p:txEl>
                                              <p:pRg st="0" end="0"/>
                                            </p:txEl>
                                          </p:spTgt>
                                        </p:tgtEl>
                                        <p:attrNameLst>
                                          <p:attrName>style.visibility</p:attrName>
                                        </p:attrNameLst>
                                      </p:cBhvr>
                                      <p:to>
                                        <p:strVal val="visible"/>
                                      </p:to>
                                    </p:set>
                                    <p:animEffect transition="in" filter="checkerboard(across)">
                                      <p:cBhvr>
                                        <p:cTn id="7" dur="500"/>
                                        <p:tgtEl>
                                          <p:spTgt spid="919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9555">
                                            <p:txEl>
                                              <p:pRg st="1" end="1"/>
                                            </p:txEl>
                                          </p:spTgt>
                                        </p:tgtEl>
                                        <p:attrNameLst>
                                          <p:attrName>style.visibility</p:attrName>
                                        </p:attrNameLst>
                                      </p:cBhvr>
                                      <p:to>
                                        <p:strVal val="visible"/>
                                      </p:to>
                                    </p:set>
                                    <p:animEffect transition="in" filter="checkerboard(across)">
                                      <p:cBhvr>
                                        <p:cTn id="12" dur="500"/>
                                        <p:tgtEl>
                                          <p:spTgt spid="919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19555">
                                            <p:txEl>
                                              <p:pRg st="2" end="2"/>
                                            </p:txEl>
                                          </p:spTgt>
                                        </p:tgtEl>
                                        <p:attrNameLst>
                                          <p:attrName>style.visibility</p:attrName>
                                        </p:attrNameLst>
                                      </p:cBhvr>
                                      <p:to>
                                        <p:strVal val="visible"/>
                                      </p:to>
                                    </p:set>
                                    <p:animEffect transition="in" filter="checkerboard(across)">
                                      <p:cBhvr>
                                        <p:cTn id="17" dur="500"/>
                                        <p:tgtEl>
                                          <p:spTgt spid="919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9555">
                                            <p:txEl>
                                              <p:pRg st="3" end="3"/>
                                            </p:txEl>
                                          </p:spTgt>
                                        </p:tgtEl>
                                        <p:attrNameLst>
                                          <p:attrName>style.visibility</p:attrName>
                                        </p:attrNameLst>
                                      </p:cBhvr>
                                      <p:to>
                                        <p:strVal val="visible"/>
                                      </p:to>
                                    </p:set>
                                    <p:animEffect transition="in" filter="checkerboard(across)">
                                      <p:cBhvr>
                                        <p:cTn id="22" dur="500"/>
                                        <p:tgtEl>
                                          <p:spTgt spid="919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0" y="0"/>
            <a:ext cx="9144000" cy="1028700"/>
          </a:xfrm>
        </p:spPr>
        <p:txBody>
          <a:bodyPr/>
          <a:lstStyle/>
          <a:p>
            <a:pPr algn="ctr"/>
            <a:r>
              <a:rPr lang="en-US" altLang="en-US" sz="3600" b="1" dirty="0">
                <a:effectLst>
                  <a:outerShdw blurRad="38100" dist="38100" dir="2700000" algn="tl">
                    <a:srgbClr val="000000"/>
                  </a:outerShdw>
                </a:effectLst>
                <a:latin typeface="Arial" panose="020B0604020202020204" pitchFamily="34" charset="0"/>
              </a:rPr>
              <a:t>Ethical Case Study #Duex </a:t>
            </a:r>
            <a:br>
              <a:rPr lang="en-US" altLang="en-US" sz="1800" b="1" dirty="0">
                <a:effectLst>
                  <a:outerShdw blurRad="38100" dist="38100" dir="2700000" algn="tl">
                    <a:srgbClr val="000000"/>
                  </a:outerShdw>
                </a:effectLst>
                <a:latin typeface="Arial" panose="020B0604020202020204" pitchFamily="34" charset="0"/>
              </a:rPr>
            </a:br>
            <a:r>
              <a:rPr lang="en-US" altLang="en-US" sz="3200" b="1" dirty="0">
                <a:effectLst>
                  <a:outerShdw blurRad="38100" dist="38100" dir="2700000" algn="tl">
                    <a:srgbClr val="000000"/>
                  </a:outerShdw>
                </a:effectLst>
                <a:latin typeface="Arial" panose="020B0604020202020204" pitchFamily="34" charset="0"/>
              </a:rPr>
              <a:t>Public Works Consulting</a:t>
            </a:r>
            <a:r>
              <a:rPr lang="en-US" altLang="en-US" sz="2400" dirty="0">
                <a:effectLst>
                  <a:outerShdw blurRad="38100" dist="38100" dir="2700000" algn="tl">
                    <a:srgbClr val="000000"/>
                  </a:outerShdw>
                </a:effectLst>
                <a:latin typeface="Arial" panose="020B0604020202020204" pitchFamily="34" charset="0"/>
              </a:rPr>
              <a:t> </a:t>
            </a:r>
            <a:r>
              <a:rPr lang="en-US" altLang="en-US" sz="1800" dirty="0">
                <a:effectLst>
                  <a:outerShdw blurRad="38100" dist="38100" dir="2700000" algn="tl">
                    <a:srgbClr val="000000"/>
                  </a:outerShdw>
                </a:effectLst>
                <a:latin typeface="Arial" panose="020B0604020202020204" pitchFamily="34" charset="0"/>
              </a:rPr>
              <a:t> </a:t>
            </a:r>
          </a:p>
        </p:txBody>
      </p:sp>
      <p:sp>
        <p:nvSpPr>
          <p:cNvPr id="927747" name="Rectangle 3"/>
          <p:cNvSpPr>
            <a:spLocks noGrp="1" noChangeArrowheads="1"/>
          </p:cNvSpPr>
          <p:nvPr>
            <p:ph idx="1"/>
          </p:nvPr>
        </p:nvSpPr>
        <p:spPr>
          <a:xfrm>
            <a:off x="235680" y="1028700"/>
            <a:ext cx="8477160" cy="4506337"/>
          </a:xfrm>
        </p:spPr>
        <p:txBody>
          <a:bodyPr>
            <a:normAutofit lnSpcReduction="10000"/>
          </a:bodyPr>
          <a:lstStyle/>
          <a:p>
            <a:pPr marL="0" indent="457200">
              <a:lnSpc>
                <a:spcPct val="110000"/>
              </a:lnSpc>
              <a:buNone/>
            </a:pPr>
            <a:r>
              <a:rPr lang="en-US" altLang="en-US" sz="2400" dirty="0">
                <a:solidFill>
                  <a:schemeClr val="tx2"/>
                </a:solidFill>
                <a:effectLst>
                  <a:outerShdw blurRad="38100" dist="38100" dir="2700000" algn="tl">
                    <a:srgbClr val="000000"/>
                  </a:outerShdw>
                </a:effectLst>
                <a:cs typeface="Arial" panose="020B0604020202020204" pitchFamily="34" charset="0"/>
              </a:rPr>
              <a:t>An influential community leader lets you know that you are expected to sign off on a shoddily completed public works job by an independent contractor who has political connections in towns across the state.  </a:t>
            </a:r>
          </a:p>
          <a:p>
            <a:pPr marL="0" indent="457200">
              <a:lnSpc>
                <a:spcPct val="110000"/>
              </a:lnSpc>
              <a:buNone/>
            </a:pPr>
            <a:r>
              <a:rPr lang="en-US" altLang="en-US" sz="2400" dirty="0">
                <a:solidFill>
                  <a:schemeClr val="tx2"/>
                </a:solidFill>
                <a:effectLst>
                  <a:outerShdw blurRad="38100" dist="38100" dir="2700000" algn="tl">
                    <a:srgbClr val="000000"/>
                  </a:outerShdw>
                </a:effectLst>
                <a:cs typeface="Arial" panose="020B0604020202020204" pitchFamily="34" charset="0"/>
              </a:rPr>
              <a:t>You suppose that this leader sincerely wants to avoid a public ruckus that would embarrass your municipality and believes that a possible malfunction wouldn’t really </a:t>
            </a:r>
            <a:r>
              <a:rPr lang="en-US" altLang="en-US" sz="2400" i="1" dirty="0">
                <a:solidFill>
                  <a:schemeClr val="tx2"/>
                </a:solidFill>
                <a:effectLst>
                  <a:outerShdw blurRad="38100" dist="38100" dir="2700000" algn="tl">
                    <a:srgbClr val="000000"/>
                  </a:outerShdw>
                </a:effectLst>
                <a:cs typeface="Arial" panose="020B0604020202020204" pitchFamily="34" charset="0"/>
              </a:rPr>
              <a:t>hurt</a:t>
            </a:r>
            <a:r>
              <a:rPr lang="en-US" altLang="en-US" sz="2400" dirty="0">
                <a:solidFill>
                  <a:schemeClr val="tx2"/>
                </a:solidFill>
                <a:effectLst>
                  <a:outerShdw blurRad="38100" dist="38100" dir="2700000" algn="tl">
                    <a:srgbClr val="000000"/>
                  </a:outerShdw>
                </a:effectLst>
                <a:cs typeface="Arial" panose="020B0604020202020204" pitchFamily="34" charset="0"/>
              </a:rPr>
              <a:t> anyone. </a:t>
            </a:r>
          </a:p>
          <a:p>
            <a:pPr marL="0" indent="457200">
              <a:lnSpc>
                <a:spcPct val="110000"/>
              </a:lnSpc>
              <a:buNone/>
            </a:pPr>
            <a:r>
              <a:rPr lang="en-US" altLang="en-US" sz="2400" dirty="0">
                <a:solidFill>
                  <a:schemeClr val="tx2"/>
                </a:solidFill>
                <a:effectLst>
                  <a:outerShdw blurRad="38100" dist="38100" dir="2700000" algn="tl">
                    <a:srgbClr val="000000"/>
                  </a:outerShdw>
                </a:effectLst>
                <a:cs typeface="Arial" panose="020B0604020202020204" pitchFamily="34" charset="0"/>
              </a:rPr>
              <a:t>Although you genuinely disapprove, as a sole-supporting, single parent you can ill-afford the luxury of intemperate indignation or sentimentality.</a:t>
            </a:r>
          </a:p>
          <a:p>
            <a:pPr marL="0" indent="457200">
              <a:lnSpc>
                <a:spcPct val="110000"/>
              </a:lnSpc>
              <a:buNone/>
            </a:pPr>
            <a:r>
              <a:rPr lang="en-US" altLang="en-US" sz="2400" b="1" dirty="0">
                <a:solidFill>
                  <a:schemeClr val="tx2"/>
                </a:solidFill>
                <a:effectLst>
                  <a:outerShdw blurRad="38100" dist="38100" dir="2700000" algn="tl">
                    <a:srgbClr val="000000"/>
                  </a:outerShdw>
                </a:effectLst>
                <a:cs typeface="Arial" panose="020B0604020202020204" pitchFamily="34" charset="0"/>
              </a:rPr>
              <a:t>How should you handle this?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7747">
                                            <p:txEl>
                                              <p:pRg st="0" end="0"/>
                                            </p:txEl>
                                          </p:spTgt>
                                        </p:tgtEl>
                                        <p:attrNameLst>
                                          <p:attrName>style.visibility</p:attrName>
                                        </p:attrNameLst>
                                      </p:cBhvr>
                                      <p:to>
                                        <p:strVal val="visible"/>
                                      </p:to>
                                    </p:set>
                                    <p:animEffect transition="in" filter="checkerboard(across)">
                                      <p:cBhvr>
                                        <p:cTn id="7" dur="500"/>
                                        <p:tgtEl>
                                          <p:spTgt spid="927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7747">
                                            <p:txEl>
                                              <p:pRg st="1" end="1"/>
                                            </p:txEl>
                                          </p:spTgt>
                                        </p:tgtEl>
                                        <p:attrNameLst>
                                          <p:attrName>style.visibility</p:attrName>
                                        </p:attrNameLst>
                                      </p:cBhvr>
                                      <p:to>
                                        <p:strVal val="visible"/>
                                      </p:to>
                                    </p:set>
                                    <p:animEffect transition="in" filter="checkerboard(across)">
                                      <p:cBhvr>
                                        <p:cTn id="12" dur="500"/>
                                        <p:tgtEl>
                                          <p:spTgt spid="927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7747">
                                            <p:txEl>
                                              <p:pRg st="2" end="2"/>
                                            </p:txEl>
                                          </p:spTgt>
                                        </p:tgtEl>
                                        <p:attrNameLst>
                                          <p:attrName>style.visibility</p:attrName>
                                        </p:attrNameLst>
                                      </p:cBhvr>
                                      <p:to>
                                        <p:strVal val="visible"/>
                                      </p:to>
                                    </p:set>
                                    <p:animEffect transition="in" filter="checkerboard(across)">
                                      <p:cBhvr>
                                        <p:cTn id="17" dur="500"/>
                                        <p:tgtEl>
                                          <p:spTgt spid="927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7747">
                                            <p:txEl>
                                              <p:pRg st="3" end="3"/>
                                            </p:txEl>
                                          </p:spTgt>
                                        </p:tgtEl>
                                        <p:attrNameLst>
                                          <p:attrName>style.visibility</p:attrName>
                                        </p:attrNameLst>
                                      </p:cBhvr>
                                      <p:to>
                                        <p:strVal val="visible"/>
                                      </p:to>
                                    </p:set>
                                    <p:animEffect transition="in" filter="checkerboard(across)">
                                      <p:cBhvr>
                                        <p:cTn id="22" dur="500"/>
                                        <p:tgtEl>
                                          <p:spTgt spid="927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757245" y="13605"/>
            <a:ext cx="7772400" cy="1143000"/>
          </a:xfrm>
        </p:spPr>
        <p:txBody>
          <a:bodyPr/>
          <a:lstStyle/>
          <a:p>
            <a:pPr algn="ctr"/>
            <a:r>
              <a:rPr lang="en-US" altLang="en-US" sz="3600" b="1" dirty="0">
                <a:effectLst>
                  <a:outerShdw blurRad="38100" dist="38100" dir="2700000" algn="tl">
                    <a:srgbClr val="000000"/>
                  </a:outerShdw>
                </a:effectLst>
                <a:latin typeface="Arial" panose="020B0604020202020204" pitchFamily="34" charset="0"/>
              </a:rPr>
              <a:t>Balancing Major Approaches </a:t>
            </a:r>
            <a:br>
              <a:rPr lang="en-US" altLang="en-US" sz="3600" b="1" dirty="0">
                <a:effectLst>
                  <a:outerShdw blurRad="38100" dist="38100" dir="2700000" algn="tl">
                    <a:srgbClr val="000000"/>
                  </a:outerShdw>
                </a:effectLst>
                <a:latin typeface="Arial" panose="020B0604020202020204" pitchFamily="34" charset="0"/>
              </a:rPr>
            </a:br>
            <a:r>
              <a:rPr lang="en-US" altLang="en-US" sz="1800" b="1" dirty="0">
                <a:effectLst>
                  <a:outerShdw blurRad="38100" dist="38100" dir="2700000" algn="tl">
                    <a:srgbClr val="000000"/>
                  </a:outerShdw>
                </a:effectLst>
                <a:latin typeface="Arial" panose="020B0604020202020204" pitchFamily="34" charset="0"/>
              </a:rPr>
              <a:t>Using Ethical Approaches to Finding Answers</a:t>
            </a:r>
          </a:p>
        </p:txBody>
      </p:sp>
      <p:sp>
        <p:nvSpPr>
          <p:cNvPr id="967683" name="Rectangle 3"/>
          <p:cNvSpPr>
            <a:spLocks noGrp="1" noChangeArrowheads="1"/>
          </p:cNvSpPr>
          <p:nvPr>
            <p:ph idx="1"/>
          </p:nvPr>
        </p:nvSpPr>
        <p:spPr>
          <a:xfrm>
            <a:off x="4405320" y="1100138"/>
            <a:ext cx="4275137" cy="4424362"/>
          </a:xfrm>
        </p:spPr>
        <p:txBody>
          <a:bodyPr>
            <a:normAutofit/>
          </a:bodyPr>
          <a:lstStyle/>
          <a:p>
            <a:pPr marL="0" indent="0">
              <a:buNone/>
            </a:pPr>
            <a:r>
              <a:rPr lang="en-US" altLang="en-US" sz="3200" b="1" dirty="0">
                <a:solidFill>
                  <a:schemeClr val="tx2"/>
                </a:solidFill>
              </a:rPr>
              <a:t>You might be able to strike a compromise. </a:t>
            </a:r>
          </a:p>
          <a:p>
            <a:pPr marL="0" indent="0">
              <a:buNone/>
            </a:pPr>
            <a:r>
              <a:rPr lang="en-US" altLang="en-US" sz="3200" b="1" dirty="0">
                <a:solidFill>
                  <a:schemeClr val="tx2"/>
                </a:solidFill>
              </a:rPr>
              <a:t>But beware of the easy victory. </a:t>
            </a:r>
          </a:p>
        </p:txBody>
      </p:sp>
      <p:pic>
        <p:nvPicPr>
          <p:cNvPr id="967684" name="Picture 4" descr="C:\Documents and Settings\FRWA\My Documents\My Pictures\NevilleChamberlainPeaceinOurTi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23" y="1100138"/>
            <a:ext cx="3695700" cy="4562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967686" name="Group 6"/>
          <p:cNvGrpSpPr>
            <a:grpSpLocks/>
          </p:cNvGrpSpPr>
          <p:nvPr/>
        </p:nvGrpSpPr>
        <p:grpSpPr bwMode="auto">
          <a:xfrm>
            <a:off x="5497519" y="3424491"/>
            <a:ext cx="2090738" cy="1681162"/>
            <a:chOff x="3365" y="3354"/>
            <a:chExt cx="1175" cy="945"/>
          </a:xfrm>
        </p:grpSpPr>
        <p:sp>
          <p:nvSpPr>
            <p:cNvPr id="967687" name="Oval 7"/>
            <p:cNvSpPr>
              <a:spLocks noChangeArrowheads="1"/>
            </p:cNvSpPr>
            <p:nvPr/>
          </p:nvSpPr>
          <p:spPr bwMode="auto">
            <a:xfrm>
              <a:off x="3596" y="3354"/>
              <a:ext cx="713" cy="714"/>
            </a:xfrm>
            <a:prstGeom prst="ellipse">
              <a:avLst/>
            </a:prstGeom>
            <a:solidFill>
              <a:srgbClr val="3366FF">
                <a:alpha val="5000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7688" name="Oval 8"/>
            <p:cNvSpPr>
              <a:spLocks noChangeArrowheads="1"/>
            </p:cNvSpPr>
            <p:nvPr/>
          </p:nvSpPr>
          <p:spPr bwMode="auto">
            <a:xfrm>
              <a:off x="3827" y="3586"/>
              <a:ext cx="713" cy="713"/>
            </a:xfrm>
            <a:prstGeom prst="ellipse">
              <a:avLst/>
            </a:prstGeom>
            <a:solidFill>
              <a:srgbClr val="00FF00">
                <a:alpha val="5000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7689" name="Oval 9"/>
            <p:cNvSpPr>
              <a:spLocks noChangeArrowheads="1"/>
            </p:cNvSpPr>
            <p:nvPr/>
          </p:nvSpPr>
          <p:spPr bwMode="auto">
            <a:xfrm>
              <a:off x="3365" y="3563"/>
              <a:ext cx="713" cy="713"/>
            </a:xfrm>
            <a:prstGeom prst="ellipse">
              <a:avLst/>
            </a:prstGeom>
            <a:solidFill>
              <a:schemeClr val="hlink">
                <a:alpha val="5000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7690" name="Freeform 10"/>
            <p:cNvSpPr>
              <a:spLocks noChangeAspect="1"/>
            </p:cNvSpPr>
            <p:nvPr/>
          </p:nvSpPr>
          <p:spPr bwMode="auto">
            <a:xfrm>
              <a:off x="3830" y="3667"/>
              <a:ext cx="245" cy="399"/>
            </a:xfrm>
            <a:custGeom>
              <a:avLst/>
              <a:gdLst>
                <a:gd name="T0" fmla="*/ 256 w 6052"/>
                <a:gd name="T1" fmla="*/ 8914 h 9850"/>
                <a:gd name="T2" fmla="*/ 128 w 6052"/>
                <a:gd name="T3" fmla="*/ 8320 h 9850"/>
                <a:gd name="T4" fmla="*/ 54 w 6052"/>
                <a:gd name="T5" fmla="*/ 7778 h 9850"/>
                <a:gd name="T6" fmla="*/ 8 w 6052"/>
                <a:gd name="T7" fmla="*/ 7176 h 9850"/>
                <a:gd name="T8" fmla="*/ 8 w 6052"/>
                <a:gd name="T9" fmla="*/ 6640 h 9850"/>
                <a:gd name="T10" fmla="*/ 30 w 6052"/>
                <a:gd name="T11" fmla="*/ 6124 h 9850"/>
                <a:gd name="T12" fmla="*/ 80 w 6052"/>
                <a:gd name="T13" fmla="*/ 5664 h 9850"/>
                <a:gd name="T14" fmla="*/ 146 w 6052"/>
                <a:gd name="T15" fmla="*/ 5254 h 9850"/>
                <a:gd name="T16" fmla="*/ 226 w 6052"/>
                <a:gd name="T17" fmla="*/ 4860 h 9850"/>
                <a:gd name="T18" fmla="*/ 346 w 6052"/>
                <a:gd name="T19" fmla="*/ 4398 h 9850"/>
                <a:gd name="T20" fmla="*/ 512 w 6052"/>
                <a:gd name="T21" fmla="*/ 3896 h 9850"/>
                <a:gd name="T22" fmla="*/ 722 w 6052"/>
                <a:gd name="T23" fmla="*/ 3366 h 9850"/>
                <a:gd name="T24" fmla="*/ 874 w 6052"/>
                <a:gd name="T25" fmla="*/ 3038 h 9850"/>
                <a:gd name="T26" fmla="*/ 1182 w 6052"/>
                <a:gd name="T27" fmla="*/ 2466 h 9850"/>
                <a:gd name="T28" fmla="*/ 1398 w 6052"/>
                <a:gd name="T29" fmla="*/ 2126 h 9850"/>
                <a:gd name="T30" fmla="*/ 1644 w 6052"/>
                <a:gd name="T31" fmla="*/ 1756 h 9850"/>
                <a:gd name="T32" fmla="*/ 1940 w 6052"/>
                <a:gd name="T33" fmla="*/ 1378 h 9850"/>
                <a:gd name="T34" fmla="*/ 2384 w 6052"/>
                <a:gd name="T35" fmla="*/ 864 h 9850"/>
                <a:gd name="T36" fmla="*/ 3040 w 6052"/>
                <a:gd name="T37" fmla="*/ 250 h 9850"/>
                <a:gd name="T38" fmla="*/ 3350 w 6052"/>
                <a:gd name="T39" fmla="*/ 0 h 9850"/>
                <a:gd name="T40" fmla="*/ 3698 w 6052"/>
                <a:gd name="T41" fmla="*/ 348 h 9850"/>
                <a:gd name="T42" fmla="*/ 4130 w 6052"/>
                <a:gd name="T43" fmla="*/ 842 h 9850"/>
                <a:gd name="T44" fmla="*/ 4508 w 6052"/>
                <a:gd name="T45" fmla="*/ 1344 h 9850"/>
                <a:gd name="T46" fmla="*/ 4792 w 6052"/>
                <a:gd name="T47" fmla="*/ 1788 h 9850"/>
                <a:gd name="T48" fmla="*/ 5178 w 6052"/>
                <a:gd name="T49" fmla="*/ 2484 h 9850"/>
                <a:gd name="T50" fmla="*/ 5436 w 6052"/>
                <a:gd name="T51" fmla="*/ 3064 h 9850"/>
                <a:gd name="T52" fmla="*/ 5700 w 6052"/>
                <a:gd name="T53" fmla="*/ 3852 h 9850"/>
                <a:gd name="T54" fmla="*/ 5848 w 6052"/>
                <a:gd name="T55" fmla="*/ 4412 h 9850"/>
                <a:gd name="T56" fmla="*/ 5948 w 6052"/>
                <a:gd name="T57" fmla="*/ 4954 h 9850"/>
                <a:gd name="T58" fmla="*/ 6020 w 6052"/>
                <a:gd name="T59" fmla="*/ 5544 h 9850"/>
                <a:gd name="T60" fmla="*/ 6048 w 6052"/>
                <a:gd name="T61" fmla="*/ 6086 h 9850"/>
                <a:gd name="T62" fmla="*/ 6038 w 6052"/>
                <a:gd name="T63" fmla="*/ 6634 h 9850"/>
                <a:gd name="T64" fmla="*/ 6004 w 6052"/>
                <a:gd name="T65" fmla="*/ 7106 h 9850"/>
                <a:gd name="T66" fmla="*/ 5950 w 6052"/>
                <a:gd name="T67" fmla="*/ 7562 h 9850"/>
                <a:gd name="T68" fmla="*/ 5854 w 6052"/>
                <a:gd name="T69" fmla="*/ 8096 h 9850"/>
                <a:gd name="T70" fmla="*/ 5718 w 6052"/>
                <a:gd name="T71" fmla="*/ 8646 h 9850"/>
                <a:gd name="T72" fmla="*/ 5570 w 6052"/>
                <a:gd name="T73" fmla="*/ 9096 h 9850"/>
                <a:gd name="T74" fmla="*/ 5412 w 6052"/>
                <a:gd name="T75" fmla="*/ 9518 h 9850"/>
                <a:gd name="T76" fmla="*/ 4856 w 6052"/>
                <a:gd name="T77" fmla="*/ 9656 h 9850"/>
                <a:gd name="T78" fmla="*/ 4320 w 6052"/>
                <a:gd name="T79" fmla="*/ 9752 h 9850"/>
                <a:gd name="T80" fmla="*/ 3756 w 6052"/>
                <a:gd name="T81" fmla="*/ 9820 h 9850"/>
                <a:gd name="T82" fmla="*/ 3102 w 6052"/>
                <a:gd name="T83" fmla="*/ 9850 h 9850"/>
                <a:gd name="T84" fmla="*/ 2454 w 6052"/>
                <a:gd name="T85" fmla="*/ 9832 h 9850"/>
                <a:gd name="T86" fmla="*/ 1870 w 6052"/>
                <a:gd name="T87" fmla="*/ 9772 h 9850"/>
                <a:gd name="T88" fmla="*/ 1150 w 6052"/>
                <a:gd name="T89" fmla="*/ 9648 h 9850"/>
                <a:gd name="T90" fmla="*/ 406 w 6052"/>
                <a:gd name="T91" fmla="*/ 9444 h 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52" h="9850">
                  <a:moveTo>
                    <a:pt x="406" y="9444"/>
                  </a:moveTo>
                  <a:lnTo>
                    <a:pt x="256" y="8914"/>
                  </a:lnTo>
                  <a:lnTo>
                    <a:pt x="204" y="8684"/>
                  </a:lnTo>
                  <a:lnTo>
                    <a:pt x="128" y="8320"/>
                  </a:lnTo>
                  <a:lnTo>
                    <a:pt x="70" y="7930"/>
                  </a:lnTo>
                  <a:lnTo>
                    <a:pt x="54" y="7778"/>
                  </a:lnTo>
                  <a:lnTo>
                    <a:pt x="24" y="7484"/>
                  </a:lnTo>
                  <a:lnTo>
                    <a:pt x="8" y="7176"/>
                  </a:lnTo>
                  <a:lnTo>
                    <a:pt x="0" y="6790"/>
                  </a:lnTo>
                  <a:lnTo>
                    <a:pt x="8" y="6640"/>
                  </a:lnTo>
                  <a:lnTo>
                    <a:pt x="16" y="6356"/>
                  </a:lnTo>
                  <a:lnTo>
                    <a:pt x="30" y="6124"/>
                  </a:lnTo>
                  <a:lnTo>
                    <a:pt x="54" y="5900"/>
                  </a:lnTo>
                  <a:lnTo>
                    <a:pt x="80" y="5664"/>
                  </a:lnTo>
                  <a:lnTo>
                    <a:pt x="110" y="5446"/>
                  </a:lnTo>
                  <a:lnTo>
                    <a:pt x="146" y="5254"/>
                  </a:lnTo>
                  <a:lnTo>
                    <a:pt x="176" y="5076"/>
                  </a:lnTo>
                  <a:lnTo>
                    <a:pt x="226" y="4860"/>
                  </a:lnTo>
                  <a:lnTo>
                    <a:pt x="294" y="4584"/>
                  </a:lnTo>
                  <a:lnTo>
                    <a:pt x="346" y="4398"/>
                  </a:lnTo>
                  <a:lnTo>
                    <a:pt x="410" y="4198"/>
                  </a:lnTo>
                  <a:lnTo>
                    <a:pt x="512" y="3896"/>
                  </a:lnTo>
                  <a:lnTo>
                    <a:pt x="608" y="3624"/>
                  </a:lnTo>
                  <a:lnTo>
                    <a:pt x="722" y="3366"/>
                  </a:lnTo>
                  <a:lnTo>
                    <a:pt x="784" y="3228"/>
                  </a:lnTo>
                  <a:lnTo>
                    <a:pt x="874" y="3038"/>
                  </a:lnTo>
                  <a:lnTo>
                    <a:pt x="998" y="2796"/>
                  </a:lnTo>
                  <a:lnTo>
                    <a:pt x="1182" y="2466"/>
                  </a:lnTo>
                  <a:lnTo>
                    <a:pt x="1338" y="2210"/>
                  </a:lnTo>
                  <a:lnTo>
                    <a:pt x="1398" y="2126"/>
                  </a:lnTo>
                  <a:lnTo>
                    <a:pt x="1492" y="1984"/>
                  </a:lnTo>
                  <a:lnTo>
                    <a:pt x="1644" y="1756"/>
                  </a:lnTo>
                  <a:lnTo>
                    <a:pt x="1786" y="1570"/>
                  </a:lnTo>
                  <a:lnTo>
                    <a:pt x="1940" y="1378"/>
                  </a:lnTo>
                  <a:lnTo>
                    <a:pt x="2176" y="1098"/>
                  </a:lnTo>
                  <a:lnTo>
                    <a:pt x="2384" y="864"/>
                  </a:lnTo>
                  <a:lnTo>
                    <a:pt x="2704" y="548"/>
                  </a:lnTo>
                  <a:lnTo>
                    <a:pt x="3040" y="250"/>
                  </a:lnTo>
                  <a:lnTo>
                    <a:pt x="3212" y="104"/>
                  </a:lnTo>
                  <a:lnTo>
                    <a:pt x="3350" y="0"/>
                  </a:lnTo>
                  <a:lnTo>
                    <a:pt x="3550" y="194"/>
                  </a:lnTo>
                  <a:lnTo>
                    <a:pt x="3698" y="348"/>
                  </a:lnTo>
                  <a:lnTo>
                    <a:pt x="3944" y="620"/>
                  </a:lnTo>
                  <a:lnTo>
                    <a:pt x="4130" y="842"/>
                  </a:lnTo>
                  <a:lnTo>
                    <a:pt x="4340" y="1110"/>
                  </a:lnTo>
                  <a:lnTo>
                    <a:pt x="4508" y="1344"/>
                  </a:lnTo>
                  <a:lnTo>
                    <a:pt x="4656" y="1562"/>
                  </a:lnTo>
                  <a:lnTo>
                    <a:pt x="4792" y="1788"/>
                  </a:lnTo>
                  <a:lnTo>
                    <a:pt x="4994" y="2126"/>
                  </a:lnTo>
                  <a:lnTo>
                    <a:pt x="5178" y="2484"/>
                  </a:lnTo>
                  <a:lnTo>
                    <a:pt x="5278" y="2704"/>
                  </a:lnTo>
                  <a:lnTo>
                    <a:pt x="5436" y="3064"/>
                  </a:lnTo>
                  <a:lnTo>
                    <a:pt x="5622" y="3582"/>
                  </a:lnTo>
                  <a:lnTo>
                    <a:pt x="5700" y="3852"/>
                  </a:lnTo>
                  <a:lnTo>
                    <a:pt x="5768" y="4076"/>
                  </a:lnTo>
                  <a:lnTo>
                    <a:pt x="5848" y="4412"/>
                  </a:lnTo>
                  <a:lnTo>
                    <a:pt x="5900" y="4662"/>
                  </a:lnTo>
                  <a:lnTo>
                    <a:pt x="5948" y="4954"/>
                  </a:lnTo>
                  <a:lnTo>
                    <a:pt x="5982" y="5196"/>
                  </a:lnTo>
                  <a:lnTo>
                    <a:pt x="6020" y="5544"/>
                  </a:lnTo>
                  <a:lnTo>
                    <a:pt x="6042" y="5844"/>
                  </a:lnTo>
                  <a:lnTo>
                    <a:pt x="6048" y="6086"/>
                  </a:lnTo>
                  <a:lnTo>
                    <a:pt x="6052" y="6344"/>
                  </a:lnTo>
                  <a:lnTo>
                    <a:pt x="6038" y="6634"/>
                  </a:lnTo>
                  <a:lnTo>
                    <a:pt x="6022" y="6922"/>
                  </a:lnTo>
                  <a:lnTo>
                    <a:pt x="6004" y="7106"/>
                  </a:lnTo>
                  <a:lnTo>
                    <a:pt x="5980" y="7338"/>
                  </a:lnTo>
                  <a:lnTo>
                    <a:pt x="5950" y="7562"/>
                  </a:lnTo>
                  <a:lnTo>
                    <a:pt x="5916" y="7790"/>
                  </a:lnTo>
                  <a:lnTo>
                    <a:pt x="5854" y="8096"/>
                  </a:lnTo>
                  <a:lnTo>
                    <a:pt x="5790" y="8376"/>
                  </a:lnTo>
                  <a:lnTo>
                    <a:pt x="5718" y="8646"/>
                  </a:lnTo>
                  <a:lnTo>
                    <a:pt x="5630" y="8916"/>
                  </a:lnTo>
                  <a:lnTo>
                    <a:pt x="5570" y="9096"/>
                  </a:lnTo>
                  <a:lnTo>
                    <a:pt x="5510" y="9270"/>
                  </a:lnTo>
                  <a:lnTo>
                    <a:pt x="5412" y="9518"/>
                  </a:lnTo>
                  <a:lnTo>
                    <a:pt x="5138" y="9590"/>
                  </a:lnTo>
                  <a:lnTo>
                    <a:pt x="4856" y="9656"/>
                  </a:lnTo>
                  <a:lnTo>
                    <a:pt x="4554" y="9716"/>
                  </a:lnTo>
                  <a:lnTo>
                    <a:pt x="4320" y="9752"/>
                  </a:lnTo>
                  <a:lnTo>
                    <a:pt x="4038" y="9790"/>
                  </a:lnTo>
                  <a:lnTo>
                    <a:pt x="3756" y="9820"/>
                  </a:lnTo>
                  <a:lnTo>
                    <a:pt x="3450" y="9842"/>
                  </a:lnTo>
                  <a:lnTo>
                    <a:pt x="3102" y="9850"/>
                  </a:lnTo>
                  <a:lnTo>
                    <a:pt x="2766" y="9846"/>
                  </a:lnTo>
                  <a:lnTo>
                    <a:pt x="2454" y="9832"/>
                  </a:lnTo>
                  <a:lnTo>
                    <a:pt x="2090" y="9800"/>
                  </a:lnTo>
                  <a:lnTo>
                    <a:pt x="1870" y="9772"/>
                  </a:lnTo>
                  <a:lnTo>
                    <a:pt x="1628" y="9736"/>
                  </a:lnTo>
                  <a:lnTo>
                    <a:pt x="1150" y="9648"/>
                  </a:lnTo>
                  <a:lnTo>
                    <a:pt x="782" y="9558"/>
                  </a:lnTo>
                  <a:lnTo>
                    <a:pt x="406" y="9444"/>
                  </a:lnTo>
                  <a:close/>
                </a:path>
              </a:pathLst>
            </a:custGeom>
            <a:solidFill>
              <a:srgbClr val="CC0099"/>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685800" y="479844"/>
            <a:ext cx="7772400" cy="553998"/>
          </a:xfrm>
        </p:spPr>
        <p:txBody>
          <a:bodyPr vert="horz" wrap="square" lIns="0" tIns="0" rIns="0" bIns="0" numCol="1"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CE Record Retention</a:t>
            </a:r>
          </a:p>
        </p:txBody>
      </p:sp>
      <p:sp>
        <p:nvSpPr>
          <p:cNvPr id="500739" name="Rectangle 3"/>
          <p:cNvSpPr>
            <a:spLocks noGrp="1" noChangeArrowheads="1"/>
          </p:cNvSpPr>
          <p:nvPr>
            <p:ph idx="1"/>
          </p:nvPr>
        </p:nvSpPr>
        <p:spPr>
          <a:xfrm>
            <a:off x="389731" y="1207836"/>
            <a:ext cx="8364537" cy="3938707"/>
          </a:xfrm>
        </p:spPr>
        <p:txBody>
          <a:bodyPr vert="horz" wrap="square" lIns="0" tIns="0" rIns="0" bIns="0" numCol="1" anchor="t" anchorCtr="0" compatLnSpc="1">
            <a:prstTxWarp prst="textNoShape">
              <a:avLst/>
            </a:prstTxWarp>
            <a:spAutoFit/>
          </a:bodyPr>
          <a:lstStyle/>
          <a:p>
            <a:pPr marL="0" indent="0">
              <a:lnSpc>
                <a:spcPct val="130000"/>
              </a:lnSpc>
              <a:buClr>
                <a:schemeClr val="tx1"/>
              </a:buClr>
              <a:buSzPct val="75000"/>
              <a:buNone/>
            </a:pPr>
            <a:r>
              <a:rPr lang="en-US" altLang="en-US" sz="2800" b="1" dirty="0">
                <a:solidFill>
                  <a:schemeClr val="tx2"/>
                </a:solidFill>
                <a:effectLst>
                  <a:outerShdw blurRad="38100" dist="38100" dir="2700000" algn="tl">
                    <a:srgbClr val="000000"/>
                  </a:outerShdw>
                </a:effectLst>
                <a:cs typeface="Calibri" panose="020F0502020204030204" pitchFamily="34" charset="0"/>
              </a:rPr>
              <a:t>Rule </a:t>
            </a:r>
            <a:r>
              <a:rPr lang="en-US" altLang="en-US" sz="2800" b="1" dirty="0" err="1">
                <a:solidFill>
                  <a:schemeClr val="tx2"/>
                </a:solidFill>
                <a:effectLst>
                  <a:outerShdw blurRad="38100" dist="38100" dir="2700000" algn="tl">
                    <a:srgbClr val="000000"/>
                  </a:outerShdw>
                </a:effectLst>
                <a:cs typeface="Calibri" panose="020F0502020204030204" pitchFamily="34" charset="0"/>
              </a:rPr>
              <a:t>61G15</a:t>
            </a:r>
            <a:r>
              <a:rPr lang="en-US" altLang="en-US" sz="2800" b="1" dirty="0">
                <a:solidFill>
                  <a:schemeClr val="tx2"/>
                </a:solidFill>
                <a:effectLst>
                  <a:outerShdw blurRad="38100" dist="38100" dir="2700000" algn="tl">
                    <a:srgbClr val="000000"/>
                  </a:outerShdw>
                </a:effectLst>
                <a:cs typeface="Calibri" panose="020F0502020204030204" pitchFamily="34" charset="0"/>
              </a:rPr>
              <a:t>-22.006, FAC, Demonstrating Compliance,</a:t>
            </a:r>
          </a:p>
          <a:p>
            <a:pPr marL="625475" lvl="1" indent="-282575">
              <a:lnSpc>
                <a:spcPct val="130000"/>
              </a:lnSpc>
              <a:buClr>
                <a:schemeClr val="tx1"/>
              </a:buClr>
              <a:buSzPct val="75000"/>
              <a:buFont typeface="Wingdings" panose="05000000000000000000" pitchFamily="2" charset="2"/>
              <a:buChar char="ü"/>
            </a:pPr>
            <a:r>
              <a:rPr lang="en-US" altLang="en-US" sz="2500" dirty="0">
                <a:solidFill>
                  <a:schemeClr val="tx2"/>
                </a:solidFill>
                <a:effectLst>
                  <a:outerShdw blurRad="38100" dist="38100" dir="2700000" algn="tl">
                    <a:srgbClr val="000000"/>
                  </a:outerShdw>
                </a:effectLst>
                <a:cs typeface="Calibri" panose="020F0502020204030204" pitchFamily="34" charset="0"/>
              </a:rPr>
              <a:t>Board will audit at random a number of licensees</a:t>
            </a:r>
          </a:p>
          <a:p>
            <a:pPr marL="625475" lvl="1" indent="-282575">
              <a:lnSpc>
                <a:spcPct val="130000"/>
              </a:lnSpc>
              <a:buClr>
                <a:schemeClr val="tx1"/>
              </a:buClr>
              <a:buSzPct val="75000"/>
              <a:buFont typeface="Wingdings" panose="05000000000000000000" pitchFamily="2" charset="2"/>
              <a:buChar char="ü"/>
            </a:pPr>
            <a:r>
              <a:rPr lang="en-US" altLang="en-US" sz="2500" dirty="0">
                <a:solidFill>
                  <a:schemeClr val="tx2"/>
                </a:solidFill>
                <a:effectLst>
                  <a:outerShdw blurRad="38100" dist="38100" dir="2700000" algn="tl">
                    <a:srgbClr val="000000"/>
                  </a:outerShdw>
                </a:effectLst>
                <a:cs typeface="Calibri" panose="020F0502020204030204" pitchFamily="34" charset="0"/>
              </a:rPr>
              <a:t>June following a renewal cycle</a:t>
            </a:r>
          </a:p>
          <a:p>
            <a:pPr marL="625475" lvl="1" indent="-282575">
              <a:lnSpc>
                <a:spcPct val="130000"/>
              </a:lnSpc>
              <a:buClr>
                <a:schemeClr val="tx1"/>
              </a:buClr>
              <a:buSzPct val="75000"/>
              <a:buFont typeface="Wingdings" panose="05000000000000000000" pitchFamily="2" charset="2"/>
              <a:buChar char="ü"/>
            </a:pPr>
            <a:r>
              <a:rPr lang="en-US" altLang="en-US" sz="2500" dirty="0">
                <a:solidFill>
                  <a:schemeClr val="tx2"/>
                </a:solidFill>
                <a:effectLst>
                  <a:outerShdw blurRad="38100" dist="38100" dir="2700000" algn="tl">
                    <a:srgbClr val="000000"/>
                  </a:outerShdw>
                </a:effectLst>
                <a:cs typeface="Calibri" panose="020F0502020204030204" pitchFamily="34" charset="0"/>
              </a:rPr>
              <a:t>receipts, vouchers, certificates, or other papers as may be necessary to document</a:t>
            </a:r>
          </a:p>
          <a:p>
            <a:pPr marL="625475" lvl="1" indent="-282575">
              <a:lnSpc>
                <a:spcPct val="130000"/>
              </a:lnSpc>
              <a:buClr>
                <a:schemeClr val="tx1"/>
              </a:buClr>
              <a:buSzPct val="75000"/>
              <a:buFont typeface="Wingdings" panose="05000000000000000000" pitchFamily="2" charset="2"/>
              <a:buChar char="ü"/>
            </a:pPr>
            <a:r>
              <a:rPr lang="en-US" altLang="en-US" sz="2500" dirty="0">
                <a:solidFill>
                  <a:schemeClr val="tx2"/>
                </a:solidFill>
                <a:effectLst>
                  <a:outerShdw blurRad="38100" dist="38100" dir="2700000" algn="tl">
                    <a:srgbClr val="000000"/>
                  </a:outerShdw>
                </a:effectLst>
                <a:cs typeface="Calibri" panose="020F0502020204030204" pitchFamily="34" charset="0"/>
              </a:rPr>
              <a:t>respond within 30 days of receipt of notification</a:t>
            </a:r>
          </a:p>
          <a:p>
            <a:pPr marL="0" indent="0">
              <a:lnSpc>
                <a:spcPct val="130000"/>
              </a:lnSpc>
              <a:buClr>
                <a:schemeClr val="tx1"/>
              </a:buClr>
              <a:buSzPct val="75000"/>
              <a:buNone/>
            </a:pPr>
            <a:r>
              <a:rPr lang="en-US" altLang="en-US" sz="3100" b="1" dirty="0">
                <a:solidFill>
                  <a:schemeClr val="tx2"/>
                </a:solidFill>
                <a:effectLst>
                  <a:outerShdw blurRad="38100" dist="38100" dir="2700000" algn="tl">
                    <a:srgbClr val="000000"/>
                  </a:outerShdw>
                </a:effectLst>
                <a:cs typeface="Calibri" panose="020F0502020204030204" pitchFamily="34" charset="0"/>
              </a:rPr>
              <a:t>CE providers are no longer report CE credits</a:t>
            </a:r>
          </a:p>
        </p:txBody>
      </p:sp>
    </p:spTree>
    <p:extLst>
      <p:ext uri="{BB962C8B-B14F-4D97-AF65-F5344CB8AC3E}">
        <p14:creationId xmlns:p14="http://schemas.microsoft.com/office/powerpoint/2010/main" val="1057526175"/>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5472B2-1A84-4A44-9A30-947226050785}"/>
              </a:ext>
            </a:extLst>
          </p:cNvPr>
          <p:cNvSpPr>
            <a:spLocks noGrp="1"/>
          </p:cNvSpPr>
          <p:nvPr>
            <p:ph type="ctrTitle"/>
          </p:nvPr>
        </p:nvSpPr>
        <p:spPr>
          <a:xfrm>
            <a:off x="879676" y="821804"/>
            <a:ext cx="7384648" cy="2268637"/>
          </a:xfrm>
        </p:spPr>
        <p:txBody>
          <a:bodyPr>
            <a:noAutofit/>
          </a:bodyPr>
          <a:lstStyle/>
          <a:p>
            <a:r>
              <a:rPr lang="en-US" altLang="en-US" sz="4400" b="1" dirty="0">
                <a:effectLst>
                  <a:outerShdw blurRad="38100" dist="38100" dir="2700000" algn="tl">
                    <a:srgbClr val="000000"/>
                  </a:outerShdw>
                </a:effectLst>
                <a:latin typeface="Arial" panose="020B0604020202020204" pitchFamily="34" charset="0"/>
                <a:cs typeface="Calibri" panose="020F0502020204030204" pitchFamily="34" charset="0"/>
              </a:rPr>
              <a:t>Signing, Sealing &amp; Dating Engineering Documents</a:t>
            </a:r>
            <a:br>
              <a:rPr lang="en-US" altLang="en-US" sz="4400" b="1" dirty="0">
                <a:effectLst>
                  <a:outerShdw blurRad="38100" dist="38100" dir="2700000" algn="tl">
                    <a:srgbClr val="000000"/>
                  </a:outerShdw>
                </a:effectLst>
                <a:latin typeface="Arial" panose="020B0604020202020204" pitchFamily="34" charset="0"/>
                <a:cs typeface="Calibri" panose="020F0502020204030204" pitchFamily="34" charset="0"/>
              </a:rPr>
            </a:br>
            <a:r>
              <a:rPr lang="en-US" altLang="en-US" sz="4400" b="1" dirty="0">
                <a:effectLst>
                  <a:outerShdw blurRad="38100" dist="38100" dir="2700000" algn="tl">
                    <a:srgbClr val="000000"/>
                  </a:outerShdw>
                </a:effectLst>
                <a:latin typeface="Arial" panose="020B0604020202020204" pitchFamily="34" charset="0"/>
                <a:cs typeface="Calibri" panose="020F0502020204030204" pitchFamily="34" charset="0"/>
              </a:rPr>
              <a:t> </a:t>
            </a:r>
            <a:endParaRPr lang="en-US" sz="4400" dirty="0"/>
          </a:p>
        </p:txBody>
      </p:sp>
      <p:sp>
        <p:nvSpPr>
          <p:cNvPr id="5" name="Subtitle 4">
            <a:extLst>
              <a:ext uri="{FF2B5EF4-FFF2-40B4-BE49-F238E27FC236}">
                <a16:creationId xmlns:a16="http://schemas.microsoft.com/office/drawing/2014/main" id="{70900F11-CAD6-467D-9544-73073440DD86}"/>
              </a:ext>
            </a:extLst>
          </p:cNvPr>
          <p:cNvSpPr>
            <a:spLocks noGrp="1"/>
          </p:cNvSpPr>
          <p:nvPr>
            <p:ph type="subTitle" idx="1"/>
          </p:nvPr>
        </p:nvSpPr>
        <p:spPr>
          <a:xfrm>
            <a:off x="1143000" y="2857500"/>
            <a:ext cx="6858000" cy="1379802"/>
          </a:xfrm>
        </p:spPr>
        <p:txBody>
          <a:bodyPr>
            <a:normAutofit/>
          </a:bodyPr>
          <a:lstStyle/>
          <a:p>
            <a:r>
              <a:rPr lang="en-US" altLang="en-US" sz="2800" b="1" dirty="0" err="1">
                <a:solidFill>
                  <a:schemeClr val="tx2"/>
                </a:solidFill>
                <a:effectLst>
                  <a:outerShdw blurRad="38100" dist="38100" dir="2700000" algn="tl">
                    <a:srgbClr val="000000"/>
                  </a:outerShdw>
                </a:effectLst>
                <a:latin typeface="Arial" panose="020B0604020202020204" pitchFamily="34" charset="0"/>
                <a:cs typeface="Calibri" panose="020F0502020204030204" pitchFamily="34" charset="0"/>
              </a:rPr>
              <a:t>61G15</a:t>
            </a:r>
            <a:r>
              <a:rPr lang="en-US" altLang="en-US" sz="2800" b="1" dirty="0">
                <a:solidFill>
                  <a:schemeClr val="tx2"/>
                </a:solidFill>
                <a:effectLst>
                  <a:outerShdw blurRad="38100" dist="38100" dir="2700000" algn="tl">
                    <a:srgbClr val="000000"/>
                  </a:outerShdw>
                </a:effectLst>
                <a:latin typeface="Arial" panose="020B0604020202020204" pitchFamily="34" charset="0"/>
                <a:cs typeface="Calibri" panose="020F0502020204030204" pitchFamily="34" charset="0"/>
              </a:rPr>
              <a:t>-23.005 Procedures Electronically Signing &amp; Sealing</a:t>
            </a:r>
            <a:endParaRPr lang="en-US" sz="2800" dirty="0">
              <a:solidFill>
                <a:schemeClr val="tx2"/>
              </a:solidFill>
            </a:endParaRPr>
          </a:p>
        </p:txBody>
      </p:sp>
      <p:pic>
        <p:nvPicPr>
          <p:cNvPr id="6" name="Picture 4" descr="C:\Documents and Settings\FRWA\My Documents\Training FRWA &amp; PDH\PDH Provider Application\Laws&amp;Rules\L&amp;R Course\Backgrounds &amp; Pix\Clip art\BD04894_.WMF">
            <a:extLst>
              <a:ext uri="{FF2B5EF4-FFF2-40B4-BE49-F238E27FC236}">
                <a16:creationId xmlns:a16="http://schemas.microsoft.com/office/drawing/2014/main" id="{19DFCA10-F926-44AC-87D2-3C5D2179D6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89213"/>
            <a:ext cx="1993900" cy="3125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5" descr="C:\Documents and Settings\FRWA\My Documents\Training FRWA &amp; PDH\PDH Provider Application\Laws&amp;Rules\L&amp;R Course\Backgrounds &amp; Pix\Pix\hand holding pen.gif">
            <a:extLst>
              <a:ext uri="{FF2B5EF4-FFF2-40B4-BE49-F238E27FC236}">
                <a16:creationId xmlns:a16="http://schemas.microsoft.com/office/drawing/2014/main" id="{87CC817B-5173-4B70-AC81-17803D7CF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319" y="4038165"/>
            <a:ext cx="2011362" cy="139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0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1026"/>
          <p:cNvSpPr>
            <a:spLocks noGrp="1" noChangeArrowheads="1"/>
          </p:cNvSpPr>
          <p:nvPr>
            <p:ph type="title"/>
          </p:nvPr>
        </p:nvSpPr>
        <p:spPr>
          <a:xfrm>
            <a:off x="0" y="271416"/>
            <a:ext cx="9144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Signing &amp; Sealing</a:t>
            </a:r>
          </a:p>
        </p:txBody>
      </p:sp>
      <p:sp>
        <p:nvSpPr>
          <p:cNvPr id="1039363" name="Rectangle 1027"/>
          <p:cNvSpPr>
            <a:spLocks noGrp="1" noChangeArrowheads="1"/>
          </p:cNvSpPr>
          <p:nvPr>
            <p:ph idx="1"/>
          </p:nvPr>
        </p:nvSpPr>
        <p:spPr>
          <a:xfrm>
            <a:off x="577090" y="997312"/>
            <a:ext cx="8510587" cy="4292650"/>
          </a:xfrm>
        </p:spPr>
        <p:txBody>
          <a:bodyPr vert="horz" wrap="square" lIns="0" tIns="0" rIns="0" bIns="0" numCol="1" anchor="t" anchorCtr="0" compatLnSpc="1">
            <a:prstTxWarp prst="textNoShape">
              <a:avLst/>
            </a:prstTxWarp>
            <a:spAutoFit/>
          </a:bodyPr>
          <a:lstStyle/>
          <a:p>
            <a:pPr marL="231775" indent="-231775">
              <a:lnSpc>
                <a:spcPct val="130000"/>
              </a:lnSpc>
              <a:buClr>
                <a:schemeClr val="tx1"/>
              </a:buClr>
              <a:buSzPct val="75000"/>
              <a:buFont typeface="Wingdings" panose="05000000000000000000" pitchFamily="2" charset="2"/>
              <a:buChar char="§"/>
            </a:pPr>
            <a:r>
              <a:rPr lang="en-US" altLang="en-US" sz="2800" b="1" dirty="0">
                <a:solidFill>
                  <a:schemeClr val="tx2"/>
                </a:solidFill>
                <a:cs typeface="Arial" panose="020B0604020202020204" pitchFamily="34" charset="0"/>
              </a:rPr>
              <a:t>An engineer using a digital signature must:</a:t>
            </a:r>
          </a:p>
          <a:p>
            <a:pPr marL="509588" indent="-231775">
              <a:lnSpc>
                <a:spcPct val="130000"/>
              </a:lnSpc>
              <a:buClr>
                <a:schemeClr val="tx1"/>
              </a:buClr>
              <a:buSzPct val="75000"/>
              <a:buFont typeface="Wingdings" panose="05000000000000000000" pitchFamily="2" charset="2"/>
              <a:buChar char="ü"/>
            </a:pPr>
            <a:r>
              <a:rPr lang="en-US" sz="2400" dirty="0">
                <a:solidFill>
                  <a:schemeClr val="tx2"/>
                </a:solidFill>
              </a:rPr>
              <a:t>Create an electronic version of the document </a:t>
            </a:r>
          </a:p>
          <a:p>
            <a:pPr marL="509588" indent="-231775">
              <a:lnSpc>
                <a:spcPct val="130000"/>
              </a:lnSpc>
              <a:buClr>
                <a:schemeClr val="tx1"/>
              </a:buClr>
              <a:buSzPct val="75000"/>
              <a:buFont typeface="Wingdings" panose="05000000000000000000" pitchFamily="2" charset="2"/>
              <a:buChar char="ü"/>
            </a:pPr>
            <a:r>
              <a:rPr lang="en-US" sz="2400" dirty="0">
                <a:solidFill>
                  <a:schemeClr val="tx2"/>
                </a:solidFill>
              </a:rPr>
              <a:t>Compute an SHA‐1 authentication code for each electronic engineering document; </a:t>
            </a:r>
          </a:p>
          <a:p>
            <a:pPr marL="509588" indent="-231775">
              <a:lnSpc>
                <a:spcPct val="130000"/>
              </a:lnSpc>
              <a:buClr>
                <a:schemeClr val="tx1"/>
              </a:buClr>
              <a:buSzPct val="75000"/>
              <a:buFont typeface="Wingdings" panose="05000000000000000000" pitchFamily="2" charset="2"/>
              <a:buChar char="ü"/>
            </a:pPr>
            <a:r>
              <a:rPr lang="en-US" sz="2400" dirty="0">
                <a:solidFill>
                  <a:schemeClr val="tx2"/>
                </a:solidFill>
              </a:rPr>
              <a:t> Create a printable “signature report” that contains the licensee’s given name, license number, and table of content for each document; </a:t>
            </a:r>
          </a:p>
          <a:p>
            <a:pPr marL="509588" indent="-231775">
              <a:lnSpc>
                <a:spcPct val="130000"/>
              </a:lnSpc>
              <a:buClr>
                <a:schemeClr val="tx1"/>
              </a:buClr>
              <a:buSzPct val="75000"/>
              <a:buFont typeface="Wingdings" panose="05000000000000000000" pitchFamily="2" charset="2"/>
              <a:buChar char="ü"/>
            </a:pPr>
            <a:r>
              <a:rPr lang="en-US" sz="2400" dirty="0">
                <a:solidFill>
                  <a:schemeClr val="tx2"/>
                </a:solidFill>
              </a:rPr>
              <a:t> Print and physically sign, date and seal the “signature report” </a:t>
            </a:r>
          </a:p>
        </p:txBody>
      </p:sp>
    </p:spTree>
    <p:extLst>
      <p:ext uri="{BB962C8B-B14F-4D97-AF65-F5344CB8AC3E}">
        <p14:creationId xmlns:p14="http://schemas.microsoft.com/office/powerpoint/2010/main" val="300935486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1026"/>
          <p:cNvSpPr>
            <a:spLocks noGrp="1" noChangeArrowheads="1"/>
          </p:cNvSpPr>
          <p:nvPr>
            <p:ph type="title"/>
          </p:nvPr>
        </p:nvSpPr>
        <p:spPr>
          <a:xfrm>
            <a:off x="0" y="339137"/>
            <a:ext cx="9144000" cy="553998"/>
          </a:xfrm>
        </p:spPr>
        <p:txBody>
          <a:bodyPr vert="horz" wrap="square" lIns="0" tIns="0" rIns="0" bIns="0" numCol="1" rtlCol="0" anchor="ctr" anchorCtr="0" compatLnSpc="1">
            <a:prstTxWarp prst="textNoShape">
              <a:avLst/>
            </a:prstTxWarp>
            <a:spAutoFit/>
          </a:bodyPr>
          <a:lstStyle/>
          <a:p>
            <a:pPr algn="ctr"/>
            <a:r>
              <a:rPr lang="en-US" altLang="en-US" sz="4000" b="1" dirty="0">
                <a:effectLst>
                  <a:outerShdw blurRad="38100" dist="38100" dir="2700000" algn="tl">
                    <a:srgbClr val="000000"/>
                  </a:outerShdw>
                </a:effectLst>
                <a:latin typeface="Arial" panose="020B0604020202020204" pitchFamily="34" charset="0"/>
                <a:cs typeface="Calibri" panose="020F0502020204030204" pitchFamily="34" charset="0"/>
              </a:rPr>
              <a:t>Signing &amp; Sealing</a:t>
            </a:r>
          </a:p>
        </p:txBody>
      </p:sp>
      <p:sp>
        <p:nvSpPr>
          <p:cNvPr id="1039363" name="Rectangle 1027"/>
          <p:cNvSpPr>
            <a:spLocks noGrp="1" noChangeArrowheads="1"/>
          </p:cNvSpPr>
          <p:nvPr>
            <p:ph idx="1"/>
          </p:nvPr>
        </p:nvSpPr>
        <p:spPr>
          <a:xfrm>
            <a:off x="552729" y="893135"/>
            <a:ext cx="8232456" cy="4567597"/>
          </a:xfrm>
        </p:spPr>
        <p:txBody>
          <a:bodyPr vert="horz" wrap="square" lIns="0" tIns="0" rIns="0" bIns="0" numCol="1" rtlCol="0" anchor="t" anchorCtr="0" compatLnSpc="1">
            <a:prstTxWarp prst="textNoShape">
              <a:avLst/>
            </a:prstTxWarp>
            <a:spAutoFit/>
          </a:bodyPr>
          <a:lstStyle/>
          <a:p>
            <a:pPr marL="231775" indent="-231775">
              <a:lnSpc>
                <a:spcPct val="130000"/>
              </a:lnSpc>
              <a:buClr>
                <a:schemeClr val="tx1"/>
              </a:buClr>
              <a:buSzPct val="75000"/>
              <a:buFont typeface="Wingdings" panose="05000000000000000000" pitchFamily="2" charset="2"/>
              <a:buChar char="§"/>
            </a:pPr>
            <a:r>
              <a:rPr lang="en-US" altLang="en-US" sz="2800" b="1" dirty="0">
                <a:solidFill>
                  <a:schemeClr val="tx2"/>
                </a:solidFill>
                <a:cs typeface="Arial" panose="020B0604020202020204" pitchFamily="34" charset="0"/>
              </a:rPr>
              <a:t>An engineer using a digital signature must:</a:t>
            </a:r>
          </a:p>
          <a:p>
            <a:pPr marL="509588" indent="-288925">
              <a:lnSpc>
                <a:spcPct val="130000"/>
              </a:lnSpc>
              <a:buClr>
                <a:schemeClr val="tx1"/>
              </a:buClr>
              <a:buSzPct val="75000"/>
              <a:buFont typeface="Wingdings" panose="05000000000000000000" pitchFamily="2" charset="2"/>
              <a:buChar char="ü"/>
            </a:pPr>
            <a:r>
              <a:rPr lang="en-US" sz="2400" dirty="0">
                <a:solidFill>
                  <a:schemeClr val="tx2"/>
                </a:solidFill>
                <a:cs typeface="Arial" panose="020B0604020202020204" pitchFamily="34" charset="0"/>
              </a:rPr>
              <a:t>Transmit the signed, dated and sealed “signature report” to the receiving party along with each electronically signed, dated and sealed engineering document either by hardcopy or electronic scan. </a:t>
            </a:r>
          </a:p>
          <a:p>
            <a:pPr marL="509588" indent="-288925">
              <a:lnSpc>
                <a:spcPct val="130000"/>
              </a:lnSpc>
              <a:buClr>
                <a:schemeClr val="tx1"/>
              </a:buClr>
              <a:buSzPct val="75000"/>
              <a:buFont typeface="Wingdings" panose="05000000000000000000" pitchFamily="2" charset="2"/>
              <a:buChar char="ü"/>
            </a:pPr>
            <a:r>
              <a:rPr lang="en-US" sz="2400" dirty="0">
                <a:solidFill>
                  <a:schemeClr val="tx2"/>
                </a:solidFill>
                <a:cs typeface="Arial" panose="020B0604020202020204" pitchFamily="34" charset="0"/>
              </a:rPr>
              <a:t>Each engineering document is considered to be electronically signed and sealed if the document’s SHA authentication code matches the SHA authentication code on the physically signed, dated and sealed “signature report.”</a:t>
            </a:r>
            <a:endParaRPr lang="en-US" altLang="en-US" sz="2400" dirty="0">
              <a:solidFill>
                <a:schemeClr val="tx2"/>
              </a:solidFill>
              <a:cs typeface="Arial" panose="020B0604020202020204" pitchFamily="34" charset="0"/>
            </a:endParaRPr>
          </a:p>
        </p:txBody>
      </p:sp>
    </p:spTree>
    <p:extLst>
      <p:ext uri="{BB962C8B-B14F-4D97-AF65-F5344CB8AC3E}">
        <p14:creationId xmlns:p14="http://schemas.microsoft.com/office/powerpoint/2010/main" val="1652293578"/>
      </p:ext>
    </p:extLst>
  </p:cSld>
  <p:clrMapOvr>
    <a:masterClrMapping/>
  </p:clrMapOvr>
  <p:transition>
    <p:random/>
  </p:transition>
</p:sld>
</file>

<file path=ppt/theme/theme1.xml><?xml version="1.0" encoding="utf-8"?>
<a:theme xmlns:a="http://schemas.openxmlformats.org/drawingml/2006/main" name="Office Theme">
  <a:themeElements>
    <a:clrScheme name="Custom 2">
      <a:dk1>
        <a:sysClr val="windowText" lastClr="000000"/>
      </a:dk1>
      <a:lt1>
        <a:srgbClr val="FFFF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5624</TotalTime>
  <Words>2940</Words>
  <Application>Microsoft Office PowerPoint</Application>
  <PresentationFormat>On-screen Show (16:10)</PresentationFormat>
  <Paragraphs>464</Paragraphs>
  <Slides>53</Slides>
  <Notes>51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2" baseType="lpstr">
      <vt:lpstr>Arial</vt:lpstr>
      <vt:lpstr>Arial Black</vt:lpstr>
      <vt:lpstr>Arial Narrow</vt:lpstr>
      <vt:lpstr>Calibri</vt:lpstr>
      <vt:lpstr>Calibri Light</vt:lpstr>
      <vt:lpstr>Georgia</vt:lpstr>
      <vt:lpstr>Wingdings</vt:lpstr>
      <vt:lpstr>Office Theme</vt:lpstr>
      <vt:lpstr>Clip</vt:lpstr>
      <vt:lpstr>Professional Engineers Laws, Rules &amp; Ethics </vt:lpstr>
      <vt:lpstr>Laws &amp; Rules Course</vt:lpstr>
      <vt:lpstr>Laws &amp; Rules Agenda  </vt:lpstr>
      <vt:lpstr>CE / PDH Hours</vt:lpstr>
      <vt:lpstr>CE Record Retention</vt:lpstr>
      <vt:lpstr>CE Record Retention</vt:lpstr>
      <vt:lpstr>Signing, Sealing &amp; Dating Engineering Documents  </vt:lpstr>
      <vt:lpstr>Signing &amp; Sealing</vt:lpstr>
      <vt:lpstr>Signing &amp; Sealing</vt:lpstr>
      <vt:lpstr>Signing &amp; Sealing</vt:lpstr>
      <vt:lpstr>Signing &amp; Sealing</vt:lpstr>
      <vt:lpstr>Signing &amp; Sealing</vt:lpstr>
      <vt:lpstr>Signing &amp; Sealing</vt:lpstr>
      <vt:lpstr>Signing &amp; Sealing</vt:lpstr>
      <vt:lpstr>Signing &amp; Sealing</vt:lpstr>
      <vt:lpstr>Stolen Digital PE Stamps?</vt:lpstr>
      <vt:lpstr>Chapter 455 FS  Licensing Engineers </vt:lpstr>
      <vt:lpstr>455 Business &amp; Professional Regulation  455.201 ~ Professions &amp; Occupations</vt:lpstr>
      <vt:lpstr>Chapter 471, FS  Engineering Practice</vt:lpstr>
      <vt:lpstr>Chapter 471 FS  Key Topics</vt:lpstr>
      <vt:lpstr>Professional Engineers Act  471.005(5) ~ Definitions</vt:lpstr>
      <vt:lpstr>Professional Engineers Act  471.005(7) ~ Definitions</vt:lpstr>
      <vt:lpstr>Professional Engineers Act  471.027 ~ Entering Lands</vt:lpstr>
      <vt:lpstr>PowerPoint Presentation</vt:lpstr>
      <vt:lpstr>Professional Engineering Ethics</vt:lpstr>
      <vt:lpstr>Engineering Ethics?</vt:lpstr>
      <vt:lpstr>Challenges of Life</vt:lpstr>
      <vt:lpstr>Engineering Code of Ethics</vt:lpstr>
      <vt:lpstr>Engineering Ethics in the Real World</vt:lpstr>
      <vt:lpstr>Dilbert on Ethics</vt:lpstr>
      <vt:lpstr>Pointy Haired Boss on Ethics</vt:lpstr>
      <vt:lpstr>Morals, a definition:</vt:lpstr>
      <vt:lpstr>Ethics, a definition:</vt:lpstr>
      <vt:lpstr>Morals vs. Ethics</vt:lpstr>
      <vt:lpstr>Calvin &amp; Hobbes on Ethics </vt:lpstr>
      <vt:lpstr>PowerPoint Presentation</vt:lpstr>
      <vt:lpstr>PowerPoint Presentation</vt:lpstr>
      <vt:lpstr>PowerPoint Presentation</vt:lpstr>
      <vt:lpstr>Major Ethical Models Three Major Approaches in Normative Ethics</vt:lpstr>
      <vt:lpstr>Virtue Ethics ~ Aristotle</vt:lpstr>
      <vt:lpstr>Duty-Based Ethics ~ Deontological</vt:lpstr>
      <vt:lpstr>Duty-Based Ethics ~ Deontological</vt:lpstr>
      <vt:lpstr>Results-Based Ethics ~ Utilitarianism, Teleological</vt:lpstr>
      <vt:lpstr>A final thought about  Ethical Models taken to Extremes</vt:lpstr>
      <vt:lpstr>Balancing Ethical Approaches</vt:lpstr>
      <vt:lpstr>Balancing Ethical Approaches</vt:lpstr>
      <vt:lpstr>Using Ethical Models Three Major Approaches in Normative Ethics</vt:lpstr>
      <vt:lpstr>Questions Using Ethical Models Three Major Approaches in Normative Ethics</vt:lpstr>
      <vt:lpstr>Ethics Test</vt:lpstr>
      <vt:lpstr>Engineering Ethics Case Studies</vt:lpstr>
      <vt:lpstr>Ethical Case Study #1 The Rainy Night  </vt:lpstr>
      <vt:lpstr>Ethical Case Study #Duex  Public Works Consulting  </vt:lpstr>
      <vt:lpstr>Balancing Major Approaches  Using Ethical Approaches to Finding Answers</vt:lpstr>
    </vt:vector>
  </TitlesOfParts>
  <Company>FRWA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dc:title>
  <dc:creator>PE</dc:creator>
  <cp:lastModifiedBy>Sterling Carroll</cp:lastModifiedBy>
  <cp:revision>334</cp:revision>
  <cp:lastPrinted>2021-08-05T18:57:10Z</cp:lastPrinted>
  <dcterms:created xsi:type="dcterms:W3CDTF">2012-06-28T02:34:07Z</dcterms:created>
  <dcterms:modified xsi:type="dcterms:W3CDTF">2021-08-09T18:25:08Z</dcterms:modified>
</cp:coreProperties>
</file>