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7" r:id="rId4"/>
    <p:sldMasterId id="2147483688" r:id="rId5"/>
    <p:sldMasterId id="2147483689" r:id="rId6"/>
    <p:sldMasterId id="2147483690" r:id="rId7"/>
    <p:sldMasterId id="214748369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Lst>
  <p:sldSz cy="5143500" cx="9144000"/>
  <p:notesSz cx="6858000" cy="9144000"/>
  <p:embeddedFontLst>
    <p:embeddedFont>
      <p:font typeface="Lato"/>
      <p:regular r:id="rId63"/>
      <p:bold r:id="rId64"/>
      <p:italic r:id="rId65"/>
      <p:boldItalic r:id="rId66"/>
    </p:embeddedFont>
    <p:embeddedFont>
      <p:font typeface="Arial Black"/>
      <p:regular r:id="rId67"/>
    </p:embeddedFont>
    <p:embeddedFont>
      <p:font typeface="Open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71" Type="http://schemas.openxmlformats.org/officeDocument/2006/relationships/font" Target="fonts/OpenSans-boldItalic.fntdata"/><Relationship Id="rId70" Type="http://schemas.openxmlformats.org/officeDocument/2006/relationships/font" Target="fonts/OpenSans-italic.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font" Target="fonts/Lato-bold.fntdata"/><Relationship Id="rId63" Type="http://schemas.openxmlformats.org/officeDocument/2006/relationships/font" Target="fonts/Lato-regular.fntdata"/><Relationship Id="rId22" Type="http://schemas.openxmlformats.org/officeDocument/2006/relationships/slide" Target="slides/slide13.xml"/><Relationship Id="rId66" Type="http://schemas.openxmlformats.org/officeDocument/2006/relationships/font" Target="fonts/Lato-boldItalic.fntdata"/><Relationship Id="rId21" Type="http://schemas.openxmlformats.org/officeDocument/2006/relationships/slide" Target="slides/slide12.xml"/><Relationship Id="rId65" Type="http://schemas.openxmlformats.org/officeDocument/2006/relationships/font" Target="fonts/Lato-italic.fntdata"/><Relationship Id="rId24" Type="http://schemas.openxmlformats.org/officeDocument/2006/relationships/slide" Target="slides/slide15.xml"/><Relationship Id="rId68" Type="http://schemas.openxmlformats.org/officeDocument/2006/relationships/font" Target="fonts/OpenSans-regular.fntdata"/><Relationship Id="rId23" Type="http://schemas.openxmlformats.org/officeDocument/2006/relationships/slide" Target="slides/slide14.xml"/><Relationship Id="rId67" Type="http://schemas.openxmlformats.org/officeDocument/2006/relationships/font" Target="fonts/ArialBlack-regular.fntdata"/><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OpenSans-bold.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etda.org/main-coalitions/elearn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2.ed.gov/about/offices/list/ocr/frontpage/faq/rr/policyguidance/Supple%20Fact%20Sheet%203.21.20%20FINAL.pdf"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eeperlearning4all.org/images" TargetMode="External"/><Relationship Id="rId3" Type="http://schemas.openxmlformats.org/officeDocument/2006/relationships/hyperlink" Target="https://www.flickr.com/photos/all4ed/35668664324"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Straight_Line_Steady_2.svg"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SETDA Coalition for eLearning</a:t>
            </a:r>
            <a:endParaRPr/>
          </a:p>
          <a:p>
            <a:pPr indent="0" lvl="0" marL="0" rtl="0" algn="l">
              <a:spcBef>
                <a:spcPts val="0"/>
              </a:spcBef>
              <a:spcAft>
                <a:spcPts val="0"/>
              </a:spcAft>
              <a:buNone/>
            </a:pPr>
            <a:r>
              <a:rPr lang="en" sz="1800" u="sng">
                <a:solidFill>
                  <a:schemeClr val="hlink"/>
                </a:solidFill>
                <a:hlinkClick r:id="rId2"/>
              </a:rPr>
              <a:t>https://www.setda.org/main-coalitions/elearning/</a:t>
            </a:r>
            <a:r>
              <a:rPr lang="en" sz="1800">
                <a:solidFill>
                  <a:schemeClr val="dk1"/>
                </a:solidFill>
              </a:rPr>
              <a:t>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818c001df5_2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818c001df5_2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b="0" i="1" lang="en" sz="1200" u="none" cap="none" strike="noStrike">
                <a:solidFill>
                  <a:schemeClr val="dk1"/>
                </a:solidFill>
                <a:latin typeface="Calibri"/>
                <a:ea typeface="Calibri"/>
                <a:cs typeface="Calibri"/>
                <a:sym typeface="Calibri"/>
              </a:rPr>
              <a:t>Introduce yourself, review the key sections and any logistics for the session. </a:t>
            </a:r>
            <a:endParaRPr b="0" i="0" sz="1200" u="none" cap="none" strike="noStrike">
              <a:solidFill>
                <a:schemeClr val="dk1"/>
              </a:solidFill>
              <a:latin typeface="Calibri"/>
              <a:ea typeface="Calibri"/>
              <a:cs typeface="Calibri"/>
              <a:sym typeface="Calibri"/>
            </a:endParaRPr>
          </a:p>
        </p:txBody>
      </p:sp>
      <p:sp>
        <p:nvSpPr>
          <p:cNvPr id="326" name="Google Shape;326;g818c001df5_2_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71c8f5cf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71c8f5cf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71c8f5cf7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71c8f5cf7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7119a8a6b2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7119a8a6b2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8144395f20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8144395f20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71c8f5cf7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71c8f5cf7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818846659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818846659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7119a8a6b2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7119a8a6b2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818846659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818846659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71c8f5cf72_0_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71c8f5cf72_0_86: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71cfc9637d_10_16:notes"/>
          <p:cNvSpPr/>
          <p:nvPr>
            <p:ph idx="2" type="sldImg"/>
          </p:nvPr>
        </p:nvSpPr>
        <p:spPr>
          <a:xfrm>
            <a:off x="686445" y="1143000"/>
            <a:ext cx="5485111"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71cfc9637d_10_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71cfc9637d_10_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71c8f5cf72_0_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71c8f5cf72_0_99: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71cfc9637d_5_5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71cfc9637d_5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71cfc9637d_5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71cfc9637d_5_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g71cfc9637d_5_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71cfc9637d_5_7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71cfc9637d_5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71cfc9637d_5_8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71cfc9637d_5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g71cfc9637d_5_9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71cfc9637d_5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g71cfc9637d_5_10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71cfc9637d_5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g71cfc9637d_5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71cfc9637d_5_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Link to March 21 Supplemental Fact Sheet </a:t>
            </a:r>
            <a:r>
              <a:rPr lang="en" u="sng">
                <a:solidFill>
                  <a:schemeClr val="hlink"/>
                </a:solidFill>
                <a:hlinkClick r:id="rId2"/>
              </a:rPr>
              <a:t>https://www2.ed.gov/about/offices/list/ocr/frontpage/faq/rr/policyguidance/Supple%20Fact%20Sheet%203.21.20%20FINAL.pdf</a:t>
            </a:r>
            <a:endParaRPr/>
          </a:p>
        </p:txBody>
      </p:sp>
      <p:sp>
        <p:nvSpPr>
          <p:cNvPr id="490" name="Google Shape;490;g71cfc9637d_5_1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71cfc9637d_5_11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71cfc9637d_5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71cfc9637d_5_12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71cfc9637d_5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71cfc9637d_10_39:notes"/>
          <p:cNvSpPr/>
          <p:nvPr>
            <p:ph idx="2" type="sldImg"/>
          </p:nvPr>
        </p:nvSpPr>
        <p:spPr>
          <a:xfrm>
            <a:off x="686445" y="1143000"/>
            <a:ext cx="5485111"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71cfc9637d_10_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71cfc9637d_10_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71cfc9637d_5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71cfc9637d_5_1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Image by &lt;a href="https://pixabay.com/users/cherylt23-29385/?utm_source=link-attribution&amp;amp;utm_medium=referral&amp;amp;utm_campaign=image&amp;amp;utm_content=99506"&gt;cherylt23&lt;/a&gt; from &lt;a href="https://pixabay.com/?utm_source=link-attribution&amp;amp;utm_medium=referral&amp;amp;utm_campaign=image&amp;amp;utm_content=99506"&gt;Pixabay&lt;/a&gt;</a:t>
            </a:r>
            <a:endParaRPr/>
          </a:p>
          <a:p>
            <a:pPr indent="0" lvl="0" marL="0" rtl="0" algn="l">
              <a:spcBef>
                <a:spcPts val="0"/>
              </a:spcBef>
              <a:spcAft>
                <a:spcPts val="0"/>
              </a:spcAft>
              <a:buNone/>
            </a:pPr>
            <a:r>
              <a:t/>
            </a:r>
            <a:endParaRPr b="1" i="0" sz="1200">
              <a:solidFill>
                <a:schemeClr val="dk1"/>
              </a:solidFill>
              <a:latin typeface="Calibri"/>
              <a:ea typeface="Calibri"/>
              <a:cs typeface="Calibri"/>
              <a:sym typeface="Calibri"/>
            </a:endParaRPr>
          </a:p>
          <a:p>
            <a:pPr indent="0" lvl="0" marL="0" rtl="0" algn="l">
              <a:spcBef>
                <a:spcPts val="0"/>
              </a:spcBef>
              <a:spcAft>
                <a:spcPts val="0"/>
              </a:spcAft>
              <a:buNone/>
            </a:pPr>
            <a:r>
              <a:rPr b="0" i="0" lang="en" sz="1200">
                <a:solidFill>
                  <a:schemeClr val="dk1"/>
                </a:solidFill>
                <a:latin typeface="Calibri"/>
                <a:ea typeface="Calibri"/>
                <a:cs typeface="Calibri"/>
                <a:sym typeface="Calibri"/>
              </a:rPr>
              <a:t>Students at Skyline High School work together during an after-school tutoring club. </a:t>
            </a:r>
            <a:r>
              <a:rPr b="0" i="0" lang="en" sz="1200" u="sng" strike="noStrike">
                <a:solidFill>
                  <a:schemeClr val="hlink"/>
                </a:solidFill>
                <a:latin typeface="Calibri"/>
                <a:ea typeface="Calibri"/>
                <a:cs typeface="Calibri"/>
                <a:sym typeface="Calibri"/>
                <a:hlinkClick r:id="rId2"/>
              </a:rPr>
              <a:t>www.deeperlearning4all.org/images</a:t>
            </a:r>
            <a:r>
              <a:rPr b="0" i="0" lang="en" sz="1200" u="none" strike="noStrike">
                <a:solidFill>
                  <a:schemeClr val="dk1"/>
                </a:solidFill>
                <a:latin typeface="Calibri"/>
                <a:ea typeface="Calibri"/>
                <a:cs typeface="Calibri"/>
                <a:sym typeface="Calibri"/>
              </a:rPr>
              <a:t> </a:t>
            </a:r>
            <a:r>
              <a:rPr b="1" i="0" lang="en" sz="1200">
                <a:solidFill>
                  <a:schemeClr val="dk1"/>
                </a:solidFill>
                <a:latin typeface="Calibri"/>
                <a:ea typeface="Calibri"/>
                <a:cs typeface="Calibri"/>
                <a:sym typeface="Calibri"/>
              </a:rPr>
              <a:t>Courtesy of Allison Shelley/The Verbatim Agency for American Education: Images of Teachers and Students in Action </a:t>
            </a:r>
            <a:r>
              <a:rPr lang="en" u="sng">
                <a:solidFill>
                  <a:schemeClr val="hlink"/>
                </a:solidFill>
                <a:hlinkClick r:id="rId3"/>
              </a:rPr>
              <a:t>https://www.flickr.com/photos/all4ed/35668664324</a:t>
            </a:r>
            <a:endParaRPr/>
          </a:p>
          <a:p>
            <a:pPr indent="0" lvl="0" marL="0" rtl="0" algn="l">
              <a:spcBef>
                <a:spcPts val="0"/>
              </a:spcBef>
              <a:spcAft>
                <a:spcPts val="0"/>
              </a:spcAft>
              <a:buNone/>
            </a:pPr>
            <a:r>
              <a:t/>
            </a:r>
            <a:endParaRPr/>
          </a:p>
        </p:txBody>
      </p:sp>
      <p:sp>
        <p:nvSpPr>
          <p:cNvPr id="517" name="Google Shape;517;g71cfc9637d_5_1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g71cfc9637d_5_14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71cfc9637d_5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g71cfc9637d_5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g71cfc9637d_5_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Image by skeeze on Pixabay</a:t>
            </a:r>
            <a:endParaRPr/>
          </a:p>
          <a:p>
            <a:pPr indent="0" lvl="0" marL="0" rtl="0" algn="l">
              <a:spcBef>
                <a:spcPts val="0"/>
              </a:spcBef>
              <a:spcAft>
                <a:spcPts val="0"/>
              </a:spcAft>
              <a:buNone/>
            </a:pPr>
            <a:r>
              <a:rPr lang="en" sz="2400"/>
              <a:t>Determine and document cross-functional roles &amp; responsibilities for providing access to materials and technologies for students with disabilities during this period of distance education.</a:t>
            </a:r>
            <a:endParaRPr/>
          </a:p>
          <a:p>
            <a:pPr indent="0" lvl="1" marL="457200" rtl="0" algn="l">
              <a:spcBef>
                <a:spcPts val="0"/>
              </a:spcBef>
              <a:spcAft>
                <a:spcPts val="0"/>
              </a:spcAft>
              <a:buNone/>
            </a:pPr>
            <a:r>
              <a:rPr lang="en"/>
              <a:t>Administrators</a:t>
            </a:r>
            <a:endParaRPr/>
          </a:p>
          <a:p>
            <a:pPr indent="0" lvl="1" marL="457200" rtl="0" algn="l">
              <a:spcBef>
                <a:spcPts val="0"/>
              </a:spcBef>
              <a:spcAft>
                <a:spcPts val="0"/>
              </a:spcAft>
              <a:buNone/>
            </a:pPr>
            <a:r>
              <a:rPr lang="en"/>
              <a:t>General Educators</a:t>
            </a:r>
            <a:endParaRPr/>
          </a:p>
          <a:p>
            <a:pPr indent="0" lvl="1" marL="457200" rtl="0" algn="l">
              <a:spcBef>
                <a:spcPts val="0"/>
              </a:spcBef>
              <a:spcAft>
                <a:spcPts val="0"/>
              </a:spcAft>
              <a:buNone/>
            </a:pPr>
            <a:r>
              <a:rPr lang="en"/>
              <a:t>Special Educators</a:t>
            </a:r>
            <a:endParaRPr/>
          </a:p>
          <a:p>
            <a:pPr indent="0" lvl="1" marL="457200" rtl="0" algn="l">
              <a:spcBef>
                <a:spcPts val="0"/>
              </a:spcBef>
              <a:spcAft>
                <a:spcPts val="0"/>
              </a:spcAft>
              <a:buNone/>
            </a:pPr>
            <a:r>
              <a:rPr lang="en"/>
              <a:t>Assistive Technology (AT) Personnel</a:t>
            </a:r>
            <a:endParaRPr/>
          </a:p>
          <a:p>
            <a:pPr indent="0" lvl="1" marL="457200" rtl="0" algn="l">
              <a:spcBef>
                <a:spcPts val="0"/>
              </a:spcBef>
              <a:spcAft>
                <a:spcPts val="0"/>
              </a:spcAft>
              <a:buNone/>
            </a:pPr>
            <a:r>
              <a:rPr lang="en"/>
              <a:t>Educational Technology (EdTech) Personnel</a:t>
            </a:r>
            <a:endParaRPr/>
          </a:p>
          <a:p>
            <a:pPr indent="0" lvl="1" marL="457200" rtl="0" algn="l">
              <a:spcBef>
                <a:spcPts val="0"/>
              </a:spcBef>
              <a:spcAft>
                <a:spcPts val="0"/>
              </a:spcAft>
              <a:buNone/>
            </a:pPr>
            <a:r>
              <a:rPr lang="en"/>
              <a:t>Parents &amp; Guardians</a:t>
            </a:r>
            <a:endParaRPr/>
          </a:p>
          <a:p>
            <a:pPr indent="0" lvl="0" marL="0" rtl="0" algn="l">
              <a:spcBef>
                <a:spcPts val="0"/>
              </a:spcBef>
              <a:spcAft>
                <a:spcPts val="0"/>
              </a:spcAft>
              <a:buNone/>
            </a:pPr>
            <a:r>
              <a:t/>
            </a:r>
            <a:endParaRPr/>
          </a:p>
        </p:txBody>
      </p:sp>
      <p:sp>
        <p:nvSpPr>
          <p:cNvPr id="536" name="Google Shape;536;g71cfc9637d_5_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Google Shape;545;g71cfc9637d_5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71cfc9637d_5_1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Image by civilservicelocal on Pixabay</a:t>
            </a:r>
            <a:endParaRPr/>
          </a:p>
          <a:p>
            <a:pPr indent="0" lvl="0" marL="0" rtl="0" algn="l">
              <a:spcBef>
                <a:spcPts val="0"/>
              </a:spcBef>
              <a:spcAft>
                <a:spcPts val="0"/>
              </a:spcAft>
              <a:buClr>
                <a:schemeClr val="dk1"/>
              </a:buClr>
              <a:buSzPts val="1200"/>
              <a:buFont typeface="Calibri"/>
              <a:buNone/>
            </a:pPr>
            <a:r>
              <a:rPr lang="en"/>
              <a:t>Examples of high leverage collaborations across functions:</a:t>
            </a:r>
            <a:endParaRPr/>
          </a:p>
          <a:p>
            <a:pPr indent="0" lvl="0" marL="0" rtl="0" algn="l">
              <a:spcBef>
                <a:spcPts val="0"/>
              </a:spcBef>
              <a:spcAft>
                <a:spcPts val="0"/>
              </a:spcAft>
              <a:buNone/>
            </a:pPr>
            <a:r>
              <a:rPr lang="en"/>
              <a:t>General and special educators on development of units and lessons, including materials and tools</a:t>
            </a:r>
            <a:endParaRPr/>
          </a:p>
          <a:p>
            <a:pPr indent="0" lvl="0" marL="0" rtl="0" algn="l">
              <a:spcBef>
                <a:spcPts val="0"/>
              </a:spcBef>
              <a:spcAft>
                <a:spcPts val="0"/>
              </a:spcAft>
              <a:buNone/>
            </a:pPr>
            <a:r>
              <a:rPr lang="en"/>
              <a:t>AT (or special education) and EdTech on interoperability of AT with general education technologies</a:t>
            </a:r>
            <a:endParaRPr/>
          </a:p>
          <a:p>
            <a:pPr indent="0" lvl="0" marL="0" rtl="0" algn="l">
              <a:spcBef>
                <a:spcPts val="0"/>
              </a:spcBef>
              <a:spcAft>
                <a:spcPts val="0"/>
              </a:spcAft>
              <a:buNone/>
            </a:pPr>
            <a:r>
              <a:rPr lang="en"/>
              <a:t>All technology personnel and students &amp; families on use and troubleshooting technology</a:t>
            </a:r>
            <a:endParaRPr/>
          </a:p>
        </p:txBody>
      </p:sp>
      <p:sp>
        <p:nvSpPr>
          <p:cNvPr id="547" name="Google Shape;547;g71cfc9637d_5_1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g71cfc9637d_5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71cfc9637d_5_1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 sz="1200">
                <a:solidFill>
                  <a:schemeClr val="dk1"/>
                </a:solidFill>
                <a:latin typeface="Calibri"/>
                <a:ea typeface="Calibri"/>
                <a:cs typeface="Calibri"/>
                <a:sym typeface="Calibri"/>
              </a:rPr>
              <a:t>OpenClipart-Vectors on Pixabay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lang="en" sz="1200"/>
              <a:t>High-leverage communications</a:t>
            </a:r>
            <a:endParaRPr/>
          </a:p>
          <a:p>
            <a:pPr indent="0" lvl="0" marL="0" rtl="0" algn="l">
              <a:spcBef>
                <a:spcPts val="0"/>
              </a:spcBef>
              <a:spcAft>
                <a:spcPts val="0"/>
              </a:spcAft>
              <a:buNone/>
            </a:pPr>
            <a:r>
              <a:rPr lang="en" sz="1200"/>
              <a:t>General Educators – Special Educators</a:t>
            </a:r>
            <a:endParaRPr/>
          </a:p>
          <a:p>
            <a:pPr indent="0" lvl="0" marL="0" rtl="0" algn="l">
              <a:spcBef>
                <a:spcPts val="0"/>
              </a:spcBef>
              <a:spcAft>
                <a:spcPts val="0"/>
              </a:spcAft>
              <a:buNone/>
            </a:pPr>
            <a:r>
              <a:rPr lang="en" sz="1200"/>
              <a:t>General Educators – Students/Parents &amp; Guardians</a:t>
            </a:r>
            <a:endParaRPr/>
          </a:p>
          <a:p>
            <a:pPr indent="0" lvl="0" marL="0" rtl="0" algn="l">
              <a:spcBef>
                <a:spcPts val="0"/>
              </a:spcBef>
              <a:spcAft>
                <a:spcPts val="0"/>
              </a:spcAft>
              <a:buNone/>
            </a:pPr>
            <a:r>
              <a:rPr lang="en" sz="1200"/>
              <a:t>Special Educators – Students/Parents &amp; Guardians</a:t>
            </a:r>
            <a:endParaRPr/>
          </a:p>
          <a:p>
            <a:pPr indent="0" lvl="0" marL="0" rtl="0" algn="l">
              <a:spcBef>
                <a:spcPts val="0"/>
              </a:spcBef>
              <a:spcAft>
                <a:spcPts val="0"/>
              </a:spcAft>
              <a:buNone/>
            </a:pPr>
            <a:r>
              <a:rPr lang="en" sz="1200"/>
              <a:t>EdTech – Students/</a:t>
            </a:r>
            <a:endParaRPr/>
          </a:p>
          <a:p>
            <a:pPr indent="0" lvl="0" marL="0" rtl="0" algn="l">
              <a:spcBef>
                <a:spcPts val="0"/>
              </a:spcBef>
              <a:spcAft>
                <a:spcPts val="0"/>
              </a:spcAft>
              <a:buNone/>
            </a:pPr>
            <a:r>
              <a:t/>
            </a:r>
            <a:endParaRPr/>
          </a:p>
        </p:txBody>
      </p:sp>
      <p:sp>
        <p:nvSpPr>
          <p:cNvPr id="557" name="Google Shape;557;g71cfc9637d_5_1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g71cfc9637d_5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71cfc9637d_5_1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Straight line, steady </a:t>
            </a:r>
            <a:r>
              <a:rPr lang="en" u="sng">
                <a:solidFill>
                  <a:schemeClr val="hlink"/>
                </a:solidFill>
                <a:hlinkClick r:id="rId2"/>
              </a:rPr>
              <a:t>https://commons.wikimedia.org/wiki/File:Straight_Line_Steady_2.svg</a:t>
            </a:r>
            <a:endParaRPr/>
          </a:p>
        </p:txBody>
      </p:sp>
      <p:sp>
        <p:nvSpPr>
          <p:cNvPr id="567" name="Google Shape;567;g71cfc9637d_5_1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g71cfc9637d_5_19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71cfc9637d_5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g71cfc9637d_5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71cfc9637d_5_2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586" name="Google Shape;586;g71cfc9637d_5_2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g71cfc9637d_5_21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71cfc9637d_5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g71cfc9637d_5_22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71cfc9637d_5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71cfc9637d_10_51:notes"/>
          <p:cNvSpPr/>
          <p:nvPr>
            <p:ph idx="2" type="sldImg"/>
          </p:nvPr>
        </p:nvSpPr>
        <p:spPr>
          <a:xfrm>
            <a:off x="686445" y="1143000"/>
            <a:ext cx="5485111"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71cfc9637d_10_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71cfc9637d_10_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g71cfc9637d_5_22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71cfc9637d_5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g71cfc9637d_5_23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22" name="Google Shape;622;g71cfc9637d_5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g71cfc9637d_5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g71cfc9637d_5_2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http://aem.cast.org/navigating/teaching-with-accessible-video.html</a:t>
            </a:r>
            <a:endParaRPr b="0" i="0" sz="1200" u="none" cap="none" strike="noStrike">
              <a:solidFill>
                <a:schemeClr val="dk1"/>
              </a:solidFill>
              <a:latin typeface="Calibri"/>
              <a:ea typeface="Calibri"/>
              <a:cs typeface="Calibri"/>
              <a:sym typeface="Calibri"/>
            </a:endParaRPr>
          </a:p>
        </p:txBody>
      </p:sp>
      <p:sp>
        <p:nvSpPr>
          <p:cNvPr id="633" name="Google Shape;633;g71cfc9637d_5_2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g71cfc9637d_5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g71cfc9637d_5_2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http://aem.cast.org/navigating/teaching-with-accessible-video.html</a:t>
            </a:r>
            <a:endParaRPr b="0" i="0" sz="1200" u="none" cap="none" strike="noStrike">
              <a:solidFill>
                <a:schemeClr val="dk1"/>
              </a:solidFill>
              <a:latin typeface="Calibri"/>
              <a:ea typeface="Calibri"/>
              <a:cs typeface="Calibri"/>
              <a:sym typeface="Calibri"/>
            </a:endParaRPr>
          </a:p>
        </p:txBody>
      </p:sp>
      <p:sp>
        <p:nvSpPr>
          <p:cNvPr id="644" name="Google Shape;644;g71cfc9637d_5_2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g71cfc9637d_5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g71cfc9637d_5_26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55" name="Google Shape;655;g71cfc9637d_5_2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g71cfc9637d_5_27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65" name="Google Shape;665;g71cfc9637d_5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g71cfc9637d_5_28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g71cfc9637d_5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Google Shape;683;g71cfc9637d_5_29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71cfc9637d_5_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Google Shape;692;g71cfc9637d_5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g71cfc9637d_5_3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g71cfc9637d_5_3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Google Shape;702;g71cfc9637d_5_31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g71cfc9637d_5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71cfc9637d_10_83:notes"/>
          <p:cNvSpPr/>
          <p:nvPr>
            <p:ph idx="2" type="sldImg"/>
          </p:nvPr>
        </p:nvSpPr>
        <p:spPr>
          <a:xfrm>
            <a:off x="686445" y="1143000"/>
            <a:ext cx="5485111"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71cfc9637d_10_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71cfc9637d_10_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Google Shape;711;g71c8f5cf72_0_112: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Google Shape;712;g71c8f5cf72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g71c8f5cf72_0_1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g71c8f5cf72_0_133: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4" name="Google Shape;734;g71c8f5cf72_0_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g71c8f5cf72_0_1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g71c8f5cf72_0_155: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g71c8f5cf72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g71c8f5cf72_0_1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2" name="Shape 772"/>
        <p:cNvGrpSpPr/>
        <p:nvPr/>
      </p:nvGrpSpPr>
      <p:grpSpPr>
        <a:xfrm>
          <a:off x="0" y="0"/>
          <a:ext cx="0" cy="0"/>
          <a:chOff x="0" y="0"/>
          <a:chExt cx="0" cy="0"/>
        </a:xfrm>
      </p:grpSpPr>
      <p:sp>
        <p:nvSpPr>
          <p:cNvPr id="773" name="Google Shape;773;g71c8f5cf72_0_171: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g71c8f5cf72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g71c8f5cf72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71cfc9637d_1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00"/>
              <a:buFont typeface="Calibri"/>
              <a:buNone/>
            </a:pPr>
            <a:r>
              <a:rPr lang="en"/>
              <a:t>Faster Smarter Safer by AT&amp;T – By bringing together solutions that help protect, serve and connect, AT&amp;T Public Sector is delivering a faster, smarter, safer future in 2019. www.att.com/publicsector</a:t>
            </a:r>
            <a:endParaRPr/>
          </a:p>
        </p:txBody>
      </p:sp>
      <p:sp>
        <p:nvSpPr>
          <p:cNvPr id="285" name="Google Shape;285;g71cfc9637d_10_151:notes"/>
          <p:cNvSpPr/>
          <p:nvPr>
            <p:ph idx="2" type="sldImg"/>
          </p:nvPr>
        </p:nvSpPr>
        <p:spPr>
          <a:xfrm>
            <a:off x="381363" y="685800"/>
            <a:ext cx="6095274"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71cfc9637d_10_1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71cfc9637d_10_155:notes"/>
          <p:cNvSpPr/>
          <p:nvPr>
            <p:ph idx="2" type="sldImg"/>
          </p:nvPr>
        </p:nvSpPr>
        <p:spPr>
          <a:xfrm>
            <a:off x="686445" y="1143000"/>
            <a:ext cx="5485111"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818c001df5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818c001df5_2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b="0" i="1" lang="en" sz="1200" u="none" cap="none" strike="noStrike">
                <a:solidFill>
                  <a:schemeClr val="dk1"/>
                </a:solidFill>
                <a:latin typeface="Calibri"/>
                <a:ea typeface="Calibri"/>
                <a:cs typeface="Calibri"/>
                <a:sym typeface="Calibri"/>
              </a:rPr>
              <a:t>Introduce yourself, review the key sections and any logistics for the session. </a:t>
            </a:r>
            <a:endParaRPr b="0" i="0" sz="1200" u="none" cap="none" strike="noStrike">
              <a:solidFill>
                <a:schemeClr val="dk1"/>
              </a:solidFill>
              <a:latin typeface="Calibri"/>
              <a:ea typeface="Calibri"/>
              <a:cs typeface="Calibri"/>
              <a:sym typeface="Calibri"/>
            </a:endParaRPr>
          </a:p>
        </p:txBody>
      </p:sp>
      <p:sp>
        <p:nvSpPr>
          <p:cNvPr id="305" name="Google Shape;305;g818c001df5_2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818c001df5_2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818c001df5_2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b="0" i="1" lang="en" sz="1200" u="none" cap="none" strike="noStrike">
                <a:solidFill>
                  <a:schemeClr val="dk1"/>
                </a:solidFill>
                <a:latin typeface="Calibri"/>
                <a:ea typeface="Calibri"/>
                <a:cs typeface="Calibri"/>
                <a:sym typeface="Calibri"/>
              </a:rPr>
              <a:t>Introduce yourself, review the key sections and any logistics for the session. </a:t>
            </a:r>
            <a:endParaRPr b="0" i="0" sz="1200" u="none" cap="none" strike="noStrike">
              <a:solidFill>
                <a:schemeClr val="dk1"/>
              </a:solidFill>
              <a:latin typeface="Calibri"/>
              <a:ea typeface="Calibri"/>
              <a:cs typeface="Calibri"/>
              <a:sym typeface="Calibri"/>
            </a:endParaRPr>
          </a:p>
        </p:txBody>
      </p:sp>
      <p:sp>
        <p:nvSpPr>
          <p:cNvPr id="316" name="Google Shape;316;g818c001df5_2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392831"/>
            <a:ext cx="7886700" cy="6174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099595"/>
            <a:ext cx="7886700" cy="35331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1600"/>
              </a:spcBef>
              <a:spcAft>
                <a:spcPts val="0"/>
              </a:spcAft>
              <a:buSzPts val="1800"/>
              <a:buChar char="○"/>
              <a:defRPr/>
            </a:lvl2pPr>
            <a:lvl3pPr indent="-342900" lvl="2" marL="1371600" rtl="0" algn="l">
              <a:lnSpc>
                <a:spcPct val="90000"/>
              </a:lnSpc>
              <a:spcBef>
                <a:spcPts val="1600"/>
              </a:spcBef>
              <a:spcAft>
                <a:spcPts val="0"/>
              </a:spcAft>
              <a:buSzPts val="1800"/>
              <a:buChar char="■"/>
              <a:defRPr/>
            </a:lvl3pPr>
            <a:lvl4pPr indent="-342900" lvl="3" marL="1828800" rtl="0" algn="l">
              <a:lnSpc>
                <a:spcPct val="90000"/>
              </a:lnSpc>
              <a:spcBef>
                <a:spcPts val="1600"/>
              </a:spcBef>
              <a:spcAft>
                <a:spcPts val="0"/>
              </a:spcAft>
              <a:buSzPts val="1800"/>
              <a:buChar char="●"/>
              <a:defRPr/>
            </a:lvl4pPr>
            <a:lvl5pPr indent="-342900" lvl="4" marL="2286000" rtl="0" algn="l">
              <a:lnSpc>
                <a:spcPct val="90000"/>
              </a:lnSpc>
              <a:spcBef>
                <a:spcPts val="1600"/>
              </a:spcBef>
              <a:spcAft>
                <a:spcPts val="0"/>
              </a:spcAft>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6" name="Shape 56"/>
        <p:cNvGrpSpPr/>
        <p:nvPr/>
      </p:nvGrpSpPr>
      <p:grpSpPr>
        <a:xfrm>
          <a:off x="0" y="0"/>
          <a:ext cx="0" cy="0"/>
          <a:chOff x="0" y="0"/>
          <a:chExt cx="0" cy="0"/>
        </a:xfrm>
      </p:grpSpPr>
      <p:sp>
        <p:nvSpPr>
          <p:cNvPr id="57" name="Google Shape;57;p14"/>
          <p:cNvSpPr txBox="1"/>
          <p:nvPr>
            <p:ph type="title"/>
          </p:nvPr>
        </p:nvSpPr>
        <p:spPr>
          <a:xfrm>
            <a:off x="628650" y="392831"/>
            <a:ext cx="7886700" cy="6174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4"/>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1600"/>
              </a:spcBef>
              <a:spcAft>
                <a:spcPts val="0"/>
              </a:spcAft>
              <a:buSzPts val="1800"/>
              <a:buChar char="○"/>
              <a:defRPr/>
            </a:lvl2pPr>
            <a:lvl3pPr indent="-342900" lvl="2" marL="1371600" rtl="0" algn="l">
              <a:lnSpc>
                <a:spcPct val="90000"/>
              </a:lnSpc>
              <a:spcBef>
                <a:spcPts val="1600"/>
              </a:spcBef>
              <a:spcAft>
                <a:spcPts val="0"/>
              </a:spcAft>
              <a:buSzPts val="1800"/>
              <a:buChar char="■"/>
              <a:defRPr/>
            </a:lvl3pPr>
            <a:lvl4pPr indent="-342900" lvl="3" marL="1828800" rtl="0" algn="l">
              <a:lnSpc>
                <a:spcPct val="90000"/>
              </a:lnSpc>
              <a:spcBef>
                <a:spcPts val="1600"/>
              </a:spcBef>
              <a:spcAft>
                <a:spcPts val="0"/>
              </a:spcAft>
              <a:buSzPts val="1800"/>
              <a:buChar char="●"/>
              <a:defRPr/>
            </a:lvl4pPr>
            <a:lvl5pPr indent="-342900" lvl="4" marL="2286000" rtl="0" algn="l">
              <a:lnSpc>
                <a:spcPct val="90000"/>
              </a:lnSpc>
              <a:spcBef>
                <a:spcPts val="1600"/>
              </a:spcBef>
              <a:spcAft>
                <a:spcPts val="0"/>
              </a:spcAft>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9" name="Google Shape;59;p14"/>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1600"/>
              </a:spcBef>
              <a:spcAft>
                <a:spcPts val="0"/>
              </a:spcAft>
              <a:buSzPts val="1800"/>
              <a:buChar char="○"/>
              <a:defRPr/>
            </a:lvl2pPr>
            <a:lvl3pPr indent="-342900" lvl="2" marL="1371600" rtl="0" algn="l">
              <a:lnSpc>
                <a:spcPct val="90000"/>
              </a:lnSpc>
              <a:spcBef>
                <a:spcPts val="1600"/>
              </a:spcBef>
              <a:spcAft>
                <a:spcPts val="0"/>
              </a:spcAft>
              <a:buSzPts val="1800"/>
              <a:buChar char="■"/>
              <a:defRPr/>
            </a:lvl3pPr>
            <a:lvl4pPr indent="-342900" lvl="3" marL="1828800" rtl="0" algn="l">
              <a:lnSpc>
                <a:spcPct val="90000"/>
              </a:lnSpc>
              <a:spcBef>
                <a:spcPts val="1600"/>
              </a:spcBef>
              <a:spcAft>
                <a:spcPts val="0"/>
              </a:spcAft>
              <a:buSzPts val="1800"/>
              <a:buChar char="●"/>
              <a:defRPr/>
            </a:lvl4pPr>
            <a:lvl5pPr indent="-342900" lvl="4" marL="2286000" rtl="0" algn="l">
              <a:lnSpc>
                <a:spcPct val="90000"/>
              </a:lnSpc>
              <a:spcBef>
                <a:spcPts val="1600"/>
              </a:spcBef>
              <a:spcAft>
                <a:spcPts val="0"/>
              </a:spcAft>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60" name="Google Shape;60;p1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1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69" name="Shape 69"/>
        <p:cNvGrpSpPr/>
        <p:nvPr/>
      </p:nvGrpSpPr>
      <p:grpSpPr>
        <a:xfrm>
          <a:off x="0" y="0"/>
          <a:ext cx="0" cy="0"/>
          <a:chOff x="0" y="0"/>
          <a:chExt cx="0" cy="0"/>
        </a:xfrm>
      </p:grpSpPr>
      <p:sp>
        <p:nvSpPr>
          <p:cNvPr id="70" name="Google Shape;70;p1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atin typeface="Lato"/>
                <a:ea typeface="Lato"/>
                <a:cs typeface="Lato"/>
                <a:sym typeface="Lato"/>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71" name="Google Shape;71;p16"/>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2" name="Google Shape;72;p16"/>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6"/>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5" name="Shape 75"/>
        <p:cNvGrpSpPr/>
        <p:nvPr/>
      </p:nvGrpSpPr>
      <p:grpSpPr>
        <a:xfrm>
          <a:off x="0" y="0"/>
          <a:ext cx="0" cy="0"/>
          <a:chOff x="0" y="0"/>
          <a:chExt cx="0" cy="0"/>
        </a:xfrm>
      </p:grpSpPr>
      <p:sp>
        <p:nvSpPr>
          <p:cNvPr id="76" name="Google Shape;76;p17"/>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lvl1pPr lvl="0" algn="l">
              <a:lnSpc>
                <a:spcPct val="90000"/>
              </a:lnSpc>
              <a:spcBef>
                <a:spcPts val="0"/>
              </a:spcBef>
              <a:spcAft>
                <a:spcPts val="0"/>
              </a:spcAft>
              <a:buClr>
                <a:schemeClr val="lt1"/>
              </a:buClr>
              <a:buSzPts val="2400"/>
              <a:buFont typeface="Arial Black"/>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 name="Google Shape;77;p1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78" name="Google Shape;78;p17"/>
          <p:cNvPicPr preferRelativeResize="0"/>
          <p:nvPr/>
        </p:nvPicPr>
        <p:blipFill rotWithShape="1">
          <a:blip r:embed="rId2">
            <a:alphaModFix/>
          </a:blip>
          <a:srcRect b="0" l="0" r="0" t="0"/>
          <a:stretch/>
        </p:blipFill>
        <p:spPr>
          <a:xfrm>
            <a:off x="-519178" y="0"/>
            <a:ext cx="803672" cy="5143500"/>
          </a:xfrm>
          <a:prstGeom prst="rect">
            <a:avLst/>
          </a:prstGeom>
          <a:noFill/>
          <a:ln>
            <a:noFill/>
          </a:ln>
        </p:spPr>
      </p:pic>
      <p:sp>
        <p:nvSpPr>
          <p:cNvPr id="79" name="Google Shape;79;p17"/>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8D8D8D"/>
                </a:solidFill>
                <a:latin typeface="Calibri"/>
                <a:ea typeface="Calibri"/>
                <a:cs typeface="Calibri"/>
                <a:sym typeface="Calibri"/>
              </a:defRPr>
            </a:lvl1pPr>
            <a:lvl2pPr indent="0" lvl="1" marL="0" algn="r">
              <a:spcBef>
                <a:spcPts val="0"/>
              </a:spcBef>
              <a:buNone/>
              <a:defRPr b="0" i="0" sz="900" u="none" cap="none" strike="noStrike">
                <a:solidFill>
                  <a:srgbClr val="8D8D8D"/>
                </a:solidFill>
                <a:latin typeface="Calibri"/>
                <a:ea typeface="Calibri"/>
                <a:cs typeface="Calibri"/>
                <a:sym typeface="Calibri"/>
              </a:defRPr>
            </a:lvl2pPr>
            <a:lvl3pPr indent="0" lvl="2" marL="0" algn="r">
              <a:spcBef>
                <a:spcPts val="0"/>
              </a:spcBef>
              <a:buNone/>
              <a:defRPr b="0" i="0" sz="900" u="none" cap="none" strike="noStrike">
                <a:solidFill>
                  <a:srgbClr val="8D8D8D"/>
                </a:solidFill>
                <a:latin typeface="Calibri"/>
                <a:ea typeface="Calibri"/>
                <a:cs typeface="Calibri"/>
                <a:sym typeface="Calibri"/>
              </a:defRPr>
            </a:lvl3pPr>
            <a:lvl4pPr indent="0" lvl="3" marL="0" algn="r">
              <a:spcBef>
                <a:spcPts val="0"/>
              </a:spcBef>
              <a:buNone/>
              <a:defRPr b="0" i="0" sz="900" u="none" cap="none" strike="noStrike">
                <a:solidFill>
                  <a:srgbClr val="8D8D8D"/>
                </a:solidFill>
                <a:latin typeface="Calibri"/>
                <a:ea typeface="Calibri"/>
                <a:cs typeface="Calibri"/>
                <a:sym typeface="Calibri"/>
              </a:defRPr>
            </a:lvl4pPr>
            <a:lvl5pPr indent="0" lvl="4" marL="0" algn="r">
              <a:spcBef>
                <a:spcPts val="0"/>
              </a:spcBef>
              <a:buNone/>
              <a:defRPr b="0" i="0" sz="900" u="none" cap="none" strike="noStrike">
                <a:solidFill>
                  <a:srgbClr val="8D8D8D"/>
                </a:solidFill>
                <a:latin typeface="Calibri"/>
                <a:ea typeface="Calibri"/>
                <a:cs typeface="Calibri"/>
                <a:sym typeface="Calibri"/>
              </a:defRPr>
            </a:lvl5pPr>
            <a:lvl6pPr indent="0" lvl="5" marL="0" algn="r">
              <a:spcBef>
                <a:spcPts val="0"/>
              </a:spcBef>
              <a:buNone/>
              <a:defRPr b="0" i="0" sz="900" u="none" cap="none" strike="noStrike">
                <a:solidFill>
                  <a:srgbClr val="8D8D8D"/>
                </a:solidFill>
                <a:latin typeface="Calibri"/>
                <a:ea typeface="Calibri"/>
                <a:cs typeface="Calibri"/>
                <a:sym typeface="Calibri"/>
              </a:defRPr>
            </a:lvl6pPr>
            <a:lvl7pPr indent="0" lvl="6" marL="0" algn="r">
              <a:spcBef>
                <a:spcPts val="0"/>
              </a:spcBef>
              <a:buNone/>
              <a:defRPr b="0" i="0" sz="900" u="none" cap="none" strike="noStrike">
                <a:solidFill>
                  <a:srgbClr val="8D8D8D"/>
                </a:solidFill>
                <a:latin typeface="Calibri"/>
                <a:ea typeface="Calibri"/>
                <a:cs typeface="Calibri"/>
                <a:sym typeface="Calibri"/>
              </a:defRPr>
            </a:lvl7pPr>
            <a:lvl8pPr indent="0" lvl="7" marL="0" algn="r">
              <a:spcBef>
                <a:spcPts val="0"/>
              </a:spcBef>
              <a:buNone/>
              <a:defRPr b="0" i="0" sz="900" u="none" cap="none" strike="noStrike">
                <a:solidFill>
                  <a:srgbClr val="8D8D8D"/>
                </a:solidFill>
                <a:latin typeface="Calibri"/>
                <a:ea typeface="Calibri"/>
                <a:cs typeface="Calibri"/>
                <a:sym typeface="Calibri"/>
              </a:defRPr>
            </a:lvl8pPr>
            <a:lvl9pPr indent="0" lvl="8" marL="0" algn="r">
              <a:spcBef>
                <a:spcPts val="0"/>
              </a:spcBef>
              <a:buNone/>
              <a:defRPr b="0" i="0" sz="900" u="none" cap="none" strike="noStrike">
                <a:solidFill>
                  <a:srgbClr val="8D8D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7"/>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7"/>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82" name="Shape 82"/>
        <p:cNvGrpSpPr/>
        <p:nvPr/>
      </p:nvGrpSpPr>
      <p:grpSpPr>
        <a:xfrm>
          <a:off x="0" y="0"/>
          <a:ext cx="0" cy="0"/>
          <a:chOff x="0" y="0"/>
          <a:chExt cx="0" cy="0"/>
        </a:xfrm>
      </p:grpSpPr>
      <p:sp>
        <p:nvSpPr>
          <p:cNvPr id="83" name="Google Shape;83;p18"/>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lvl1pPr lvl="0" algn="l">
              <a:lnSpc>
                <a:spcPct val="90000"/>
              </a:lnSpc>
              <a:spcBef>
                <a:spcPts val="0"/>
              </a:spcBef>
              <a:spcAft>
                <a:spcPts val="0"/>
              </a:spcAft>
              <a:buClr>
                <a:schemeClr val="lt1"/>
              </a:buClr>
              <a:buSzPts val="1800"/>
              <a:buFont typeface="Arial Black"/>
              <a:buNone/>
              <a:defRPr sz="1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4" name="Google Shape;84;p18"/>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42900" lvl="1" marL="914400" algn="l">
              <a:lnSpc>
                <a:spcPct val="100000"/>
              </a:lnSpc>
              <a:spcBef>
                <a:spcPts val="400"/>
              </a:spcBef>
              <a:spcAft>
                <a:spcPts val="0"/>
              </a:spcAft>
              <a:buClr>
                <a:schemeClr val="dk1"/>
              </a:buClr>
              <a:buSzPts val="18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algn="l">
              <a:lnSpc>
                <a:spcPct val="100000"/>
              </a:lnSpc>
              <a:spcBef>
                <a:spcPts val="800"/>
              </a:spcBef>
              <a:spcAft>
                <a:spcPts val="0"/>
              </a:spcAft>
              <a:buClr>
                <a:schemeClr val="dk1"/>
              </a:buClr>
              <a:buSzPts val="21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86" name="Google Shape;86;p18"/>
          <p:cNvPicPr preferRelativeResize="0"/>
          <p:nvPr/>
        </p:nvPicPr>
        <p:blipFill rotWithShape="1">
          <a:blip r:embed="rId2">
            <a:alphaModFix/>
          </a:blip>
          <a:srcRect b="0" l="0" r="0" t="0"/>
          <a:stretch/>
        </p:blipFill>
        <p:spPr>
          <a:xfrm>
            <a:off x="-519178" y="0"/>
            <a:ext cx="803672" cy="5143500"/>
          </a:xfrm>
          <a:prstGeom prst="rect">
            <a:avLst/>
          </a:prstGeom>
          <a:noFill/>
          <a:ln>
            <a:noFill/>
          </a:ln>
        </p:spPr>
      </p:pic>
      <p:sp>
        <p:nvSpPr>
          <p:cNvPr id="87" name="Google Shape;87;p18"/>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rgbClr val="8D8D8D"/>
                </a:solidFill>
                <a:latin typeface="Calibri"/>
                <a:ea typeface="Calibri"/>
                <a:cs typeface="Calibri"/>
                <a:sym typeface="Calibri"/>
              </a:defRPr>
            </a:lvl1pPr>
            <a:lvl2pPr indent="0" lvl="1" marL="0" algn="r">
              <a:spcBef>
                <a:spcPts val="0"/>
              </a:spcBef>
              <a:buNone/>
              <a:defRPr sz="900">
                <a:solidFill>
                  <a:srgbClr val="8D8D8D"/>
                </a:solidFill>
                <a:latin typeface="Calibri"/>
                <a:ea typeface="Calibri"/>
                <a:cs typeface="Calibri"/>
                <a:sym typeface="Calibri"/>
              </a:defRPr>
            </a:lvl2pPr>
            <a:lvl3pPr indent="0" lvl="2" marL="0" algn="r">
              <a:spcBef>
                <a:spcPts val="0"/>
              </a:spcBef>
              <a:buNone/>
              <a:defRPr sz="900">
                <a:solidFill>
                  <a:srgbClr val="8D8D8D"/>
                </a:solidFill>
                <a:latin typeface="Calibri"/>
                <a:ea typeface="Calibri"/>
                <a:cs typeface="Calibri"/>
                <a:sym typeface="Calibri"/>
              </a:defRPr>
            </a:lvl3pPr>
            <a:lvl4pPr indent="0" lvl="3" marL="0" algn="r">
              <a:spcBef>
                <a:spcPts val="0"/>
              </a:spcBef>
              <a:buNone/>
              <a:defRPr sz="900">
                <a:solidFill>
                  <a:srgbClr val="8D8D8D"/>
                </a:solidFill>
                <a:latin typeface="Calibri"/>
                <a:ea typeface="Calibri"/>
                <a:cs typeface="Calibri"/>
                <a:sym typeface="Calibri"/>
              </a:defRPr>
            </a:lvl4pPr>
            <a:lvl5pPr indent="0" lvl="4" marL="0" algn="r">
              <a:spcBef>
                <a:spcPts val="0"/>
              </a:spcBef>
              <a:buNone/>
              <a:defRPr sz="900">
                <a:solidFill>
                  <a:srgbClr val="8D8D8D"/>
                </a:solidFill>
                <a:latin typeface="Calibri"/>
                <a:ea typeface="Calibri"/>
                <a:cs typeface="Calibri"/>
                <a:sym typeface="Calibri"/>
              </a:defRPr>
            </a:lvl5pPr>
            <a:lvl6pPr indent="0" lvl="5" marL="0" algn="r">
              <a:spcBef>
                <a:spcPts val="0"/>
              </a:spcBef>
              <a:buNone/>
              <a:defRPr sz="900">
                <a:solidFill>
                  <a:srgbClr val="8D8D8D"/>
                </a:solidFill>
                <a:latin typeface="Calibri"/>
                <a:ea typeface="Calibri"/>
                <a:cs typeface="Calibri"/>
                <a:sym typeface="Calibri"/>
              </a:defRPr>
            </a:lvl6pPr>
            <a:lvl7pPr indent="0" lvl="6" marL="0" algn="r">
              <a:spcBef>
                <a:spcPts val="0"/>
              </a:spcBef>
              <a:buNone/>
              <a:defRPr sz="900">
                <a:solidFill>
                  <a:srgbClr val="8D8D8D"/>
                </a:solidFill>
                <a:latin typeface="Calibri"/>
                <a:ea typeface="Calibri"/>
                <a:cs typeface="Calibri"/>
                <a:sym typeface="Calibri"/>
              </a:defRPr>
            </a:lvl7pPr>
            <a:lvl8pPr indent="0" lvl="7" marL="0" algn="r">
              <a:spcBef>
                <a:spcPts val="0"/>
              </a:spcBef>
              <a:buNone/>
              <a:defRPr sz="900">
                <a:solidFill>
                  <a:srgbClr val="8D8D8D"/>
                </a:solidFill>
                <a:latin typeface="Calibri"/>
                <a:ea typeface="Calibri"/>
                <a:cs typeface="Calibri"/>
                <a:sym typeface="Calibri"/>
              </a:defRPr>
            </a:lvl8pPr>
            <a:lvl9pPr indent="0" lvl="8" marL="0" algn="r">
              <a:spcBef>
                <a:spcPts val="0"/>
              </a:spcBef>
              <a:buNone/>
              <a:defRPr sz="900">
                <a:solidFill>
                  <a:srgbClr val="8D8D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8"/>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0" name="Shape 90"/>
        <p:cNvGrpSpPr/>
        <p:nvPr/>
      </p:nvGrpSpPr>
      <p:grpSpPr>
        <a:xfrm>
          <a:off x="0" y="0"/>
          <a:ext cx="0" cy="0"/>
          <a:chOff x="0" y="0"/>
          <a:chExt cx="0" cy="0"/>
        </a:xfrm>
      </p:grpSpPr>
      <p:sp>
        <p:nvSpPr>
          <p:cNvPr id="91" name="Google Shape;91;p19"/>
          <p:cNvSpPr txBox="1"/>
          <p:nvPr>
            <p:ph type="title"/>
          </p:nvPr>
        </p:nvSpPr>
        <p:spPr>
          <a:xfrm>
            <a:off x="623888" y="1282305"/>
            <a:ext cx="7886700" cy="2139553"/>
          </a:xfrm>
          <a:prstGeom prst="rect">
            <a:avLst/>
          </a:prstGeom>
          <a:solidFill>
            <a:schemeClr val="dk1"/>
          </a:solidFill>
          <a:ln>
            <a:noFill/>
          </a:ln>
        </p:spPr>
        <p:txBody>
          <a:bodyPr anchorCtr="0" anchor="ctr" bIns="34275" lIns="205725" spcFirstLastPara="1" rIns="205725" wrap="square" tIns="34275">
            <a:noAutofit/>
          </a:bodyPr>
          <a:lstStyle>
            <a:lvl1pPr lvl="0" algn="l">
              <a:lnSpc>
                <a:spcPct val="90000"/>
              </a:lnSpc>
              <a:spcBef>
                <a:spcPts val="0"/>
              </a:spcBef>
              <a:spcAft>
                <a:spcPts val="0"/>
              </a:spcAft>
              <a:buClr>
                <a:schemeClr val="lt1"/>
              </a:buClr>
              <a:buSzPts val="3300"/>
              <a:buFont typeface="Arial Black"/>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 type="body"/>
          </p:nvPr>
        </p:nvSpPr>
        <p:spPr>
          <a:xfrm>
            <a:off x="623888" y="3442099"/>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sz="1800">
                <a:solidFill>
                  <a:schemeClr val="dk1"/>
                </a:solidFill>
              </a:defRPr>
            </a:lvl1pPr>
            <a:lvl2pPr indent="-228600" lvl="1" marL="914400" algn="l">
              <a:lnSpc>
                <a:spcPct val="90000"/>
              </a:lnSpc>
              <a:spcBef>
                <a:spcPts val="400"/>
              </a:spcBef>
              <a:spcAft>
                <a:spcPts val="0"/>
              </a:spcAft>
              <a:buClr>
                <a:srgbClr val="8D8D8D"/>
              </a:buClr>
              <a:buSzPts val="1500"/>
              <a:buNone/>
              <a:defRPr sz="1500">
                <a:solidFill>
                  <a:srgbClr val="8D8D8D"/>
                </a:solidFill>
              </a:defRPr>
            </a:lvl2pPr>
            <a:lvl3pPr indent="-228600" lvl="2" marL="1371600" algn="l">
              <a:lnSpc>
                <a:spcPct val="90000"/>
              </a:lnSpc>
              <a:spcBef>
                <a:spcPts val="400"/>
              </a:spcBef>
              <a:spcAft>
                <a:spcPts val="0"/>
              </a:spcAft>
              <a:buClr>
                <a:srgbClr val="8D8D8D"/>
              </a:buClr>
              <a:buSzPts val="1400"/>
              <a:buNone/>
              <a:defRPr sz="1400">
                <a:solidFill>
                  <a:srgbClr val="8D8D8D"/>
                </a:solidFill>
              </a:defRPr>
            </a:lvl3pPr>
            <a:lvl4pPr indent="-228600" lvl="3" marL="1828800" algn="l">
              <a:lnSpc>
                <a:spcPct val="90000"/>
              </a:lnSpc>
              <a:spcBef>
                <a:spcPts val="400"/>
              </a:spcBef>
              <a:spcAft>
                <a:spcPts val="0"/>
              </a:spcAft>
              <a:buClr>
                <a:srgbClr val="8D8D8D"/>
              </a:buClr>
              <a:buSzPts val="1200"/>
              <a:buNone/>
              <a:defRPr sz="1200">
                <a:solidFill>
                  <a:srgbClr val="8D8D8D"/>
                </a:solidFill>
              </a:defRPr>
            </a:lvl4pPr>
            <a:lvl5pPr indent="-228600" lvl="4" marL="2286000" algn="l">
              <a:lnSpc>
                <a:spcPct val="90000"/>
              </a:lnSpc>
              <a:spcBef>
                <a:spcPts val="400"/>
              </a:spcBef>
              <a:spcAft>
                <a:spcPts val="0"/>
              </a:spcAft>
              <a:buClr>
                <a:srgbClr val="8D8D8D"/>
              </a:buClr>
              <a:buSzPts val="1200"/>
              <a:buNone/>
              <a:defRPr sz="1200">
                <a:solidFill>
                  <a:srgbClr val="8D8D8D"/>
                </a:solidFill>
              </a:defRPr>
            </a:lvl5pPr>
            <a:lvl6pPr indent="-228600" lvl="5" marL="2743200" algn="l">
              <a:lnSpc>
                <a:spcPct val="90000"/>
              </a:lnSpc>
              <a:spcBef>
                <a:spcPts val="400"/>
              </a:spcBef>
              <a:spcAft>
                <a:spcPts val="0"/>
              </a:spcAft>
              <a:buClr>
                <a:srgbClr val="8D8D8D"/>
              </a:buClr>
              <a:buSzPts val="1200"/>
              <a:buNone/>
              <a:defRPr sz="1200">
                <a:solidFill>
                  <a:srgbClr val="8D8D8D"/>
                </a:solidFill>
              </a:defRPr>
            </a:lvl6pPr>
            <a:lvl7pPr indent="-228600" lvl="6" marL="3200400" algn="l">
              <a:lnSpc>
                <a:spcPct val="90000"/>
              </a:lnSpc>
              <a:spcBef>
                <a:spcPts val="400"/>
              </a:spcBef>
              <a:spcAft>
                <a:spcPts val="0"/>
              </a:spcAft>
              <a:buClr>
                <a:srgbClr val="8D8D8D"/>
              </a:buClr>
              <a:buSzPts val="1200"/>
              <a:buNone/>
              <a:defRPr sz="1200">
                <a:solidFill>
                  <a:srgbClr val="8D8D8D"/>
                </a:solidFill>
              </a:defRPr>
            </a:lvl7pPr>
            <a:lvl8pPr indent="-228600" lvl="7" marL="3657600" algn="l">
              <a:lnSpc>
                <a:spcPct val="90000"/>
              </a:lnSpc>
              <a:spcBef>
                <a:spcPts val="400"/>
              </a:spcBef>
              <a:spcAft>
                <a:spcPts val="0"/>
              </a:spcAft>
              <a:buClr>
                <a:srgbClr val="8D8D8D"/>
              </a:buClr>
              <a:buSzPts val="1200"/>
              <a:buNone/>
              <a:defRPr sz="1200">
                <a:solidFill>
                  <a:srgbClr val="8D8D8D"/>
                </a:solidFill>
              </a:defRPr>
            </a:lvl8pPr>
            <a:lvl9pPr indent="-228600" lvl="8" marL="4114800" algn="l">
              <a:lnSpc>
                <a:spcPct val="90000"/>
              </a:lnSpc>
              <a:spcBef>
                <a:spcPts val="400"/>
              </a:spcBef>
              <a:spcAft>
                <a:spcPts val="0"/>
              </a:spcAft>
              <a:buClr>
                <a:srgbClr val="8D8D8D"/>
              </a:buClr>
              <a:buSzPts val="1200"/>
              <a:buNone/>
              <a:defRPr sz="1200">
                <a:solidFill>
                  <a:srgbClr val="8D8D8D"/>
                </a:solidFill>
              </a:defRPr>
            </a:lvl9pPr>
          </a:lstStyle>
          <a:p/>
        </p:txBody>
      </p:sp>
      <p:sp>
        <p:nvSpPr>
          <p:cNvPr id="93" name="Google Shape;93;p19"/>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rgbClr val="8D8D8D"/>
                </a:solidFill>
                <a:latin typeface="Calibri"/>
                <a:ea typeface="Calibri"/>
                <a:cs typeface="Calibri"/>
                <a:sym typeface="Calibri"/>
              </a:defRPr>
            </a:lvl1pPr>
            <a:lvl2pPr indent="0" lvl="1" marL="0" algn="r">
              <a:spcBef>
                <a:spcPts val="0"/>
              </a:spcBef>
              <a:buNone/>
              <a:defRPr sz="900">
                <a:solidFill>
                  <a:srgbClr val="8D8D8D"/>
                </a:solidFill>
                <a:latin typeface="Calibri"/>
                <a:ea typeface="Calibri"/>
                <a:cs typeface="Calibri"/>
                <a:sym typeface="Calibri"/>
              </a:defRPr>
            </a:lvl2pPr>
            <a:lvl3pPr indent="0" lvl="2" marL="0" algn="r">
              <a:spcBef>
                <a:spcPts val="0"/>
              </a:spcBef>
              <a:buNone/>
              <a:defRPr sz="900">
                <a:solidFill>
                  <a:srgbClr val="8D8D8D"/>
                </a:solidFill>
                <a:latin typeface="Calibri"/>
                <a:ea typeface="Calibri"/>
                <a:cs typeface="Calibri"/>
                <a:sym typeface="Calibri"/>
              </a:defRPr>
            </a:lvl3pPr>
            <a:lvl4pPr indent="0" lvl="3" marL="0" algn="r">
              <a:spcBef>
                <a:spcPts val="0"/>
              </a:spcBef>
              <a:buNone/>
              <a:defRPr sz="900">
                <a:solidFill>
                  <a:srgbClr val="8D8D8D"/>
                </a:solidFill>
                <a:latin typeface="Calibri"/>
                <a:ea typeface="Calibri"/>
                <a:cs typeface="Calibri"/>
                <a:sym typeface="Calibri"/>
              </a:defRPr>
            </a:lvl4pPr>
            <a:lvl5pPr indent="0" lvl="4" marL="0" algn="r">
              <a:spcBef>
                <a:spcPts val="0"/>
              </a:spcBef>
              <a:buNone/>
              <a:defRPr sz="900">
                <a:solidFill>
                  <a:srgbClr val="8D8D8D"/>
                </a:solidFill>
                <a:latin typeface="Calibri"/>
                <a:ea typeface="Calibri"/>
                <a:cs typeface="Calibri"/>
                <a:sym typeface="Calibri"/>
              </a:defRPr>
            </a:lvl5pPr>
            <a:lvl6pPr indent="0" lvl="5" marL="0" algn="r">
              <a:spcBef>
                <a:spcPts val="0"/>
              </a:spcBef>
              <a:buNone/>
              <a:defRPr sz="900">
                <a:solidFill>
                  <a:srgbClr val="8D8D8D"/>
                </a:solidFill>
                <a:latin typeface="Calibri"/>
                <a:ea typeface="Calibri"/>
                <a:cs typeface="Calibri"/>
                <a:sym typeface="Calibri"/>
              </a:defRPr>
            </a:lvl6pPr>
            <a:lvl7pPr indent="0" lvl="6" marL="0" algn="r">
              <a:spcBef>
                <a:spcPts val="0"/>
              </a:spcBef>
              <a:buNone/>
              <a:defRPr sz="900">
                <a:solidFill>
                  <a:srgbClr val="8D8D8D"/>
                </a:solidFill>
                <a:latin typeface="Calibri"/>
                <a:ea typeface="Calibri"/>
                <a:cs typeface="Calibri"/>
                <a:sym typeface="Calibri"/>
              </a:defRPr>
            </a:lvl7pPr>
            <a:lvl8pPr indent="0" lvl="7" marL="0" algn="r">
              <a:spcBef>
                <a:spcPts val="0"/>
              </a:spcBef>
              <a:buNone/>
              <a:defRPr sz="900">
                <a:solidFill>
                  <a:srgbClr val="8D8D8D"/>
                </a:solidFill>
                <a:latin typeface="Calibri"/>
                <a:ea typeface="Calibri"/>
                <a:cs typeface="Calibri"/>
                <a:sym typeface="Calibri"/>
              </a:defRPr>
            </a:lvl8pPr>
            <a:lvl9pPr indent="0" lvl="8" marL="0" algn="r">
              <a:spcBef>
                <a:spcPts val="0"/>
              </a:spcBef>
              <a:buNone/>
              <a:defRPr sz="900">
                <a:solidFill>
                  <a:srgbClr val="8D8D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5" name="Google Shape;95;p19"/>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6" name="Shape 96"/>
        <p:cNvGrpSpPr/>
        <p:nvPr/>
      </p:nvGrpSpPr>
      <p:grpSpPr>
        <a:xfrm>
          <a:off x="0" y="0"/>
          <a:ext cx="0" cy="0"/>
          <a:chOff x="0" y="0"/>
          <a:chExt cx="0" cy="0"/>
        </a:xfrm>
      </p:grpSpPr>
      <p:sp>
        <p:nvSpPr>
          <p:cNvPr id="97" name="Google Shape;97;p20"/>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lvl1pPr lvl="0" algn="l">
              <a:lnSpc>
                <a:spcPct val="90000"/>
              </a:lnSpc>
              <a:spcBef>
                <a:spcPts val="0"/>
              </a:spcBef>
              <a:spcAft>
                <a:spcPts val="0"/>
              </a:spcAft>
              <a:buClr>
                <a:schemeClr val="lt1"/>
              </a:buClr>
              <a:buSzPts val="1800"/>
              <a:buFont typeface="Arial Black"/>
              <a:buNone/>
              <a:defRPr sz="1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98" name="Google Shape;98;p20"/>
          <p:cNvPicPr preferRelativeResize="0"/>
          <p:nvPr/>
        </p:nvPicPr>
        <p:blipFill rotWithShape="1">
          <a:blip r:embed="rId2">
            <a:alphaModFix/>
          </a:blip>
          <a:srcRect b="0" l="0" r="0" t="0"/>
          <a:stretch/>
        </p:blipFill>
        <p:spPr>
          <a:xfrm>
            <a:off x="-519178" y="0"/>
            <a:ext cx="803672" cy="5143500"/>
          </a:xfrm>
          <a:prstGeom prst="rect">
            <a:avLst/>
          </a:prstGeom>
          <a:noFill/>
          <a:ln>
            <a:noFill/>
          </a:ln>
        </p:spPr>
      </p:pic>
      <p:sp>
        <p:nvSpPr>
          <p:cNvPr id="99" name="Google Shape;99;p20"/>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20"/>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20"/>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rgbClr val="8D8D8D"/>
                </a:solidFill>
                <a:latin typeface="Calibri"/>
                <a:ea typeface="Calibri"/>
                <a:cs typeface="Calibri"/>
                <a:sym typeface="Calibri"/>
              </a:defRPr>
            </a:lvl1pPr>
            <a:lvl2pPr indent="0" lvl="1" marL="0" algn="r">
              <a:spcBef>
                <a:spcPts val="0"/>
              </a:spcBef>
              <a:buNone/>
              <a:defRPr sz="900">
                <a:solidFill>
                  <a:srgbClr val="8D8D8D"/>
                </a:solidFill>
                <a:latin typeface="Calibri"/>
                <a:ea typeface="Calibri"/>
                <a:cs typeface="Calibri"/>
                <a:sym typeface="Calibri"/>
              </a:defRPr>
            </a:lvl2pPr>
            <a:lvl3pPr indent="0" lvl="2" marL="0" algn="r">
              <a:spcBef>
                <a:spcPts val="0"/>
              </a:spcBef>
              <a:buNone/>
              <a:defRPr sz="900">
                <a:solidFill>
                  <a:srgbClr val="8D8D8D"/>
                </a:solidFill>
                <a:latin typeface="Calibri"/>
                <a:ea typeface="Calibri"/>
                <a:cs typeface="Calibri"/>
                <a:sym typeface="Calibri"/>
              </a:defRPr>
            </a:lvl3pPr>
            <a:lvl4pPr indent="0" lvl="3" marL="0" algn="r">
              <a:spcBef>
                <a:spcPts val="0"/>
              </a:spcBef>
              <a:buNone/>
              <a:defRPr sz="900">
                <a:solidFill>
                  <a:srgbClr val="8D8D8D"/>
                </a:solidFill>
                <a:latin typeface="Calibri"/>
                <a:ea typeface="Calibri"/>
                <a:cs typeface="Calibri"/>
                <a:sym typeface="Calibri"/>
              </a:defRPr>
            </a:lvl4pPr>
            <a:lvl5pPr indent="0" lvl="4" marL="0" algn="r">
              <a:spcBef>
                <a:spcPts val="0"/>
              </a:spcBef>
              <a:buNone/>
              <a:defRPr sz="900">
                <a:solidFill>
                  <a:srgbClr val="8D8D8D"/>
                </a:solidFill>
                <a:latin typeface="Calibri"/>
                <a:ea typeface="Calibri"/>
                <a:cs typeface="Calibri"/>
                <a:sym typeface="Calibri"/>
              </a:defRPr>
            </a:lvl5pPr>
            <a:lvl6pPr indent="0" lvl="5" marL="0" algn="r">
              <a:spcBef>
                <a:spcPts val="0"/>
              </a:spcBef>
              <a:buNone/>
              <a:defRPr sz="900">
                <a:solidFill>
                  <a:srgbClr val="8D8D8D"/>
                </a:solidFill>
                <a:latin typeface="Calibri"/>
                <a:ea typeface="Calibri"/>
                <a:cs typeface="Calibri"/>
                <a:sym typeface="Calibri"/>
              </a:defRPr>
            </a:lvl6pPr>
            <a:lvl7pPr indent="0" lvl="6" marL="0" algn="r">
              <a:spcBef>
                <a:spcPts val="0"/>
              </a:spcBef>
              <a:buNone/>
              <a:defRPr sz="900">
                <a:solidFill>
                  <a:srgbClr val="8D8D8D"/>
                </a:solidFill>
                <a:latin typeface="Calibri"/>
                <a:ea typeface="Calibri"/>
                <a:cs typeface="Calibri"/>
                <a:sym typeface="Calibri"/>
              </a:defRPr>
            </a:lvl7pPr>
            <a:lvl8pPr indent="0" lvl="7" marL="0" algn="r">
              <a:spcBef>
                <a:spcPts val="0"/>
              </a:spcBef>
              <a:buNone/>
              <a:defRPr sz="900">
                <a:solidFill>
                  <a:srgbClr val="8D8D8D"/>
                </a:solidFill>
                <a:latin typeface="Calibri"/>
                <a:ea typeface="Calibri"/>
                <a:cs typeface="Calibri"/>
                <a:sym typeface="Calibri"/>
              </a:defRPr>
            </a:lvl8pPr>
            <a:lvl9pPr indent="0" lvl="8" marL="0" algn="r">
              <a:spcBef>
                <a:spcPts val="0"/>
              </a:spcBef>
              <a:buNone/>
              <a:defRPr sz="900">
                <a:solidFill>
                  <a:srgbClr val="8D8D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102" name="Shape 102"/>
        <p:cNvGrpSpPr/>
        <p:nvPr/>
      </p:nvGrpSpPr>
      <p:grpSpPr>
        <a:xfrm>
          <a:off x="0" y="0"/>
          <a:ext cx="0" cy="0"/>
          <a:chOff x="0" y="0"/>
          <a:chExt cx="0" cy="0"/>
        </a:xfrm>
      </p:grpSpPr>
      <p:sp>
        <p:nvSpPr>
          <p:cNvPr id="103" name="Google Shape;103;p21"/>
          <p:cNvSpPr txBox="1"/>
          <p:nvPr>
            <p:ph idx="1" type="body"/>
          </p:nvPr>
        </p:nvSpPr>
        <p:spPr>
          <a:xfrm>
            <a:off x="2286000" y="1459523"/>
            <a:ext cx="6229350" cy="3092236"/>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21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500"/>
              <a:buNone/>
              <a:defRPr/>
            </a:lvl3pPr>
            <a:lvl4pPr indent="-228600" lvl="3" marL="1828800" algn="l">
              <a:lnSpc>
                <a:spcPct val="90000"/>
              </a:lnSpc>
              <a:spcBef>
                <a:spcPts val="500"/>
              </a:spcBef>
              <a:spcAft>
                <a:spcPts val="0"/>
              </a:spcAft>
              <a:buClr>
                <a:schemeClr val="dk1"/>
              </a:buClr>
              <a:buSzPts val="1400"/>
              <a:buNone/>
              <a:defRPr/>
            </a:lvl4pPr>
            <a:lvl5pPr indent="-228600" lvl="4" marL="2286000" algn="l">
              <a:lnSpc>
                <a:spcPct val="90000"/>
              </a:lnSpc>
              <a:spcBef>
                <a:spcPts val="500"/>
              </a:spcBef>
              <a:spcAft>
                <a:spcPts val="0"/>
              </a:spcAft>
              <a:buClr>
                <a:schemeClr val="dk1"/>
              </a:buClr>
              <a:buSzPts val="14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04" name="Google Shape;104;p21"/>
          <p:cNvPicPr preferRelativeResize="0"/>
          <p:nvPr/>
        </p:nvPicPr>
        <p:blipFill rotWithShape="1">
          <a:blip r:embed="rId2">
            <a:alphaModFix/>
          </a:blip>
          <a:srcRect b="0" l="0" r="0" t="0"/>
          <a:stretch/>
        </p:blipFill>
        <p:spPr>
          <a:xfrm>
            <a:off x="-519178" y="0"/>
            <a:ext cx="803672" cy="5143500"/>
          </a:xfrm>
          <a:prstGeom prst="rect">
            <a:avLst/>
          </a:prstGeom>
          <a:noFill/>
          <a:ln>
            <a:noFill/>
          </a:ln>
        </p:spPr>
      </p:pic>
      <p:pic>
        <p:nvPicPr>
          <p:cNvPr descr="Quotation marks" id="105" name="Google Shape;105;p21"/>
          <p:cNvPicPr preferRelativeResize="0"/>
          <p:nvPr/>
        </p:nvPicPr>
        <p:blipFill rotWithShape="1">
          <a:blip r:embed="rId3">
            <a:alphaModFix/>
          </a:blip>
          <a:srcRect b="0" l="0" r="0" t="0"/>
          <a:stretch/>
        </p:blipFill>
        <p:spPr>
          <a:xfrm>
            <a:off x="515431" y="973016"/>
            <a:ext cx="1539631" cy="1154723"/>
          </a:xfrm>
          <a:prstGeom prst="rect">
            <a:avLst/>
          </a:prstGeom>
          <a:noFill/>
          <a:ln>
            <a:noFill/>
          </a:ln>
        </p:spPr>
      </p:pic>
      <p:sp>
        <p:nvSpPr>
          <p:cNvPr id="106" name="Google Shape;106;p21"/>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21"/>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rgbClr val="8D8D8D"/>
                </a:solidFill>
                <a:latin typeface="Calibri"/>
                <a:ea typeface="Calibri"/>
                <a:cs typeface="Calibri"/>
                <a:sym typeface="Calibri"/>
              </a:defRPr>
            </a:lvl1pPr>
            <a:lvl2pPr indent="0" lvl="1" marL="0" algn="r">
              <a:spcBef>
                <a:spcPts val="0"/>
              </a:spcBef>
              <a:buNone/>
              <a:defRPr sz="900">
                <a:solidFill>
                  <a:srgbClr val="8D8D8D"/>
                </a:solidFill>
                <a:latin typeface="Calibri"/>
                <a:ea typeface="Calibri"/>
                <a:cs typeface="Calibri"/>
                <a:sym typeface="Calibri"/>
              </a:defRPr>
            </a:lvl2pPr>
            <a:lvl3pPr indent="0" lvl="2" marL="0" algn="r">
              <a:spcBef>
                <a:spcPts val="0"/>
              </a:spcBef>
              <a:buNone/>
              <a:defRPr sz="900">
                <a:solidFill>
                  <a:srgbClr val="8D8D8D"/>
                </a:solidFill>
                <a:latin typeface="Calibri"/>
                <a:ea typeface="Calibri"/>
                <a:cs typeface="Calibri"/>
                <a:sym typeface="Calibri"/>
              </a:defRPr>
            </a:lvl3pPr>
            <a:lvl4pPr indent="0" lvl="3" marL="0" algn="r">
              <a:spcBef>
                <a:spcPts val="0"/>
              </a:spcBef>
              <a:buNone/>
              <a:defRPr sz="900">
                <a:solidFill>
                  <a:srgbClr val="8D8D8D"/>
                </a:solidFill>
                <a:latin typeface="Calibri"/>
                <a:ea typeface="Calibri"/>
                <a:cs typeface="Calibri"/>
                <a:sym typeface="Calibri"/>
              </a:defRPr>
            </a:lvl4pPr>
            <a:lvl5pPr indent="0" lvl="4" marL="0" algn="r">
              <a:spcBef>
                <a:spcPts val="0"/>
              </a:spcBef>
              <a:buNone/>
              <a:defRPr sz="900">
                <a:solidFill>
                  <a:srgbClr val="8D8D8D"/>
                </a:solidFill>
                <a:latin typeface="Calibri"/>
                <a:ea typeface="Calibri"/>
                <a:cs typeface="Calibri"/>
                <a:sym typeface="Calibri"/>
              </a:defRPr>
            </a:lvl5pPr>
            <a:lvl6pPr indent="0" lvl="5" marL="0" algn="r">
              <a:spcBef>
                <a:spcPts val="0"/>
              </a:spcBef>
              <a:buNone/>
              <a:defRPr sz="900">
                <a:solidFill>
                  <a:srgbClr val="8D8D8D"/>
                </a:solidFill>
                <a:latin typeface="Calibri"/>
                <a:ea typeface="Calibri"/>
                <a:cs typeface="Calibri"/>
                <a:sym typeface="Calibri"/>
              </a:defRPr>
            </a:lvl6pPr>
            <a:lvl7pPr indent="0" lvl="6" marL="0" algn="r">
              <a:spcBef>
                <a:spcPts val="0"/>
              </a:spcBef>
              <a:buNone/>
              <a:defRPr sz="900">
                <a:solidFill>
                  <a:srgbClr val="8D8D8D"/>
                </a:solidFill>
                <a:latin typeface="Calibri"/>
                <a:ea typeface="Calibri"/>
                <a:cs typeface="Calibri"/>
                <a:sym typeface="Calibri"/>
              </a:defRPr>
            </a:lvl7pPr>
            <a:lvl8pPr indent="0" lvl="7" marL="0" algn="r">
              <a:spcBef>
                <a:spcPts val="0"/>
              </a:spcBef>
              <a:buNone/>
              <a:defRPr sz="900">
                <a:solidFill>
                  <a:srgbClr val="8D8D8D"/>
                </a:solidFill>
                <a:latin typeface="Calibri"/>
                <a:ea typeface="Calibri"/>
                <a:cs typeface="Calibri"/>
                <a:sym typeface="Calibri"/>
              </a:defRPr>
            </a:lvl8pPr>
            <a:lvl9pPr indent="0" lvl="8" marL="0" algn="r">
              <a:spcBef>
                <a:spcPts val="0"/>
              </a:spcBef>
              <a:buNone/>
              <a:defRPr sz="900">
                <a:solidFill>
                  <a:srgbClr val="8D8D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21"/>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9" name="Shape 109"/>
        <p:cNvGrpSpPr/>
        <p:nvPr/>
      </p:nvGrpSpPr>
      <p:grpSpPr>
        <a:xfrm>
          <a:off x="0" y="0"/>
          <a:ext cx="0" cy="0"/>
          <a:chOff x="0" y="0"/>
          <a:chExt cx="0" cy="0"/>
        </a:xfrm>
      </p:grpSpPr>
      <p:pic>
        <p:nvPicPr>
          <p:cNvPr id="110" name="Google Shape;110;p22"/>
          <p:cNvPicPr preferRelativeResize="0"/>
          <p:nvPr/>
        </p:nvPicPr>
        <p:blipFill rotWithShape="1">
          <a:blip r:embed="rId2">
            <a:alphaModFix/>
          </a:blip>
          <a:srcRect b="0" l="0" r="0" t="0"/>
          <a:stretch/>
        </p:blipFill>
        <p:spPr>
          <a:xfrm>
            <a:off x="-519178" y="0"/>
            <a:ext cx="803672" cy="5143500"/>
          </a:xfrm>
          <a:prstGeom prst="rect">
            <a:avLst/>
          </a:prstGeom>
          <a:noFill/>
          <a:ln>
            <a:noFill/>
          </a:ln>
        </p:spPr>
      </p:pic>
      <p:sp>
        <p:nvSpPr>
          <p:cNvPr id="111" name="Google Shape;111;p22"/>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rgbClr val="8D8D8D"/>
                </a:solidFill>
                <a:latin typeface="Calibri"/>
                <a:ea typeface="Calibri"/>
                <a:cs typeface="Calibri"/>
                <a:sym typeface="Calibri"/>
              </a:defRPr>
            </a:lvl1pPr>
            <a:lvl2pPr indent="0" lvl="1" marL="0" algn="r">
              <a:spcBef>
                <a:spcPts val="0"/>
              </a:spcBef>
              <a:buNone/>
              <a:defRPr sz="900">
                <a:solidFill>
                  <a:srgbClr val="8D8D8D"/>
                </a:solidFill>
                <a:latin typeface="Calibri"/>
                <a:ea typeface="Calibri"/>
                <a:cs typeface="Calibri"/>
                <a:sym typeface="Calibri"/>
              </a:defRPr>
            </a:lvl2pPr>
            <a:lvl3pPr indent="0" lvl="2" marL="0" algn="r">
              <a:spcBef>
                <a:spcPts val="0"/>
              </a:spcBef>
              <a:buNone/>
              <a:defRPr sz="900">
                <a:solidFill>
                  <a:srgbClr val="8D8D8D"/>
                </a:solidFill>
                <a:latin typeface="Calibri"/>
                <a:ea typeface="Calibri"/>
                <a:cs typeface="Calibri"/>
                <a:sym typeface="Calibri"/>
              </a:defRPr>
            </a:lvl3pPr>
            <a:lvl4pPr indent="0" lvl="3" marL="0" algn="r">
              <a:spcBef>
                <a:spcPts val="0"/>
              </a:spcBef>
              <a:buNone/>
              <a:defRPr sz="900">
                <a:solidFill>
                  <a:srgbClr val="8D8D8D"/>
                </a:solidFill>
                <a:latin typeface="Calibri"/>
                <a:ea typeface="Calibri"/>
                <a:cs typeface="Calibri"/>
                <a:sym typeface="Calibri"/>
              </a:defRPr>
            </a:lvl4pPr>
            <a:lvl5pPr indent="0" lvl="4" marL="0" algn="r">
              <a:spcBef>
                <a:spcPts val="0"/>
              </a:spcBef>
              <a:buNone/>
              <a:defRPr sz="900">
                <a:solidFill>
                  <a:srgbClr val="8D8D8D"/>
                </a:solidFill>
                <a:latin typeface="Calibri"/>
                <a:ea typeface="Calibri"/>
                <a:cs typeface="Calibri"/>
                <a:sym typeface="Calibri"/>
              </a:defRPr>
            </a:lvl5pPr>
            <a:lvl6pPr indent="0" lvl="5" marL="0" algn="r">
              <a:spcBef>
                <a:spcPts val="0"/>
              </a:spcBef>
              <a:buNone/>
              <a:defRPr sz="900">
                <a:solidFill>
                  <a:srgbClr val="8D8D8D"/>
                </a:solidFill>
                <a:latin typeface="Calibri"/>
                <a:ea typeface="Calibri"/>
                <a:cs typeface="Calibri"/>
                <a:sym typeface="Calibri"/>
              </a:defRPr>
            </a:lvl6pPr>
            <a:lvl7pPr indent="0" lvl="6" marL="0" algn="r">
              <a:spcBef>
                <a:spcPts val="0"/>
              </a:spcBef>
              <a:buNone/>
              <a:defRPr sz="900">
                <a:solidFill>
                  <a:srgbClr val="8D8D8D"/>
                </a:solidFill>
                <a:latin typeface="Calibri"/>
                <a:ea typeface="Calibri"/>
                <a:cs typeface="Calibri"/>
                <a:sym typeface="Calibri"/>
              </a:defRPr>
            </a:lvl7pPr>
            <a:lvl8pPr indent="0" lvl="7" marL="0" algn="r">
              <a:spcBef>
                <a:spcPts val="0"/>
              </a:spcBef>
              <a:buNone/>
              <a:defRPr sz="900">
                <a:solidFill>
                  <a:srgbClr val="8D8D8D"/>
                </a:solidFill>
                <a:latin typeface="Calibri"/>
                <a:ea typeface="Calibri"/>
                <a:cs typeface="Calibri"/>
                <a:sym typeface="Calibri"/>
              </a:defRPr>
            </a:lvl8pPr>
            <a:lvl9pPr indent="0" lvl="8" marL="0" algn="r">
              <a:spcBef>
                <a:spcPts val="0"/>
              </a:spcBef>
              <a:buNone/>
              <a:defRPr sz="900">
                <a:solidFill>
                  <a:srgbClr val="8D8D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22"/>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no footer">
  <p:cSld name="Blank - no footer">
    <p:spTree>
      <p:nvGrpSpPr>
        <p:cNvPr id="114" name="Shape 114"/>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115" name="Shape 115"/>
        <p:cNvGrpSpPr/>
        <p:nvPr/>
      </p:nvGrpSpPr>
      <p:grpSpPr>
        <a:xfrm>
          <a:off x="0" y="0"/>
          <a:ext cx="0" cy="0"/>
          <a:chOff x="0" y="0"/>
          <a:chExt cx="0" cy="0"/>
        </a:xfrm>
      </p:grpSpPr>
      <p:cxnSp>
        <p:nvCxnSpPr>
          <p:cNvPr id="116" name="Google Shape;116;p24"/>
          <p:cNvCxnSpPr/>
          <p:nvPr/>
        </p:nvCxnSpPr>
        <p:spPr>
          <a:xfrm>
            <a:off x="533400" y="285750"/>
            <a:ext cx="8153400" cy="0"/>
          </a:xfrm>
          <a:prstGeom prst="straightConnector1">
            <a:avLst/>
          </a:prstGeom>
          <a:noFill/>
          <a:ln cap="flat" cmpd="sng" w="19050">
            <a:solidFill>
              <a:schemeClr val="accent6"/>
            </a:solidFill>
            <a:prstDash val="solid"/>
            <a:miter lim="800000"/>
            <a:headEnd len="sm" w="sm" type="none"/>
            <a:tailEnd len="sm" w="sm" type="none"/>
          </a:ln>
        </p:spPr>
      </p:cxnSp>
      <p:sp>
        <p:nvSpPr>
          <p:cNvPr id="117" name="Google Shape;117;p24"/>
          <p:cNvSpPr txBox="1"/>
          <p:nvPr>
            <p:ph idx="1" type="body"/>
          </p:nvPr>
        </p:nvSpPr>
        <p:spPr>
          <a:xfrm>
            <a:off x="457200" y="887633"/>
            <a:ext cx="8229600" cy="348615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 name="Google Shape;118;p24"/>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9" name="Google Shape;119;p24"/>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rgbClr val="8D8D8D"/>
                </a:solidFill>
                <a:latin typeface="Calibri"/>
                <a:ea typeface="Calibri"/>
                <a:cs typeface="Calibri"/>
                <a:sym typeface="Calibri"/>
              </a:defRPr>
            </a:lvl1pPr>
            <a:lvl2pPr indent="0" lvl="1" marL="0" algn="r">
              <a:spcBef>
                <a:spcPts val="0"/>
              </a:spcBef>
              <a:buNone/>
              <a:defRPr sz="900">
                <a:solidFill>
                  <a:srgbClr val="8D8D8D"/>
                </a:solidFill>
                <a:latin typeface="Calibri"/>
                <a:ea typeface="Calibri"/>
                <a:cs typeface="Calibri"/>
                <a:sym typeface="Calibri"/>
              </a:defRPr>
            </a:lvl2pPr>
            <a:lvl3pPr indent="0" lvl="2" marL="0" algn="r">
              <a:spcBef>
                <a:spcPts val="0"/>
              </a:spcBef>
              <a:buNone/>
              <a:defRPr sz="900">
                <a:solidFill>
                  <a:srgbClr val="8D8D8D"/>
                </a:solidFill>
                <a:latin typeface="Calibri"/>
                <a:ea typeface="Calibri"/>
                <a:cs typeface="Calibri"/>
                <a:sym typeface="Calibri"/>
              </a:defRPr>
            </a:lvl3pPr>
            <a:lvl4pPr indent="0" lvl="3" marL="0" algn="r">
              <a:spcBef>
                <a:spcPts val="0"/>
              </a:spcBef>
              <a:buNone/>
              <a:defRPr sz="900">
                <a:solidFill>
                  <a:srgbClr val="8D8D8D"/>
                </a:solidFill>
                <a:latin typeface="Calibri"/>
                <a:ea typeface="Calibri"/>
                <a:cs typeface="Calibri"/>
                <a:sym typeface="Calibri"/>
              </a:defRPr>
            </a:lvl4pPr>
            <a:lvl5pPr indent="0" lvl="4" marL="0" algn="r">
              <a:spcBef>
                <a:spcPts val="0"/>
              </a:spcBef>
              <a:buNone/>
              <a:defRPr sz="900">
                <a:solidFill>
                  <a:srgbClr val="8D8D8D"/>
                </a:solidFill>
                <a:latin typeface="Calibri"/>
                <a:ea typeface="Calibri"/>
                <a:cs typeface="Calibri"/>
                <a:sym typeface="Calibri"/>
              </a:defRPr>
            </a:lvl5pPr>
            <a:lvl6pPr indent="0" lvl="5" marL="0" algn="r">
              <a:spcBef>
                <a:spcPts val="0"/>
              </a:spcBef>
              <a:buNone/>
              <a:defRPr sz="900">
                <a:solidFill>
                  <a:srgbClr val="8D8D8D"/>
                </a:solidFill>
                <a:latin typeface="Calibri"/>
                <a:ea typeface="Calibri"/>
                <a:cs typeface="Calibri"/>
                <a:sym typeface="Calibri"/>
              </a:defRPr>
            </a:lvl6pPr>
            <a:lvl7pPr indent="0" lvl="6" marL="0" algn="r">
              <a:spcBef>
                <a:spcPts val="0"/>
              </a:spcBef>
              <a:buNone/>
              <a:defRPr sz="900">
                <a:solidFill>
                  <a:srgbClr val="8D8D8D"/>
                </a:solidFill>
                <a:latin typeface="Calibri"/>
                <a:ea typeface="Calibri"/>
                <a:cs typeface="Calibri"/>
                <a:sym typeface="Calibri"/>
              </a:defRPr>
            </a:lvl7pPr>
            <a:lvl8pPr indent="0" lvl="7" marL="0" algn="r">
              <a:spcBef>
                <a:spcPts val="0"/>
              </a:spcBef>
              <a:buNone/>
              <a:defRPr sz="900">
                <a:solidFill>
                  <a:srgbClr val="8D8D8D"/>
                </a:solidFill>
                <a:latin typeface="Calibri"/>
                <a:ea typeface="Calibri"/>
                <a:cs typeface="Calibri"/>
                <a:sym typeface="Calibri"/>
              </a:defRPr>
            </a:lvl8pPr>
            <a:lvl9pPr indent="0" lvl="8" marL="0" algn="r">
              <a:spcBef>
                <a:spcPts val="0"/>
              </a:spcBef>
              <a:buNone/>
              <a:defRPr sz="900">
                <a:solidFill>
                  <a:srgbClr val="8D8D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24"/>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900">
                <a:solidFill>
                  <a:srgbClr val="8D8D8D"/>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7" name="Shape 127"/>
        <p:cNvGrpSpPr/>
        <p:nvPr/>
      </p:nvGrpSpPr>
      <p:grpSpPr>
        <a:xfrm>
          <a:off x="0" y="0"/>
          <a:ext cx="0" cy="0"/>
          <a:chOff x="0" y="0"/>
          <a:chExt cx="0" cy="0"/>
        </a:xfrm>
      </p:grpSpPr>
      <p:sp>
        <p:nvSpPr>
          <p:cNvPr id="128" name="Google Shape;128;p26"/>
          <p:cNvSpPr txBox="1"/>
          <p:nvPr>
            <p:ph type="title"/>
          </p:nvPr>
        </p:nvSpPr>
        <p:spPr>
          <a:xfrm>
            <a:off x="457200" y="205979"/>
            <a:ext cx="8229600" cy="85725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6"/>
          <p:cNvSpPr txBox="1"/>
          <p:nvPr>
            <p:ph idx="1" type="body"/>
          </p:nvPr>
        </p:nvSpPr>
        <p:spPr>
          <a:xfrm>
            <a:off x="457200" y="1200154"/>
            <a:ext cx="8229600" cy="339448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0" name="Google Shape;130;p26"/>
          <p:cNvSpPr txBox="1"/>
          <p:nvPr>
            <p:ph idx="10" type="dt"/>
          </p:nvPr>
        </p:nvSpPr>
        <p:spPr>
          <a:xfrm>
            <a:off x="457200" y="4767276"/>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6"/>
          <p:cNvSpPr txBox="1"/>
          <p:nvPr>
            <p:ph idx="11" type="ftr"/>
          </p:nvPr>
        </p:nvSpPr>
        <p:spPr>
          <a:xfrm>
            <a:off x="3124200" y="4767276"/>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6"/>
          <p:cNvSpPr txBox="1"/>
          <p:nvPr>
            <p:ph idx="12" type="sldNum"/>
          </p:nvPr>
        </p:nvSpPr>
        <p:spPr>
          <a:xfrm>
            <a:off x="6553200" y="4767276"/>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3" name="Shape 133"/>
        <p:cNvGrpSpPr/>
        <p:nvPr/>
      </p:nvGrpSpPr>
      <p:grpSpPr>
        <a:xfrm>
          <a:off x="0" y="0"/>
          <a:ext cx="0" cy="0"/>
          <a:chOff x="0" y="0"/>
          <a:chExt cx="0" cy="0"/>
        </a:xfrm>
      </p:grpSpPr>
      <p:sp>
        <p:nvSpPr>
          <p:cNvPr id="134" name="Google Shape;134;p27"/>
          <p:cNvSpPr txBox="1"/>
          <p:nvPr>
            <p:ph idx="10" type="dt"/>
          </p:nvPr>
        </p:nvSpPr>
        <p:spPr>
          <a:xfrm>
            <a:off x="457200" y="4767276"/>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7"/>
          <p:cNvSpPr txBox="1"/>
          <p:nvPr>
            <p:ph idx="11" type="ftr"/>
          </p:nvPr>
        </p:nvSpPr>
        <p:spPr>
          <a:xfrm>
            <a:off x="3124200" y="4767276"/>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7"/>
          <p:cNvSpPr txBox="1"/>
          <p:nvPr>
            <p:ph idx="12" type="sldNum"/>
          </p:nvPr>
        </p:nvSpPr>
        <p:spPr>
          <a:xfrm>
            <a:off x="6553200" y="4767276"/>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3" name="Shape 143"/>
        <p:cNvGrpSpPr/>
        <p:nvPr/>
      </p:nvGrpSpPr>
      <p:grpSpPr>
        <a:xfrm>
          <a:off x="0" y="0"/>
          <a:ext cx="0" cy="0"/>
          <a:chOff x="0" y="0"/>
          <a:chExt cx="0" cy="0"/>
        </a:xfrm>
      </p:grpSpPr>
      <p:sp>
        <p:nvSpPr>
          <p:cNvPr id="144" name="Google Shape;144;p29"/>
          <p:cNvSpPr txBox="1"/>
          <p:nvPr>
            <p:ph type="title"/>
          </p:nvPr>
        </p:nvSpPr>
        <p:spPr>
          <a:xfrm>
            <a:off x="457200" y="205979"/>
            <a:ext cx="8229600" cy="85725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9"/>
          <p:cNvSpPr txBox="1"/>
          <p:nvPr>
            <p:ph idx="1" type="body"/>
          </p:nvPr>
        </p:nvSpPr>
        <p:spPr>
          <a:xfrm>
            <a:off x="457200" y="1200154"/>
            <a:ext cx="8229600" cy="339448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6" name="Google Shape;146;p29"/>
          <p:cNvSpPr txBox="1"/>
          <p:nvPr>
            <p:ph idx="10" type="dt"/>
          </p:nvPr>
        </p:nvSpPr>
        <p:spPr>
          <a:xfrm>
            <a:off x="457200" y="4767276"/>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9"/>
          <p:cNvSpPr txBox="1"/>
          <p:nvPr>
            <p:ph idx="11" type="ftr"/>
          </p:nvPr>
        </p:nvSpPr>
        <p:spPr>
          <a:xfrm>
            <a:off x="3124200" y="4767276"/>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9"/>
          <p:cNvSpPr txBox="1"/>
          <p:nvPr>
            <p:ph idx="12" type="sldNum"/>
          </p:nvPr>
        </p:nvSpPr>
        <p:spPr>
          <a:xfrm>
            <a:off x="6553200" y="4767276"/>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9" name="Shape 149"/>
        <p:cNvGrpSpPr/>
        <p:nvPr/>
      </p:nvGrpSpPr>
      <p:grpSpPr>
        <a:xfrm>
          <a:off x="0" y="0"/>
          <a:ext cx="0" cy="0"/>
          <a:chOff x="0" y="0"/>
          <a:chExt cx="0" cy="0"/>
        </a:xfrm>
      </p:grpSpPr>
      <p:sp>
        <p:nvSpPr>
          <p:cNvPr id="150" name="Google Shape;150;p30"/>
          <p:cNvSpPr txBox="1"/>
          <p:nvPr>
            <p:ph idx="10" type="dt"/>
          </p:nvPr>
        </p:nvSpPr>
        <p:spPr>
          <a:xfrm>
            <a:off x="457200" y="4767276"/>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0"/>
          <p:cNvSpPr txBox="1"/>
          <p:nvPr>
            <p:ph idx="11" type="ftr"/>
          </p:nvPr>
        </p:nvSpPr>
        <p:spPr>
          <a:xfrm>
            <a:off x="3124200" y="4767276"/>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0"/>
          <p:cNvSpPr txBox="1"/>
          <p:nvPr>
            <p:ph idx="12" type="sldNum"/>
          </p:nvPr>
        </p:nvSpPr>
        <p:spPr>
          <a:xfrm>
            <a:off x="6553200" y="4767276"/>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7" name="Shape 157"/>
        <p:cNvGrpSpPr/>
        <p:nvPr/>
      </p:nvGrpSpPr>
      <p:grpSpPr>
        <a:xfrm>
          <a:off x="0" y="0"/>
          <a:ext cx="0" cy="0"/>
          <a:chOff x="0" y="0"/>
          <a:chExt cx="0" cy="0"/>
        </a:xfrm>
      </p:grpSpPr>
      <p:sp>
        <p:nvSpPr>
          <p:cNvPr id="158" name="Google Shape;158;p32"/>
          <p:cNvSpPr txBox="1"/>
          <p:nvPr>
            <p:ph type="ctrTitle"/>
          </p:nvPr>
        </p:nvSpPr>
        <p:spPr>
          <a:xfrm>
            <a:off x="311708" y="744576"/>
            <a:ext cx="8520600" cy="2052605"/>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9" name="Google Shape;159;p32"/>
          <p:cNvSpPr txBox="1"/>
          <p:nvPr>
            <p:ph idx="1" type="subTitle"/>
          </p:nvPr>
        </p:nvSpPr>
        <p:spPr>
          <a:xfrm>
            <a:off x="311700" y="2834132"/>
            <a:ext cx="8520600" cy="792602"/>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0" name="Google Shape;160;p32"/>
          <p:cNvSpPr txBox="1"/>
          <p:nvPr>
            <p:ph idx="12" type="sldNum"/>
          </p:nvPr>
        </p:nvSpPr>
        <p:spPr>
          <a:xfrm>
            <a:off x="8472458" y="4663229"/>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1" name="Shape 161"/>
        <p:cNvGrpSpPr/>
        <p:nvPr/>
      </p:nvGrpSpPr>
      <p:grpSpPr>
        <a:xfrm>
          <a:off x="0" y="0"/>
          <a:ext cx="0" cy="0"/>
          <a:chOff x="0" y="0"/>
          <a:chExt cx="0" cy="0"/>
        </a:xfrm>
      </p:grpSpPr>
      <p:sp>
        <p:nvSpPr>
          <p:cNvPr id="162" name="Google Shape;162;p33"/>
          <p:cNvSpPr txBox="1"/>
          <p:nvPr>
            <p:ph type="title"/>
          </p:nvPr>
        </p:nvSpPr>
        <p:spPr>
          <a:xfrm>
            <a:off x="311700" y="2150856"/>
            <a:ext cx="8520600" cy="841803"/>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3" name="Google Shape;163;p33"/>
          <p:cNvSpPr txBox="1"/>
          <p:nvPr>
            <p:ph idx="12" type="sldNum"/>
          </p:nvPr>
        </p:nvSpPr>
        <p:spPr>
          <a:xfrm>
            <a:off x="8472458" y="4663229"/>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4" name="Shape 164"/>
        <p:cNvGrpSpPr/>
        <p:nvPr/>
      </p:nvGrpSpPr>
      <p:grpSpPr>
        <a:xfrm>
          <a:off x="0" y="0"/>
          <a:ext cx="0" cy="0"/>
          <a:chOff x="0" y="0"/>
          <a:chExt cx="0" cy="0"/>
        </a:xfrm>
      </p:grpSpPr>
      <p:sp>
        <p:nvSpPr>
          <p:cNvPr id="165" name="Google Shape;165;p34"/>
          <p:cNvSpPr txBox="1"/>
          <p:nvPr>
            <p:ph type="title"/>
          </p:nvPr>
        </p:nvSpPr>
        <p:spPr>
          <a:xfrm>
            <a:off x="311700" y="445026"/>
            <a:ext cx="8520600" cy="572701"/>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6" name="Google Shape;166;p34"/>
          <p:cNvSpPr txBox="1"/>
          <p:nvPr>
            <p:ph idx="1" type="body"/>
          </p:nvPr>
        </p:nvSpPr>
        <p:spPr>
          <a:xfrm>
            <a:off x="311700" y="1152478"/>
            <a:ext cx="8520600" cy="3416409"/>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7" name="Google Shape;167;p34"/>
          <p:cNvSpPr txBox="1"/>
          <p:nvPr>
            <p:ph idx="12" type="sldNum"/>
          </p:nvPr>
        </p:nvSpPr>
        <p:spPr>
          <a:xfrm>
            <a:off x="8472458" y="4663229"/>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68" name="Shape 168"/>
        <p:cNvGrpSpPr/>
        <p:nvPr/>
      </p:nvGrpSpPr>
      <p:grpSpPr>
        <a:xfrm>
          <a:off x="0" y="0"/>
          <a:ext cx="0" cy="0"/>
          <a:chOff x="0" y="0"/>
          <a:chExt cx="0" cy="0"/>
        </a:xfrm>
      </p:grpSpPr>
      <p:sp>
        <p:nvSpPr>
          <p:cNvPr id="169" name="Google Shape;169;p35"/>
          <p:cNvSpPr txBox="1"/>
          <p:nvPr>
            <p:ph type="title"/>
          </p:nvPr>
        </p:nvSpPr>
        <p:spPr>
          <a:xfrm>
            <a:off x="311700" y="445026"/>
            <a:ext cx="8520600" cy="572701"/>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0" name="Google Shape;170;p35"/>
          <p:cNvSpPr txBox="1"/>
          <p:nvPr>
            <p:ph idx="1" type="body"/>
          </p:nvPr>
        </p:nvSpPr>
        <p:spPr>
          <a:xfrm>
            <a:off x="311700" y="1152478"/>
            <a:ext cx="3999900" cy="3416409"/>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1" name="Google Shape;171;p35"/>
          <p:cNvSpPr txBox="1"/>
          <p:nvPr>
            <p:ph idx="2" type="body"/>
          </p:nvPr>
        </p:nvSpPr>
        <p:spPr>
          <a:xfrm>
            <a:off x="4832400" y="1152478"/>
            <a:ext cx="3999900" cy="3416409"/>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2" name="Google Shape;172;p35"/>
          <p:cNvSpPr txBox="1"/>
          <p:nvPr>
            <p:ph idx="12" type="sldNum"/>
          </p:nvPr>
        </p:nvSpPr>
        <p:spPr>
          <a:xfrm>
            <a:off x="8472458" y="4663229"/>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73" name="Shape 173"/>
        <p:cNvGrpSpPr/>
        <p:nvPr/>
      </p:nvGrpSpPr>
      <p:grpSpPr>
        <a:xfrm>
          <a:off x="0" y="0"/>
          <a:ext cx="0" cy="0"/>
          <a:chOff x="0" y="0"/>
          <a:chExt cx="0" cy="0"/>
        </a:xfrm>
      </p:grpSpPr>
      <p:sp>
        <p:nvSpPr>
          <p:cNvPr id="174" name="Google Shape;174;p36"/>
          <p:cNvSpPr txBox="1"/>
          <p:nvPr>
            <p:ph type="title"/>
          </p:nvPr>
        </p:nvSpPr>
        <p:spPr>
          <a:xfrm>
            <a:off x="311700" y="445026"/>
            <a:ext cx="8520600" cy="572701"/>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5" name="Google Shape;175;p36"/>
          <p:cNvSpPr txBox="1"/>
          <p:nvPr>
            <p:ph idx="12" type="sldNum"/>
          </p:nvPr>
        </p:nvSpPr>
        <p:spPr>
          <a:xfrm>
            <a:off x="8472458" y="4663229"/>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176" name="Shape 176"/>
        <p:cNvGrpSpPr/>
        <p:nvPr/>
      </p:nvGrpSpPr>
      <p:grpSpPr>
        <a:xfrm>
          <a:off x="0" y="0"/>
          <a:ext cx="0" cy="0"/>
          <a:chOff x="0" y="0"/>
          <a:chExt cx="0" cy="0"/>
        </a:xfrm>
      </p:grpSpPr>
      <p:sp>
        <p:nvSpPr>
          <p:cNvPr id="177" name="Google Shape;177;p37"/>
          <p:cNvSpPr txBox="1"/>
          <p:nvPr>
            <p:ph type="title"/>
          </p:nvPr>
        </p:nvSpPr>
        <p:spPr>
          <a:xfrm>
            <a:off x="311700" y="555601"/>
            <a:ext cx="2808000" cy="755702"/>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8" name="Google Shape;178;p37"/>
          <p:cNvSpPr txBox="1"/>
          <p:nvPr>
            <p:ph idx="1" type="body"/>
          </p:nvPr>
        </p:nvSpPr>
        <p:spPr>
          <a:xfrm>
            <a:off x="311700" y="1389604"/>
            <a:ext cx="2808000" cy="3179408"/>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9" name="Google Shape;179;p37"/>
          <p:cNvSpPr txBox="1"/>
          <p:nvPr>
            <p:ph idx="12" type="sldNum"/>
          </p:nvPr>
        </p:nvSpPr>
        <p:spPr>
          <a:xfrm>
            <a:off x="8472458" y="4663229"/>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180" name="Shape 180"/>
        <p:cNvGrpSpPr/>
        <p:nvPr/>
      </p:nvGrpSpPr>
      <p:grpSpPr>
        <a:xfrm>
          <a:off x="0" y="0"/>
          <a:ext cx="0" cy="0"/>
          <a:chOff x="0" y="0"/>
          <a:chExt cx="0" cy="0"/>
        </a:xfrm>
      </p:grpSpPr>
      <p:sp>
        <p:nvSpPr>
          <p:cNvPr id="181" name="Google Shape;181;p38"/>
          <p:cNvSpPr txBox="1"/>
          <p:nvPr>
            <p:ph type="title"/>
          </p:nvPr>
        </p:nvSpPr>
        <p:spPr>
          <a:xfrm>
            <a:off x="490250" y="450151"/>
            <a:ext cx="6367800" cy="409081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82" name="Google Shape;182;p38"/>
          <p:cNvSpPr txBox="1"/>
          <p:nvPr>
            <p:ph idx="12" type="sldNum"/>
          </p:nvPr>
        </p:nvSpPr>
        <p:spPr>
          <a:xfrm>
            <a:off x="8472458" y="4663229"/>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183" name="Shape 183"/>
        <p:cNvGrpSpPr/>
        <p:nvPr/>
      </p:nvGrpSpPr>
      <p:grpSpPr>
        <a:xfrm>
          <a:off x="0" y="0"/>
          <a:ext cx="0" cy="0"/>
          <a:chOff x="0" y="0"/>
          <a:chExt cx="0" cy="0"/>
        </a:xfrm>
      </p:grpSpPr>
      <p:sp>
        <p:nvSpPr>
          <p:cNvPr id="184" name="Google Shape;184;p39"/>
          <p:cNvSpPr/>
          <p:nvPr/>
        </p:nvSpPr>
        <p:spPr>
          <a:xfrm>
            <a:off x="4572000" y="-125"/>
            <a:ext cx="4572000" cy="5143513"/>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85" name="Google Shape;185;p39"/>
          <p:cNvSpPr txBox="1"/>
          <p:nvPr>
            <p:ph type="title"/>
          </p:nvPr>
        </p:nvSpPr>
        <p:spPr>
          <a:xfrm>
            <a:off x="265500" y="1233178"/>
            <a:ext cx="4045200" cy="1482304"/>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86" name="Google Shape;186;p39"/>
          <p:cNvSpPr txBox="1"/>
          <p:nvPr>
            <p:ph idx="1" type="subTitle"/>
          </p:nvPr>
        </p:nvSpPr>
        <p:spPr>
          <a:xfrm>
            <a:off x="265500" y="2803082"/>
            <a:ext cx="4045200" cy="1235103"/>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7" name="Google Shape;187;p39"/>
          <p:cNvSpPr txBox="1"/>
          <p:nvPr>
            <p:ph idx="2" type="body"/>
          </p:nvPr>
        </p:nvSpPr>
        <p:spPr>
          <a:xfrm>
            <a:off x="4939500" y="724076"/>
            <a:ext cx="3837000" cy="369511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8" name="Google Shape;188;p39"/>
          <p:cNvSpPr txBox="1"/>
          <p:nvPr>
            <p:ph idx="12" type="sldNum"/>
          </p:nvPr>
        </p:nvSpPr>
        <p:spPr>
          <a:xfrm>
            <a:off x="8472458" y="4663229"/>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189" name="Shape 189"/>
        <p:cNvGrpSpPr/>
        <p:nvPr/>
      </p:nvGrpSpPr>
      <p:grpSpPr>
        <a:xfrm>
          <a:off x="0" y="0"/>
          <a:ext cx="0" cy="0"/>
          <a:chOff x="0" y="0"/>
          <a:chExt cx="0" cy="0"/>
        </a:xfrm>
      </p:grpSpPr>
      <p:sp>
        <p:nvSpPr>
          <p:cNvPr id="190" name="Google Shape;190;p40"/>
          <p:cNvSpPr txBox="1"/>
          <p:nvPr>
            <p:ph idx="1" type="body"/>
          </p:nvPr>
        </p:nvSpPr>
        <p:spPr>
          <a:xfrm>
            <a:off x="311700" y="4230586"/>
            <a:ext cx="5998800" cy="605101"/>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1" name="Google Shape;191;p40"/>
          <p:cNvSpPr txBox="1"/>
          <p:nvPr>
            <p:ph idx="12" type="sldNum"/>
          </p:nvPr>
        </p:nvSpPr>
        <p:spPr>
          <a:xfrm>
            <a:off x="8472458" y="4663229"/>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192" name="Shape 192"/>
        <p:cNvGrpSpPr/>
        <p:nvPr/>
      </p:nvGrpSpPr>
      <p:grpSpPr>
        <a:xfrm>
          <a:off x="0" y="0"/>
          <a:ext cx="0" cy="0"/>
          <a:chOff x="0" y="0"/>
          <a:chExt cx="0" cy="0"/>
        </a:xfrm>
      </p:grpSpPr>
      <p:sp>
        <p:nvSpPr>
          <p:cNvPr id="193" name="Google Shape;193;p41"/>
          <p:cNvSpPr txBox="1"/>
          <p:nvPr>
            <p:ph type="title"/>
          </p:nvPr>
        </p:nvSpPr>
        <p:spPr>
          <a:xfrm>
            <a:off x="311700" y="1106128"/>
            <a:ext cx="8520600" cy="1963505"/>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4" name="Google Shape;194;p41"/>
          <p:cNvSpPr txBox="1"/>
          <p:nvPr>
            <p:ph idx="1" type="body"/>
          </p:nvPr>
        </p:nvSpPr>
        <p:spPr>
          <a:xfrm>
            <a:off x="311700" y="3152233"/>
            <a:ext cx="8520600" cy="1300804"/>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95" name="Google Shape;195;p41"/>
          <p:cNvSpPr txBox="1"/>
          <p:nvPr>
            <p:ph idx="12" type="sldNum"/>
          </p:nvPr>
        </p:nvSpPr>
        <p:spPr>
          <a:xfrm>
            <a:off x="8472458" y="4663229"/>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6" name="Shape 196"/>
        <p:cNvGrpSpPr/>
        <p:nvPr/>
      </p:nvGrpSpPr>
      <p:grpSpPr>
        <a:xfrm>
          <a:off x="0" y="0"/>
          <a:ext cx="0" cy="0"/>
          <a:chOff x="0" y="0"/>
          <a:chExt cx="0" cy="0"/>
        </a:xfrm>
      </p:grpSpPr>
      <p:sp>
        <p:nvSpPr>
          <p:cNvPr id="197" name="Google Shape;197;p42"/>
          <p:cNvSpPr txBox="1"/>
          <p:nvPr>
            <p:ph idx="12" type="sldNum"/>
          </p:nvPr>
        </p:nvSpPr>
        <p:spPr>
          <a:xfrm>
            <a:off x="8472458" y="4663229"/>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8" name="Shape 198"/>
        <p:cNvGrpSpPr/>
        <p:nvPr/>
      </p:nvGrpSpPr>
      <p:grpSpPr>
        <a:xfrm>
          <a:off x="0" y="0"/>
          <a:ext cx="0" cy="0"/>
          <a:chOff x="0" y="0"/>
          <a:chExt cx="0" cy="0"/>
        </a:xfrm>
      </p:grpSpPr>
      <p:sp>
        <p:nvSpPr>
          <p:cNvPr id="199" name="Google Shape;199;p43"/>
          <p:cNvSpPr txBox="1"/>
          <p:nvPr>
            <p:ph type="title"/>
          </p:nvPr>
        </p:nvSpPr>
        <p:spPr>
          <a:xfrm>
            <a:off x="412298" y="194753"/>
            <a:ext cx="8274502" cy="96077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2F65"/>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0" name="Google Shape;200;p43"/>
          <p:cNvSpPr txBox="1"/>
          <p:nvPr>
            <p:ph idx="1" type="body"/>
          </p:nvPr>
        </p:nvSpPr>
        <p:spPr>
          <a:xfrm>
            <a:off x="412298" y="1343420"/>
            <a:ext cx="8319404" cy="3251214"/>
          </a:xfrm>
          <a:prstGeom prst="rect">
            <a:avLst/>
          </a:prstGeom>
          <a:noFill/>
          <a:ln>
            <a:noFill/>
          </a:ln>
        </p:spPr>
        <p:txBody>
          <a:bodyPr anchorCtr="0" anchor="t" bIns="45700" lIns="91425" spcFirstLastPara="1" rIns="91425" wrap="square" tIns="45700">
            <a:noAutofit/>
          </a:bodyPr>
          <a:lstStyle>
            <a:lvl1pPr indent="-381000" lvl="0" marL="457200" algn="l">
              <a:lnSpc>
                <a:spcPct val="115000"/>
              </a:lnSpc>
              <a:spcBef>
                <a:spcPts val="480"/>
              </a:spcBef>
              <a:spcAft>
                <a:spcPts val="0"/>
              </a:spcAft>
              <a:buSzPts val="2400"/>
              <a:buChar char="●"/>
              <a:defRPr>
                <a:latin typeface="Arial"/>
                <a:ea typeface="Arial"/>
                <a:cs typeface="Arial"/>
                <a:sym typeface="Arial"/>
              </a:defRPr>
            </a:lvl1pPr>
            <a:lvl2pPr indent="-381000" lvl="1" marL="914400" algn="l">
              <a:lnSpc>
                <a:spcPct val="115000"/>
              </a:lnSpc>
              <a:spcBef>
                <a:spcPts val="1600"/>
              </a:spcBef>
              <a:spcAft>
                <a:spcPts val="0"/>
              </a:spcAft>
              <a:buSzPts val="2400"/>
              <a:buChar char="○"/>
              <a:defRPr>
                <a:latin typeface="Arial"/>
                <a:ea typeface="Arial"/>
                <a:cs typeface="Arial"/>
                <a:sym typeface="Arial"/>
              </a:defRPr>
            </a:lvl2pPr>
            <a:lvl3pPr indent="-355600" lvl="2" marL="1371600" algn="l">
              <a:lnSpc>
                <a:spcPct val="115000"/>
              </a:lnSpc>
              <a:spcBef>
                <a:spcPts val="1600"/>
              </a:spcBef>
              <a:spcAft>
                <a:spcPts val="0"/>
              </a:spcAft>
              <a:buSzPts val="2000"/>
              <a:buChar char="■"/>
              <a:defRPr>
                <a:latin typeface="Arial"/>
                <a:ea typeface="Arial"/>
                <a:cs typeface="Arial"/>
                <a:sym typeface="Arial"/>
              </a:defRPr>
            </a:lvl3pPr>
            <a:lvl4pPr indent="-342900" lvl="3" marL="1828800" algn="l">
              <a:lnSpc>
                <a:spcPct val="115000"/>
              </a:lnSpc>
              <a:spcBef>
                <a:spcPts val="1600"/>
              </a:spcBef>
              <a:spcAft>
                <a:spcPts val="0"/>
              </a:spcAft>
              <a:buSzPts val="1800"/>
              <a:buChar char="●"/>
              <a:defRPr>
                <a:latin typeface="Arial"/>
                <a:ea typeface="Arial"/>
                <a:cs typeface="Arial"/>
                <a:sym typeface="Arial"/>
              </a:defRPr>
            </a:lvl4pPr>
            <a:lvl5pPr indent="-330200" lvl="4" marL="2286000" algn="l">
              <a:lnSpc>
                <a:spcPct val="115000"/>
              </a:lnSpc>
              <a:spcBef>
                <a:spcPts val="1600"/>
              </a:spcBef>
              <a:spcAft>
                <a:spcPts val="0"/>
              </a:spcAft>
              <a:buSzPts val="1600"/>
              <a:buChar char="○"/>
              <a:defRPr>
                <a:latin typeface="Arial"/>
                <a:ea typeface="Arial"/>
                <a:cs typeface="Arial"/>
                <a:sym typeface="Arial"/>
              </a:defRPr>
            </a:lvl5pPr>
            <a:lvl6pPr indent="-342900" lvl="5" marL="2743200" algn="l">
              <a:lnSpc>
                <a:spcPct val="115000"/>
              </a:lnSpc>
              <a:spcBef>
                <a:spcPts val="1600"/>
              </a:spcBef>
              <a:spcAft>
                <a:spcPts val="0"/>
              </a:spcAft>
              <a:buClr>
                <a:schemeClr val="dk1"/>
              </a:buClr>
              <a:buSzPts val="1800"/>
              <a:buChar char="■"/>
              <a:defRPr/>
            </a:lvl6pPr>
            <a:lvl7pPr indent="-342900" lvl="6" marL="3200400" algn="l">
              <a:lnSpc>
                <a:spcPct val="115000"/>
              </a:lnSpc>
              <a:spcBef>
                <a:spcPts val="1600"/>
              </a:spcBef>
              <a:spcAft>
                <a:spcPts val="0"/>
              </a:spcAft>
              <a:buClr>
                <a:schemeClr val="dk1"/>
              </a:buClr>
              <a:buSzPts val="1800"/>
              <a:buChar char="●"/>
              <a:defRPr/>
            </a:lvl7pPr>
            <a:lvl8pPr indent="-342900" lvl="7" marL="3657600" algn="l">
              <a:lnSpc>
                <a:spcPct val="115000"/>
              </a:lnSpc>
              <a:spcBef>
                <a:spcPts val="1600"/>
              </a:spcBef>
              <a:spcAft>
                <a:spcPts val="0"/>
              </a:spcAft>
              <a:buClr>
                <a:schemeClr val="dk1"/>
              </a:buClr>
              <a:buSzPts val="1800"/>
              <a:buChar char="○"/>
              <a:defRPr/>
            </a:lvl8pPr>
            <a:lvl9pPr indent="-342900" lvl="8" marL="4114800" algn="l">
              <a:lnSpc>
                <a:spcPct val="115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1_Title and Content">
    <p:spTree>
      <p:nvGrpSpPr>
        <p:cNvPr id="201" name="Shape 201"/>
        <p:cNvGrpSpPr/>
        <p:nvPr/>
      </p:nvGrpSpPr>
      <p:grpSpPr>
        <a:xfrm>
          <a:off x="0" y="0"/>
          <a:ext cx="0" cy="0"/>
          <a:chOff x="0" y="0"/>
          <a:chExt cx="0" cy="0"/>
        </a:xfrm>
      </p:grpSpPr>
      <p:sp>
        <p:nvSpPr>
          <p:cNvPr id="202" name="Google Shape;202;p44"/>
          <p:cNvSpPr txBox="1"/>
          <p:nvPr>
            <p:ph type="title"/>
          </p:nvPr>
        </p:nvSpPr>
        <p:spPr>
          <a:xfrm>
            <a:off x="628650" y="273844"/>
            <a:ext cx="7886700" cy="9941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2F65"/>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3" name="Google Shape;203;p44"/>
          <p:cNvSpPr txBox="1"/>
          <p:nvPr>
            <p:ph idx="1" type="body"/>
          </p:nvPr>
        </p:nvSpPr>
        <p:spPr>
          <a:xfrm>
            <a:off x="628650" y="1369223"/>
            <a:ext cx="7886700" cy="32635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1600"/>
              </a:spcBef>
              <a:spcAft>
                <a:spcPts val="0"/>
              </a:spcAft>
              <a:buSzPts val="1800"/>
              <a:buChar char="○"/>
              <a:defRPr/>
            </a:lvl2pPr>
            <a:lvl3pPr indent="-342900" lvl="2" marL="1371600" algn="l">
              <a:lnSpc>
                <a:spcPct val="90000"/>
              </a:lnSpc>
              <a:spcBef>
                <a:spcPts val="1600"/>
              </a:spcBef>
              <a:spcAft>
                <a:spcPts val="0"/>
              </a:spcAft>
              <a:buSzPts val="1800"/>
              <a:buChar char="■"/>
              <a:defRPr/>
            </a:lvl3pPr>
            <a:lvl4pPr indent="-342900" lvl="3" marL="1828800" algn="l">
              <a:lnSpc>
                <a:spcPct val="90000"/>
              </a:lnSpc>
              <a:spcBef>
                <a:spcPts val="1600"/>
              </a:spcBef>
              <a:spcAft>
                <a:spcPts val="0"/>
              </a:spcAft>
              <a:buSzPts val="1800"/>
              <a:buChar char="●"/>
              <a:defRPr/>
            </a:lvl4pPr>
            <a:lvl5pPr indent="-342900" lvl="4" marL="2286000" algn="l">
              <a:lnSpc>
                <a:spcPct val="90000"/>
              </a:lnSpc>
              <a:spcBef>
                <a:spcPts val="1600"/>
              </a:spcBef>
              <a:spcAft>
                <a:spcPts val="0"/>
              </a:spcAft>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
        <p:nvSpPr>
          <p:cNvPr id="204" name="Google Shape;204;p44"/>
          <p:cNvSpPr txBox="1"/>
          <p:nvPr>
            <p:ph idx="10" type="dt"/>
          </p:nvPr>
        </p:nvSpPr>
        <p:spPr>
          <a:xfrm>
            <a:off x="628650" y="4767274"/>
            <a:ext cx="2057400" cy="27384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205" name="Google Shape;205;p44"/>
          <p:cNvSpPr txBox="1"/>
          <p:nvPr>
            <p:ph idx="11" type="ftr"/>
          </p:nvPr>
        </p:nvSpPr>
        <p:spPr>
          <a:xfrm>
            <a:off x="3028950" y="4767274"/>
            <a:ext cx="3086100" cy="27384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206" name="Google Shape;206;p44"/>
          <p:cNvSpPr txBox="1"/>
          <p:nvPr>
            <p:ph idx="12" type="sldNum"/>
          </p:nvPr>
        </p:nvSpPr>
        <p:spPr>
          <a:xfrm>
            <a:off x="6457950" y="4767274"/>
            <a:ext cx="2057400" cy="27384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algn="r">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algn="r">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algn="r">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algn="r">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algn="r">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algn="r">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algn="r">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algn="r">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4.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gradFill>
          <a:gsLst>
            <a:gs pos="0">
              <a:srgbClr val="057DB1"/>
            </a:gs>
            <a:gs pos="100000">
              <a:srgbClr val="113D8A"/>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 name="Shape 63"/>
        <p:cNvGrpSpPr/>
        <p:nvPr/>
      </p:nvGrpSpPr>
      <p:grpSpPr>
        <a:xfrm>
          <a:off x="0" y="0"/>
          <a:ext cx="0" cy="0"/>
          <a:chOff x="0" y="0"/>
          <a:chExt cx="0" cy="0"/>
        </a:xfrm>
      </p:grpSpPr>
      <p:sp>
        <p:nvSpPr>
          <p:cNvPr id="64" name="Google Shape;64;p15"/>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lvl1pPr lvl="0" marR="0" rtl="0" algn="l">
              <a:lnSpc>
                <a:spcPct val="90000"/>
              </a:lnSpc>
              <a:spcBef>
                <a:spcPts val="0"/>
              </a:spcBef>
              <a:spcAft>
                <a:spcPts val="0"/>
              </a:spcAft>
              <a:buClr>
                <a:schemeClr val="lt1"/>
              </a:buClr>
              <a:buSzPts val="2400"/>
              <a:buFont typeface="Arial Black"/>
              <a:buNone/>
              <a:defRPr b="0" i="0" sz="2400" u="none" cap="none" strike="noStrike">
                <a:solidFill>
                  <a:schemeClr val="lt1"/>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5" name="Google Shape;65;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Lato"/>
                <a:ea typeface="Lato"/>
                <a:cs typeface="Lato"/>
                <a:sym typeface="Lat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6" name="Google Shape;66;p15"/>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D8D8D"/>
                </a:solidFill>
                <a:latin typeface="Calibri"/>
                <a:ea typeface="Calibri"/>
                <a:cs typeface="Calibri"/>
                <a:sym typeface="Calibri"/>
              </a:defRPr>
            </a:lvl1pPr>
            <a:lvl2pPr indent="0" lvl="1" marL="0" marR="0" rtl="0" algn="r">
              <a:spcBef>
                <a:spcPts val="0"/>
              </a:spcBef>
              <a:buNone/>
              <a:defRPr b="0" i="0" sz="900" u="none" cap="none" strike="noStrike">
                <a:solidFill>
                  <a:srgbClr val="8D8D8D"/>
                </a:solidFill>
                <a:latin typeface="Calibri"/>
                <a:ea typeface="Calibri"/>
                <a:cs typeface="Calibri"/>
                <a:sym typeface="Calibri"/>
              </a:defRPr>
            </a:lvl2pPr>
            <a:lvl3pPr indent="0" lvl="2" marL="0" marR="0" rtl="0" algn="r">
              <a:spcBef>
                <a:spcPts val="0"/>
              </a:spcBef>
              <a:buNone/>
              <a:defRPr b="0" i="0" sz="900" u="none" cap="none" strike="noStrike">
                <a:solidFill>
                  <a:srgbClr val="8D8D8D"/>
                </a:solidFill>
                <a:latin typeface="Calibri"/>
                <a:ea typeface="Calibri"/>
                <a:cs typeface="Calibri"/>
                <a:sym typeface="Calibri"/>
              </a:defRPr>
            </a:lvl3pPr>
            <a:lvl4pPr indent="0" lvl="3" marL="0" marR="0" rtl="0" algn="r">
              <a:spcBef>
                <a:spcPts val="0"/>
              </a:spcBef>
              <a:buNone/>
              <a:defRPr b="0" i="0" sz="900" u="none" cap="none" strike="noStrike">
                <a:solidFill>
                  <a:srgbClr val="8D8D8D"/>
                </a:solidFill>
                <a:latin typeface="Calibri"/>
                <a:ea typeface="Calibri"/>
                <a:cs typeface="Calibri"/>
                <a:sym typeface="Calibri"/>
              </a:defRPr>
            </a:lvl4pPr>
            <a:lvl5pPr indent="0" lvl="4" marL="0" marR="0" rtl="0" algn="r">
              <a:spcBef>
                <a:spcPts val="0"/>
              </a:spcBef>
              <a:buNone/>
              <a:defRPr b="0" i="0" sz="900" u="none" cap="none" strike="noStrike">
                <a:solidFill>
                  <a:srgbClr val="8D8D8D"/>
                </a:solidFill>
                <a:latin typeface="Calibri"/>
                <a:ea typeface="Calibri"/>
                <a:cs typeface="Calibri"/>
                <a:sym typeface="Calibri"/>
              </a:defRPr>
            </a:lvl5pPr>
            <a:lvl6pPr indent="0" lvl="5" marL="0" marR="0" rtl="0" algn="r">
              <a:spcBef>
                <a:spcPts val="0"/>
              </a:spcBef>
              <a:buNone/>
              <a:defRPr b="0" i="0" sz="900" u="none" cap="none" strike="noStrike">
                <a:solidFill>
                  <a:srgbClr val="8D8D8D"/>
                </a:solidFill>
                <a:latin typeface="Calibri"/>
                <a:ea typeface="Calibri"/>
                <a:cs typeface="Calibri"/>
                <a:sym typeface="Calibri"/>
              </a:defRPr>
            </a:lvl6pPr>
            <a:lvl7pPr indent="0" lvl="6" marL="0" marR="0" rtl="0" algn="r">
              <a:spcBef>
                <a:spcPts val="0"/>
              </a:spcBef>
              <a:buNone/>
              <a:defRPr b="0" i="0" sz="900" u="none" cap="none" strike="noStrike">
                <a:solidFill>
                  <a:srgbClr val="8D8D8D"/>
                </a:solidFill>
                <a:latin typeface="Calibri"/>
                <a:ea typeface="Calibri"/>
                <a:cs typeface="Calibri"/>
                <a:sym typeface="Calibri"/>
              </a:defRPr>
            </a:lvl7pPr>
            <a:lvl8pPr indent="0" lvl="7" marL="0" marR="0" rtl="0" algn="r">
              <a:spcBef>
                <a:spcPts val="0"/>
              </a:spcBef>
              <a:buNone/>
              <a:defRPr b="0" i="0" sz="900" u="none" cap="none" strike="noStrike">
                <a:solidFill>
                  <a:srgbClr val="8D8D8D"/>
                </a:solidFill>
                <a:latin typeface="Calibri"/>
                <a:ea typeface="Calibri"/>
                <a:cs typeface="Calibri"/>
                <a:sym typeface="Calibri"/>
              </a:defRPr>
            </a:lvl8pPr>
            <a:lvl9pPr indent="0" lvl="8" marL="0" marR="0" rtl="0" algn="r">
              <a:spcBef>
                <a:spcPts val="0"/>
              </a:spcBef>
              <a:buNone/>
              <a:defRPr b="0" i="0" sz="900" u="none" cap="none" strike="noStrike">
                <a:solidFill>
                  <a:srgbClr val="8D8D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5"/>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D8D8D"/>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8" name="Google Shape;68;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D8D8D"/>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1" name="Shape 121"/>
        <p:cNvGrpSpPr/>
        <p:nvPr/>
      </p:nvGrpSpPr>
      <p:grpSpPr>
        <a:xfrm>
          <a:off x="0" y="0"/>
          <a:ext cx="0" cy="0"/>
          <a:chOff x="0" y="0"/>
          <a:chExt cx="0" cy="0"/>
        </a:xfrm>
      </p:grpSpPr>
      <p:sp>
        <p:nvSpPr>
          <p:cNvPr id="122" name="Google Shape;122;p25"/>
          <p:cNvSpPr txBox="1"/>
          <p:nvPr>
            <p:ph type="title"/>
          </p:nvPr>
        </p:nvSpPr>
        <p:spPr>
          <a:xfrm>
            <a:off x="457200" y="205979"/>
            <a:ext cx="8229600" cy="85725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3" name="Google Shape;123;p25"/>
          <p:cNvSpPr txBox="1"/>
          <p:nvPr>
            <p:ph idx="1" type="body"/>
          </p:nvPr>
        </p:nvSpPr>
        <p:spPr>
          <a:xfrm>
            <a:off x="457200" y="1200154"/>
            <a:ext cx="8229600" cy="3394481"/>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24" name="Google Shape;124;p25"/>
          <p:cNvSpPr txBox="1"/>
          <p:nvPr>
            <p:ph idx="10" type="dt"/>
          </p:nvPr>
        </p:nvSpPr>
        <p:spPr>
          <a:xfrm>
            <a:off x="457200" y="4767276"/>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25" name="Google Shape;125;p25"/>
          <p:cNvSpPr txBox="1"/>
          <p:nvPr>
            <p:ph idx="11" type="ftr"/>
          </p:nvPr>
        </p:nvSpPr>
        <p:spPr>
          <a:xfrm>
            <a:off x="3124200" y="4767276"/>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26" name="Google Shape;126;p25"/>
          <p:cNvSpPr txBox="1"/>
          <p:nvPr>
            <p:ph idx="12" type="sldNum"/>
          </p:nvPr>
        </p:nvSpPr>
        <p:spPr>
          <a:xfrm>
            <a:off x="6553200" y="4767276"/>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1pPr>
            <a:lvl2pPr indent="0" lvl="1"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2pPr>
            <a:lvl3pPr indent="0" lvl="2"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3pPr>
            <a:lvl4pPr indent="0" lvl="3"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4pPr>
            <a:lvl5pPr indent="0" lvl="4"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5pPr>
            <a:lvl6pPr indent="0" lvl="5"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6pPr>
            <a:lvl7pPr indent="0" lvl="6"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7pPr>
            <a:lvl8pPr indent="0" lvl="7"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8pPr>
            <a:lvl9pPr indent="0" lvl="8"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7" name="Shape 137"/>
        <p:cNvGrpSpPr/>
        <p:nvPr/>
      </p:nvGrpSpPr>
      <p:grpSpPr>
        <a:xfrm>
          <a:off x="0" y="0"/>
          <a:ext cx="0" cy="0"/>
          <a:chOff x="0" y="0"/>
          <a:chExt cx="0" cy="0"/>
        </a:xfrm>
      </p:grpSpPr>
      <p:sp>
        <p:nvSpPr>
          <p:cNvPr id="138" name="Google Shape;138;p28"/>
          <p:cNvSpPr txBox="1"/>
          <p:nvPr>
            <p:ph type="title"/>
          </p:nvPr>
        </p:nvSpPr>
        <p:spPr>
          <a:xfrm>
            <a:off x="457200" y="205979"/>
            <a:ext cx="8229600" cy="85725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3303"/>
              <a:buFont typeface="Calibri"/>
              <a:buNone/>
              <a:defRPr b="0" i="0" sz="330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9" name="Google Shape;139;p28"/>
          <p:cNvSpPr txBox="1"/>
          <p:nvPr>
            <p:ph idx="1" type="body"/>
          </p:nvPr>
        </p:nvSpPr>
        <p:spPr>
          <a:xfrm>
            <a:off x="457200" y="1200154"/>
            <a:ext cx="8229600" cy="3394481"/>
          </a:xfrm>
          <a:prstGeom prst="rect">
            <a:avLst/>
          </a:prstGeom>
          <a:noFill/>
          <a:ln>
            <a:noFill/>
          </a:ln>
        </p:spPr>
        <p:txBody>
          <a:bodyPr anchorCtr="0" anchor="t" bIns="45700" lIns="91425" spcFirstLastPara="1" rIns="91425" wrap="square" tIns="45700">
            <a:noAutofit/>
          </a:bodyPr>
          <a:lstStyle>
            <a:lvl1pPr indent="-381127" lvl="0" marL="457200" marR="0" rtl="0" algn="l">
              <a:spcBef>
                <a:spcPts val="480"/>
              </a:spcBef>
              <a:spcAft>
                <a:spcPts val="0"/>
              </a:spcAft>
              <a:buClr>
                <a:schemeClr val="dk1"/>
              </a:buClr>
              <a:buSzPts val="2402"/>
              <a:buFont typeface="Arial"/>
              <a:buChar char="•"/>
              <a:defRPr b="0" i="0" sz="2402" u="none" cap="none" strike="noStrike">
                <a:solidFill>
                  <a:schemeClr val="dk1"/>
                </a:solidFill>
                <a:latin typeface="Calibri"/>
                <a:ea typeface="Calibri"/>
                <a:cs typeface="Calibri"/>
                <a:sym typeface="Calibri"/>
              </a:defRPr>
            </a:lvl1pPr>
            <a:lvl2pPr indent="-362077" lvl="1" marL="914400" marR="0" rtl="0" algn="l">
              <a:spcBef>
                <a:spcPts val="420"/>
              </a:spcBef>
              <a:spcAft>
                <a:spcPts val="0"/>
              </a:spcAft>
              <a:buClr>
                <a:schemeClr val="dk1"/>
              </a:buClr>
              <a:buSzPts val="2102"/>
              <a:buFont typeface="Arial"/>
              <a:buChar char="–"/>
              <a:defRPr b="0" i="0" sz="2102" u="none" cap="none" strike="noStrike">
                <a:solidFill>
                  <a:schemeClr val="dk1"/>
                </a:solidFill>
                <a:latin typeface="Calibri"/>
                <a:ea typeface="Calibri"/>
                <a:cs typeface="Calibri"/>
                <a:sym typeface="Calibri"/>
              </a:defRPr>
            </a:lvl2pPr>
            <a:lvl3pPr indent="-343027" lvl="2" marL="1371600" marR="0" rtl="0" algn="l">
              <a:spcBef>
                <a:spcPts val="360"/>
              </a:spcBef>
              <a:spcAft>
                <a:spcPts val="0"/>
              </a:spcAft>
              <a:buClr>
                <a:schemeClr val="dk1"/>
              </a:buClr>
              <a:buSzPts val="1802"/>
              <a:buFont typeface="Arial"/>
              <a:buChar char="•"/>
              <a:defRPr b="0" i="0" sz="1802" u="none" cap="none" strike="noStrike">
                <a:solidFill>
                  <a:schemeClr val="dk1"/>
                </a:solidFill>
                <a:latin typeface="Calibri"/>
                <a:ea typeface="Calibri"/>
                <a:cs typeface="Calibri"/>
                <a:sym typeface="Calibri"/>
              </a:defRPr>
            </a:lvl3pPr>
            <a:lvl4pPr indent="-323913" lvl="3" marL="1828800" marR="0" rtl="0" algn="l">
              <a:spcBef>
                <a:spcPts val="300"/>
              </a:spcBef>
              <a:spcAft>
                <a:spcPts val="0"/>
              </a:spcAft>
              <a:buClr>
                <a:schemeClr val="dk1"/>
              </a:buClr>
              <a:buSzPts val="1501"/>
              <a:buFont typeface="Arial"/>
              <a:buChar char="–"/>
              <a:defRPr b="0" i="0" sz="1501" u="none" cap="none" strike="noStrike">
                <a:solidFill>
                  <a:schemeClr val="dk1"/>
                </a:solidFill>
                <a:latin typeface="Calibri"/>
                <a:ea typeface="Calibri"/>
                <a:cs typeface="Calibri"/>
                <a:sym typeface="Calibri"/>
              </a:defRPr>
            </a:lvl4pPr>
            <a:lvl5pPr indent="-323913" lvl="4" marL="2286000" marR="0" rtl="0" algn="l">
              <a:spcBef>
                <a:spcPts val="300"/>
              </a:spcBef>
              <a:spcAft>
                <a:spcPts val="0"/>
              </a:spcAft>
              <a:buClr>
                <a:schemeClr val="dk1"/>
              </a:buClr>
              <a:buSzPts val="1501"/>
              <a:buFont typeface="Arial"/>
              <a:buChar char="»"/>
              <a:defRPr b="0" i="0" sz="1501" u="none" cap="none" strike="noStrike">
                <a:solidFill>
                  <a:schemeClr val="dk1"/>
                </a:solidFill>
                <a:latin typeface="Calibri"/>
                <a:ea typeface="Calibri"/>
                <a:cs typeface="Calibri"/>
                <a:sym typeface="Calibri"/>
              </a:defRPr>
            </a:lvl5pPr>
            <a:lvl6pPr indent="-323913" lvl="5" marL="2743200" marR="0" rtl="0" algn="l">
              <a:spcBef>
                <a:spcPts val="300"/>
              </a:spcBef>
              <a:spcAft>
                <a:spcPts val="0"/>
              </a:spcAft>
              <a:buClr>
                <a:schemeClr val="dk1"/>
              </a:buClr>
              <a:buSzPts val="1501"/>
              <a:buFont typeface="Arial"/>
              <a:buChar char="•"/>
              <a:defRPr b="0" i="0" sz="1501" u="none" cap="none" strike="noStrike">
                <a:solidFill>
                  <a:schemeClr val="dk1"/>
                </a:solidFill>
                <a:latin typeface="Calibri"/>
                <a:ea typeface="Calibri"/>
                <a:cs typeface="Calibri"/>
                <a:sym typeface="Calibri"/>
              </a:defRPr>
            </a:lvl6pPr>
            <a:lvl7pPr indent="-323913" lvl="6" marL="3200400" marR="0" rtl="0" algn="l">
              <a:spcBef>
                <a:spcPts val="300"/>
              </a:spcBef>
              <a:spcAft>
                <a:spcPts val="0"/>
              </a:spcAft>
              <a:buClr>
                <a:schemeClr val="dk1"/>
              </a:buClr>
              <a:buSzPts val="1501"/>
              <a:buFont typeface="Arial"/>
              <a:buChar char="•"/>
              <a:defRPr b="0" i="0" sz="1501" u="none" cap="none" strike="noStrike">
                <a:solidFill>
                  <a:schemeClr val="dk1"/>
                </a:solidFill>
                <a:latin typeface="Calibri"/>
                <a:ea typeface="Calibri"/>
                <a:cs typeface="Calibri"/>
                <a:sym typeface="Calibri"/>
              </a:defRPr>
            </a:lvl7pPr>
            <a:lvl8pPr indent="-323913" lvl="7" marL="3657600" marR="0" rtl="0" algn="l">
              <a:spcBef>
                <a:spcPts val="300"/>
              </a:spcBef>
              <a:spcAft>
                <a:spcPts val="0"/>
              </a:spcAft>
              <a:buClr>
                <a:schemeClr val="dk1"/>
              </a:buClr>
              <a:buSzPts val="1501"/>
              <a:buFont typeface="Arial"/>
              <a:buChar char="•"/>
              <a:defRPr b="0" i="0" sz="1501" u="none" cap="none" strike="noStrike">
                <a:solidFill>
                  <a:schemeClr val="dk1"/>
                </a:solidFill>
                <a:latin typeface="Calibri"/>
                <a:ea typeface="Calibri"/>
                <a:cs typeface="Calibri"/>
                <a:sym typeface="Calibri"/>
              </a:defRPr>
            </a:lvl8pPr>
            <a:lvl9pPr indent="-323913" lvl="8" marL="4114800" marR="0" rtl="0" algn="l">
              <a:spcBef>
                <a:spcPts val="300"/>
              </a:spcBef>
              <a:spcAft>
                <a:spcPts val="0"/>
              </a:spcAft>
              <a:buClr>
                <a:schemeClr val="dk1"/>
              </a:buClr>
              <a:buSzPts val="1501"/>
              <a:buFont typeface="Arial"/>
              <a:buChar char="•"/>
              <a:defRPr b="0" i="0" sz="1501" u="none" cap="none" strike="noStrike">
                <a:solidFill>
                  <a:schemeClr val="dk1"/>
                </a:solidFill>
                <a:latin typeface="Calibri"/>
                <a:ea typeface="Calibri"/>
                <a:cs typeface="Calibri"/>
                <a:sym typeface="Calibri"/>
              </a:defRPr>
            </a:lvl9pPr>
          </a:lstStyle>
          <a:p/>
        </p:txBody>
      </p:sp>
      <p:sp>
        <p:nvSpPr>
          <p:cNvPr id="140" name="Google Shape;140;p28"/>
          <p:cNvSpPr txBox="1"/>
          <p:nvPr>
            <p:ph idx="10" type="dt"/>
          </p:nvPr>
        </p:nvSpPr>
        <p:spPr>
          <a:xfrm>
            <a:off x="457200" y="4767276"/>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1"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41" name="Google Shape;141;p28"/>
          <p:cNvSpPr txBox="1"/>
          <p:nvPr>
            <p:ph idx="11" type="ftr"/>
          </p:nvPr>
        </p:nvSpPr>
        <p:spPr>
          <a:xfrm>
            <a:off x="3124200" y="4767276"/>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1"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42" name="Google Shape;142;p28"/>
          <p:cNvSpPr txBox="1"/>
          <p:nvPr>
            <p:ph idx="12" type="sldNum"/>
          </p:nvPr>
        </p:nvSpPr>
        <p:spPr>
          <a:xfrm>
            <a:off x="6553200" y="4767276"/>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1" u="none" cap="none" strike="noStrike">
                <a:solidFill>
                  <a:srgbClr val="888888"/>
                </a:solidFill>
                <a:latin typeface="Times New Roman"/>
                <a:ea typeface="Times New Roman"/>
                <a:cs typeface="Times New Roman"/>
                <a:sym typeface="Times New Roman"/>
              </a:defRPr>
            </a:lvl1pPr>
            <a:lvl2pPr indent="0" lvl="1" marL="0" marR="0" rtl="0" algn="r">
              <a:spcBef>
                <a:spcPts val="0"/>
              </a:spcBef>
              <a:spcAft>
                <a:spcPts val="0"/>
              </a:spcAft>
              <a:buNone/>
              <a:defRPr b="0" i="0" sz="901" u="none" cap="none" strike="noStrike">
                <a:solidFill>
                  <a:srgbClr val="888888"/>
                </a:solidFill>
                <a:latin typeface="Times New Roman"/>
                <a:ea typeface="Times New Roman"/>
                <a:cs typeface="Times New Roman"/>
                <a:sym typeface="Times New Roman"/>
              </a:defRPr>
            </a:lvl2pPr>
            <a:lvl3pPr indent="0" lvl="2" marL="0" marR="0" rtl="0" algn="r">
              <a:spcBef>
                <a:spcPts val="0"/>
              </a:spcBef>
              <a:spcAft>
                <a:spcPts val="0"/>
              </a:spcAft>
              <a:buNone/>
              <a:defRPr b="0" i="0" sz="901" u="none" cap="none" strike="noStrike">
                <a:solidFill>
                  <a:srgbClr val="888888"/>
                </a:solidFill>
                <a:latin typeface="Times New Roman"/>
                <a:ea typeface="Times New Roman"/>
                <a:cs typeface="Times New Roman"/>
                <a:sym typeface="Times New Roman"/>
              </a:defRPr>
            </a:lvl3pPr>
            <a:lvl4pPr indent="0" lvl="3" marL="0" marR="0" rtl="0" algn="r">
              <a:spcBef>
                <a:spcPts val="0"/>
              </a:spcBef>
              <a:spcAft>
                <a:spcPts val="0"/>
              </a:spcAft>
              <a:buNone/>
              <a:defRPr b="0" i="0" sz="901" u="none" cap="none" strike="noStrike">
                <a:solidFill>
                  <a:srgbClr val="888888"/>
                </a:solidFill>
                <a:latin typeface="Times New Roman"/>
                <a:ea typeface="Times New Roman"/>
                <a:cs typeface="Times New Roman"/>
                <a:sym typeface="Times New Roman"/>
              </a:defRPr>
            </a:lvl4pPr>
            <a:lvl5pPr indent="0" lvl="4" marL="0" marR="0" rtl="0" algn="r">
              <a:spcBef>
                <a:spcPts val="0"/>
              </a:spcBef>
              <a:spcAft>
                <a:spcPts val="0"/>
              </a:spcAft>
              <a:buNone/>
              <a:defRPr b="0" i="0" sz="901" u="none" cap="none" strike="noStrike">
                <a:solidFill>
                  <a:srgbClr val="888888"/>
                </a:solidFill>
                <a:latin typeface="Times New Roman"/>
                <a:ea typeface="Times New Roman"/>
                <a:cs typeface="Times New Roman"/>
                <a:sym typeface="Times New Roman"/>
              </a:defRPr>
            </a:lvl5pPr>
            <a:lvl6pPr indent="0" lvl="5" marL="0" marR="0" rtl="0" algn="r">
              <a:spcBef>
                <a:spcPts val="0"/>
              </a:spcBef>
              <a:spcAft>
                <a:spcPts val="0"/>
              </a:spcAft>
              <a:buNone/>
              <a:defRPr b="0" i="0" sz="901" u="none" cap="none" strike="noStrike">
                <a:solidFill>
                  <a:srgbClr val="888888"/>
                </a:solidFill>
                <a:latin typeface="Times New Roman"/>
                <a:ea typeface="Times New Roman"/>
                <a:cs typeface="Times New Roman"/>
                <a:sym typeface="Times New Roman"/>
              </a:defRPr>
            </a:lvl6pPr>
            <a:lvl7pPr indent="0" lvl="6" marL="0" marR="0" rtl="0" algn="r">
              <a:spcBef>
                <a:spcPts val="0"/>
              </a:spcBef>
              <a:spcAft>
                <a:spcPts val="0"/>
              </a:spcAft>
              <a:buNone/>
              <a:defRPr b="0" i="0" sz="901" u="none" cap="none" strike="noStrike">
                <a:solidFill>
                  <a:srgbClr val="888888"/>
                </a:solidFill>
                <a:latin typeface="Times New Roman"/>
                <a:ea typeface="Times New Roman"/>
                <a:cs typeface="Times New Roman"/>
                <a:sym typeface="Times New Roman"/>
              </a:defRPr>
            </a:lvl7pPr>
            <a:lvl8pPr indent="0" lvl="7" marL="0" marR="0" rtl="0" algn="r">
              <a:spcBef>
                <a:spcPts val="0"/>
              </a:spcBef>
              <a:spcAft>
                <a:spcPts val="0"/>
              </a:spcAft>
              <a:buNone/>
              <a:defRPr b="0" i="0" sz="901" u="none" cap="none" strike="noStrike">
                <a:solidFill>
                  <a:srgbClr val="888888"/>
                </a:solidFill>
                <a:latin typeface="Times New Roman"/>
                <a:ea typeface="Times New Roman"/>
                <a:cs typeface="Times New Roman"/>
                <a:sym typeface="Times New Roman"/>
              </a:defRPr>
            </a:lvl8pPr>
            <a:lvl9pPr indent="0" lvl="8" marL="0" marR="0" rtl="0" algn="r">
              <a:spcBef>
                <a:spcPts val="0"/>
              </a:spcBef>
              <a:spcAft>
                <a:spcPts val="0"/>
              </a:spcAft>
              <a:buNone/>
              <a:defRPr b="0" i="0" sz="901"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3" name="Shape 153"/>
        <p:cNvGrpSpPr/>
        <p:nvPr/>
      </p:nvGrpSpPr>
      <p:grpSpPr>
        <a:xfrm>
          <a:off x="0" y="0"/>
          <a:ext cx="0" cy="0"/>
          <a:chOff x="0" y="0"/>
          <a:chExt cx="0" cy="0"/>
        </a:xfrm>
      </p:grpSpPr>
      <p:sp>
        <p:nvSpPr>
          <p:cNvPr id="154" name="Google Shape;154;p31"/>
          <p:cNvSpPr txBox="1"/>
          <p:nvPr>
            <p:ph type="title"/>
          </p:nvPr>
        </p:nvSpPr>
        <p:spPr>
          <a:xfrm>
            <a:off x="311700" y="445026"/>
            <a:ext cx="8520600" cy="572701"/>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5" name="Google Shape;155;p31"/>
          <p:cNvSpPr txBox="1"/>
          <p:nvPr>
            <p:ph idx="1" type="body"/>
          </p:nvPr>
        </p:nvSpPr>
        <p:spPr>
          <a:xfrm>
            <a:off x="311700" y="1152478"/>
            <a:ext cx="8520600" cy="3416409"/>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56" name="Google Shape;156;p31"/>
          <p:cNvSpPr txBox="1"/>
          <p:nvPr>
            <p:ph idx="12" type="sldNum"/>
          </p:nvPr>
        </p:nvSpPr>
        <p:spPr>
          <a:xfrm>
            <a:off x="8472458" y="4663229"/>
            <a:ext cx="548700" cy="3936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 Id="rId4" Type="http://schemas.openxmlformats.org/officeDocument/2006/relationships/image" Target="../media/image11.png"/><Relationship Id="rId5"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image" Target="../media/image10.png"/><Relationship Id="rId7"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32.pn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hyperlink" Target="http://coalitions.setda.org/elearning" TargetMode="External"/><Relationship Id="rId5" Type="http://schemas.openxmlformats.org/officeDocument/2006/relationships/image" Target="../media/image33.jpg"/><Relationship Id="rId6"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setda.org/main-coalitions/elearning/content/" TargetMode="External"/><Relationship Id="rId4" Type="http://schemas.openxmlformats.org/officeDocument/2006/relationships/hyperlink" Target="https://www.setda.org/main-coalitions/elearning/teachers/" TargetMode="External"/><Relationship Id="rId5" Type="http://schemas.openxmlformats.org/officeDocument/2006/relationships/image" Target="../media/image22.jpg"/><Relationship Id="rId6" Type="http://schemas.openxmlformats.org/officeDocument/2006/relationships/image" Target="../media/image38.png"/><Relationship Id="rId7"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38.png"/><Relationship Id="rId6"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setda.org/main-coalitions/elearning/accessibility/" TargetMode="External"/><Relationship Id="rId4" Type="http://schemas.openxmlformats.org/officeDocument/2006/relationships/image" Target="../media/image26.png"/><Relationship Id="rId5" Type="http://schemas.openxmlformats.org/officeDocument/2006/relationships/image" Target="../media/image38.png"/><Relationship Id="rId6"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19.png"/><Relationship Id="rId5" Type="http://schemas.openxmlformats.org/officeDocument/2006/relationships/hyperlink" Target="https://twitter.com/clcurry" TargetMode="External"/><Relationship Id="rId6" Type="http://schemas.openxmlformats.org/officeDocument/2006/relationships/image" Target="../media/image3.png"/><Relationship Id="rId7" Type="http://schemas.openxmlformats.org/officeDocument/2006/relationships/image" Target="../media/image5.jpg"/></Relationships>
</file>

<file path=ppt/slides/_rels/slide2.xml.rels><?xml version="1.0" encoding="UTF-8" standalone="yes"?><Relationships xmlns="http://schemas.openxmlformats.org/package/2006/relationships"><Relationship Id="rId11" Type="http://schemas.openxmlformats.org/officeDocument/2006/relationships/hyperlink" Target="https://twitter.com/SETDA" TargetMode="External"/><Relationship Id="rId10" Type="http://schemas.openxmlformats.org/officeDocument/2006/relationships/hyperlink" Target="https://twitter.com/cafox" TargetMode="External"/><Relationship Id="rId13" Type="http://schemas.openxmlformats.org/officeDocument/2006/relationships/image" Target="../media/image5.jpg"/><Relationship Id="rId12"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hyperlink" Target="http://www.edweb.net/shortname" TargetMode="External"/><Relationship Id="rId9" Type="http://schemas.openxmlformats.org/officeDocument/2006/relationships/image" Target="../media/image1.jpg"/><Relationship Id="rId5" Type="http://schemas.openxmlformats.org/officeDocument/2006/relationships/image" Target="../media/image19.png"/><Relationship Id="rId6" Type="http://schemas.openxmlformats.org/officeDocument/2006/relationships/hyperlink" Target="https://twitter.com/clcurry" TargetMode="External"/><Relationship Id="rId7" Type="http://schemas.openxmlformats.org/officeDocument/2006/relationships/image" Target="../media/image4.png"/><Relationship Id="rId8" Type="http://schemas.openxmlformats.org/officeDocument/2006/relationships/hyperlink" Target="https://twitter.com/eyeonax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hyperlink" Target="https://twitter.com/eyeonaxs" TargetMode="External"/><Relationship Id="rId6" Type="http://schemas.openxmlformats.org/officeDocument/2006/relationships/image" Target="../media/image3.png"/><Relationship Id="rId7"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4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https://bit.ly/AEMContinuityAccess" TargetMode="Externa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hyperlink" Target="https://www2.ed.gov/about/offices/list/ocr/frontpage/faq/rr/policyguidance/Supple%20Fact%20Sheet%203.21.20%20FINAL.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4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4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 Id="rId3"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www.edweb.net/shortname" TargetMode="External"/><Relationship Id="rId5" Type="http://schemas.openxmlformats.org/officeDocument/2006/relationships/image" Target="../media/image3.png"/><Relationship Id="rId6" Type="http://schemas.openxmlformats.org/officeDocument/2006/relationships/image" Target="../media/image17.jpg"/><Relationship Id="rId7"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 Id="rId3"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 Id="rId3"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 Id="rId3"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4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hyperlink" Target="http://aem.cast.org/" TargetMode="External"/><Relationship Id="rId4" Type="http://schemas.openxmlformats.org/officeDocument/2006/relationships/hyperlink" Target="mailto:aem@cast.or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www.edweb.net/join" TargetMode="External"/><Relationship Id="rId9" Type="http://schemas.openxmlformats.org/officeDocument/2006/relationships/image" Target="../media/image5.jpg"/><Relationship Id="rId5" Type="http://schemas.openxmlformats.org/officeDocument/2006/relationships/hyperlink" Target="http://www.edweb.net/shortname" TargetMode="External"/><Relationship Id="rId6" Type="http://schemas.openxmlformats.org/officeDocument/2006/relationships/image" Target="../media/image3.png"/><Relationship Id="rId7" Type="http://schemas.openxmlformats.org/officeDocument/2006/relationships/image" Target="../media/image13.png"/><Relationship Id="rId8" Type="http://schemas.openxmlformats.org/officeDocument/2006/relationships/image" Target="../media/image6.png"/></Relationships>
</file>

<file path=ppt/slides/_rels/slide50.xml.rels><?xml version="1.0" encoding="UTF-8" standalone="yes"?><Relationships xmlns="http://schemas.openxmlformats.org/package/2006/relationships"><Relationship Id="rId11" Type="http://schemas.openxmlformats.org/officeDocument/2006/relationships/image" Target="../media/image1.jpg"/><Relationship Id="rId10" Type="http://schemas.openxmlformats.org/officeDocument/2006/relationships/hyperlink" Target="about:blank" TargetMode="External"/><Relationship Id="rId13" Type="http://schemas.openxmlformats.org/officeDocument/2006/relationships/hyperlink" Target="https://twitter.com/SETDA" TargetMode="External"/><Relationship Id="rId12" Type="http://schemas.openxmlformats.org/officeDocument/2006/relationships/hyperlink" Target="https://twitter.com/cafox" TargetMode="External"/><Relationship Id="rId1" Type="http://schemas.openxmlformats.org/officeDocument/2006/relationships/slideLayout" Target="../slideLayouts/slideLayout25.xml"/><Relationship Id="rId2" Type="http://schemas.openxmlformats.org/officeDocument/2006/relationships/notesSlide" Target="../notesSlides/notesSlide50.xml"/><Relationship Id="rId3" Type="http://schemas.openxmlformats.org/officeDocument/2006/relationships/image" Target="../media/image2.jpg"/><Relationship Id="rId4" Type="http://schemas.openxmlformats.org/officeDocument/2006/relationships/hyperlink" Target="http://www.edweb.net/" TargetMode="External"/><Relationship Id="rId9" Type="http://schemas.openxmlformats.org/officeDocument/2006/relationships/hyperlink" Target="https://twitter.com/eyeonaxs" TargetMode="External"/><Relationship Id="rId15" Type="http://schemas.openxmlformats.org/officeDocument/2006/relationships/image" Target="../media/image3.png"/><Relationship Id="rId14" Type="http://schemas.openxmlformats.org/officeDocument/2006/relationships/hyperlink" Target="about:blank" TargetMode="External"/><Relationship Id="rId16" Type="http://schemas.openxmlformats.org/officeDocument/2006/relationships/image" Target="../media/image5.jpg"/><Relationship Id="rId5" Type="http://schemas.openxmlformats.org/officeDocument/2006/relationships/image" Target="../media/image19.png"/><Relationship Id="rId6" Type="http://schemas.openxmlformats.org/officeDocument/2006/relationships/hyperlink" Target="https://twitter.com/clcurry" TargetMode="External"/><Relationship Id="rId7" Type="http://schemas.openxmlformats.org/officeDocument/2006/relationships/hyperlink" Target="about:blank" TargetMode="External"/><Relationship Id="rId8" Type="http://schemas.openxmlformats.org/officeDocument/2006/relationships/image" Target="../media/image4.png"/></Relationships>
</file>

<file path=ppt/slides/_rels/slide51.xml.rels><?xml version="1.0" encoding="UTF-8" standalone="yes"?><Relationships xmlns="http://schemas.openxmlformats.org/package/2006/relationships"><Relationship Id="rId11" Type="http://schemas.openxmlformats.org/officeDocument/2006/relationships/hyperlink" Target="https://twitter.com/cafox" TargetMode="External"/><Relationship Id="rId10" Type="http://schemas.openxmlformats.org/officeDocument/2006/relationships/image" Target="../media/image1.jpg"/><Relationship Id="rId13" Type="http://schemas.openxmlformats.org/officeDocument/2006/relationships/hyperlink" Target="http://tinyurl.com/edWebinarEval" TargetMode="External"/><Relationship Id="rId12" Type="http://schemas.openxmlformats.org/officeDocument/2006/relationships/hyperlink" Target="https://twitter.com/SETDA" TargetMode="External"/><Relationship Id="rId1" Type="http://schemas.openxmlformats.org/officeDocument/2006/relationships/slideLayout" Target="../slideLayouts/slideLayout25.xml"/><Relationship Id="rId2" Type="http://schemas.openxmlformats.org/officeDocument/2006/relationships/notesSlide" Target="../notesSlides/notesSlide51.xml"/><Relationship Id="rId3" Type="http://schemas.openxmlformats.org/officeDocument/2006/relationships/image" Target="../media/image2.jpg"/><Relationship Id="rId4" Type="http://schemas.openxmlformats.org/officeDocument/2006/relationships/image" Target="../media/image3.png"/><Relationship Id="rId9" Type="http://schemas.openxmlformats.org/officeDocument/2006/relationships/hyperlink" Target="https://twitter.com/eyeonaxs" TargetMode="External"/><Relationship Id="rId15" Type="http://schemas.openxmlformats.org/officeDocument/2006/relationships/hyperlink" Target="http://www.setda.org/" TargetMode="External"/><Relationship Id="rId14" Type="http://schemas.openxmlformats.org/officeDocument/2006/relationships/hyperlink" Target="https://about.att.com/csr/home/society/education.html" TargetMode="External"/><Relationship Id="rId5" Type="http://schemas.openxmlformats.org/officeDocument/2006/relationships/image" Target="../media/image5.jpg"/><Relationship Id="rId6" Type="http://schemas.openxmlformats.org/officeDocument/2006/relationships/image" Target="../media/image19.png"/><Relationship Id="rId7" Type="http://schemas.openxmlformats.org/officeDocument/2006/relationships/hyperlink" Target="https://twitter.com/clcurry" TargetMode="External"/><Relationship Id="rId8"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Relationship Id="rId3" Type="http://schemas.openxmlformats.org/officeDocument/2006/relationships/image" Target="../media/image2.jpg"/><Relationship Id="rId4" Type="http://schemas.openxmlformats.org/officeDocument/2006/relationships/hyperlink" Target="http://www.edweb.net/shortname" TargetMode="External"/><Relationship Id="rId5" Type="http://schemas.openxmlformats.org/officeDocument/2006/relationships/image" Target="../media/image3.png"/><Relationship Id="rId6" Type="http://schemas.openxmlformats.org/officeDocument/2006/relationships/image" Target="../media/image17.jpg"/><Relationship Id="rId7" Type="http://schemas.openxmlformats.org/officeDocument/2006/relationships/image" Target="../media/image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3.xml"/><Relationship Id="rId3" Type="http://schemas.openxmlformats.org/officeDocument/2006/relationships/image" Target="../media/image2.jpg"/><Relationship Id="rId4" Type="http://schemas.openxmlformats.org/officeDocument/2006/relationships/hyperlink" Target="http://www.edweb.net/join" TargetMode="External"/><Relationship Id="rId9" Type="http://schemas.openxmlformats.org/officeDocument/2006/relationships/image" Target="../media/image5.jpg"/><Relationship Id="rId5" Type="http://schemas.openxmlformats.org/officeDocument/2006/relationships/hyperlink" Target="http://www.edweb.net/shortname" TargetMode="External"/><Relationship Id="rId6" Type="http://schemas.openxmlformats.org/officeDocument/2006/relationships/image" Target="../media/image3.png"/><Relationship Id="rId7" Type="http://schemas.openxmlformats.org/officeDocument/2006/relationships/image" Target="../media/image13.png"/><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hyperlink" Target="https://twitter.com/cafox" TargetMode="External"/><Relationship Id="rId6" Type="http://schemas.openxmlformats.org/officeDocument/2006/relationships/hyperlink" Target="https://twitter.com/SETDA" TargetMode="External"/><Relationship Id="rId7" Type="http://schemas.openxmlformats.org/officeDocument/2006/relationships/image" Target="../media/image3.png"/><Relationship Id="rId8"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9.png"/><Relationship Id="rId5"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www.setda.org/states/" TargetMode="External"/><Relationship Id="rId4" Type="http://schemas.openxmlformats.org/officeDocument/2006/relationships/hyperlink" Target="http://www.setda.org/partners/" TargetMode="External"/><Relationship Id="rId5" Type="http://schemas.openxmlformats.org/officeDocument/2006/relationships/hyperlink" Target="http://www.setda.org/affiliate/" TargetMode="External"/><Relationship Id="rId6" Type="http://schemas.openxmlformats.org/officeDocument/2006/relationships/image" Target="../media/image35.jpg"/><Relationship Id="rId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descr="SETDA Logo" id="211" name="Google Shape;211;p45" title="SETDA Logo"/>
          <p:cNvPicPr preferRelativeResize="0"/>
          <p:nvPr/>
        </p:nvPicPr>
        <p:blipFill rotWithShape="1">
          <a:blip r:embed="rId3">
            <a:alphaModFix/>
          </a:blip>
          <a:srcRect b="40433" l="0" r="0" t="0"/>
          <a:stretch/>
        </p:blipFill>
        <p:spPr>
          <a:xfrm>
            <a:off x="1761275" y="179774"/>
            <a:ext cx="5164250" cy="1731825"/>
          </a:xfrm>
          <a:prstGeom prst="rect">
            <a:avLst/>
          </a:prstGeom>
          <a:noFill/>
          <a:ln>
            <a:noFill/>
          </a:ln>
          <a:effectLst>
            <a:outerShdw blurRad="57150" rotWithShape="0" algn="bl" dir="5400000" dist="85725">
              <a:srgbClr val="000000">
                <a:alpha val="50000"/>
              </a:srgbClr>
            </a:outerShdw>
          </a:effectLst>
        </p:spPr>
      </p:pic>
      <p:pic>
        <p:nvPicPr>
          <p:cNvPr descr="four icon people with hands raised on a green line &quot;coalition for eLearning&quot;" id="212" name="Google Shape;212;p45" title="coalition banner"/>
          <p:cNvPicPr preferRelativeResize="0"/>
          <p:nvPr/>
        </p:nvPicPr>
        <p:blipFill>
          <a:blip r:embed="rId4">
            <a:alphaModFix/>
          </a:blip>
          <a:stretch>
            <a:fillRect/>
          </a:stretch>
        </p:blipFill>
        <p:spPr>
          <a:xfrm>
            <a:off x="0" y="2025340"/>
            <a:ext cx="9144000" cy="2484120"/>
          </a:xfrm>
          <a:prstGeom prst="rect">
            <a:avLst/>
          </a:prstGeom>
          <a:noFill/>
          <a:ln>
            <a:noFill/>
          </a:ln>
          <a:effectLst>
            <a:outerShdw blurRad="57150" rotWithShape="0" algn="bl" dir="5400000" dist="57150">
              <a:srgbClr val="000000">
                <a:alpha val="50000"/>
              </a:srgbClr>
            </a:outerShdw>
          </a:effectLst>
        </p:spPr>
      </p:pic>
      <p:sp>
        <p:nvSpPr>
          <p:cNvPr id="213" name="Google Shape;213;p45"/>
          <p:cNvSpPr txBox="1"/>
          <p:nvPr/>
        </p:nvSpPr>
        <p:spPr>
          <a:xfrm>
            <a:off x="181050" y="4623200"/>
            <a:ext cx="6846600" cy="4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https://www.setda.org/main-coalitions/elearning/</a:t>
            </a:r>
            <a:endParaRPr sz="1800">
              <a:solidFill>
                <a:srgbClr val="FFFFFF"/>
              </a:solidFill>
            </a:endParaRPr>
          </a:p>
        </p:txBody>
      </p:sp>
      <p:pic>
        <p:nvPicPr>
          <p:cNvPr id="214" name="Google Shape;214;p45"/>
          <p:cNvPicPr preferRelativeResize="0"/>
          <p:nvPr/>
        </p:nvPicPr>
        <p:blipFill>
          <a:blip r:embed="rId5">
            <a:alphaModFix/>
          </a:blip>
          <a:stretch>
            <a:fillRect/>
          </a:stretch>
        </p:blipFill>
        <p:spPr>
          <a:xfrm>
            <a:off x="5115925" y="3526475"/>
            <a:ext cx="3608974" cy="1339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54"/>
          <p:cNvSpPr txBox="1"/>
          <p:nvPr>
            <p:ph idx="1" type="body"/>
          </p:nvPr>
        </p:nvSpPr>
        <p:spPr>
          <a:xfrm>
            <a:off x="730898" y="1128800"/>
            <a:ext cx="6871200" cy="3542100"/>
          </a:xfrm>
          <a:prstGeom prst="rect">
            <a:avLst/>
          </a:prstGeom>
          <a:noFill/>
          <a:ln>
            <a:noFill/>
          </a:ln>
          <a:effectLst>
            <a:outerShdw blurRad="57150" rotWithShape="0" algn="bl" dir="5400000" dist="85725">
              <a:srgbClr val="000000">
                <a:alpha val="50000"/>
              </a:srgbClr>
            </a:outerShdw>
          </a:effectLst>
        </p:spPr>
        <p:txBody>
          <a:bodyPr anchorCtr="0" anchor="t" bIns="34275" lIns="68550" spcFirstLastPara="1" rIns="68550" wrap="square" tIns="34275">
            <a:noAutofit/>
          </a:bodyPr>
          <a:lstStyle/>
          <a:p>
            <a:pPr indent="0" lvl="0" marL="0" rtl="0" algn="l">
              <a:lnSpc>
                <a:spcPct val="115000"/>
              </a:lnSpc>
              <a:spcBef>
                <a:spcPts val="0"/>
              </a:spcBef>
              <a:spcAft>
                <a:spcPts val="0"/>
              </a:spcAft>
              <a:buSzPts val="3200"/>
              <a:buNone/>
            </a:pPr>
            <a:r>
              <a:t/>
            </a:r>
            <a:endParaRPr sz="1350">
              <a:solidFill>
                <a:srgbClr val="595959"/>
              </a:solidFill>
            </a:endParaRPr>
          </a:p>
          <a:p>
            <a:pPr indent="0" lvl="0" marL="0" rtl="0" algn="l">
              <a:lnSpc>
                <a:spcPct val="115000"/>
              </a:lnSpc>
              <a:spcBef>
                <a:spcPts val="0"/>
              </a:spcBef>
              <a:spcAft>
                <a:spcPts val="0"/>
              </a:spcAft>
              <a:buSzPts val="3200"/>
              <a:buNone/>
            </a:pPr>
            <a:r>
              <a:t/>
            </a:r>
            <a:endParaRPr sz="1350"/>
          </a:p>
          <a:p>
            <a:pPr indent="0" lvl="0" marL="0" rtl="0" algn="l">
              <a:lnSpc>
                <a:spcPct val="115000"/>
              </a:lnSpc>
              <a:spcBef>
                <a:spcPts val="0"/>
              </a:spcBef>
              <a:spcAft>
                <a:spcPts val="0"/>
              </a:spcAft>
              <a:buSzPts val="3200"/>
              <a:buNone/>
            </a:pPr>
            <a:r>
              <a:t/>
            </a:r>
            <a:endParaRPr sz="1350">
              <a:solidFill>
                <a:srgbClr val="595959"/>
              </a:solidFill>
            </a:endParaRPr>
          </a:p>
          <a:p>
            <a:pPr indent="0" lvl="0" marL="0" rtl="0" algn="l">
              <a:lnSpc>
                <a:spcPct val="115000"/>
              </a:lnSpc>
              <a:spcBef>
                <a:spcPts val="0"/>
              </a:spcBef>
              <a:spcAft>
                <a:spcPts val="0"/>
              </a:spcAft>
              <a:buSzPts val="3200"/>
              <a:buNone/>
            </a:pPr>
            <a:r>
              <a:t/>
            </a:r>
            <a:endParaRPr sz="1350">
              <a:solidFill>
                <a:srgbClr val="595959"/>
              </a:solidFill>
            </a:endParaRPr>
          </a:p>
          <a:p>
            <a:pPr indent="0" lvl="0" marL="0" rtl="0" algn="l">
              <a:lnSpc>
                <a:spcPct val="115000"/>
              </a:lnSpc>
              <a:spcBef>
                <a:spcPts val="0"/>
              </a:spcBef>
              <a:spcAft>
                <a:spcPts val="0"/>
              </a:spcAft>
              <a:buSzPts val="3200"/>
              <a:buNone/>
            </a:pPr>
            <a:r>
              <a:t/>
            </a:r>
            <a:endParaRPr sz="1050">
              <a:solidFill>
                <a:srgbClr val="595959"/>
              </a:solidFill>
            </a:endParaRPr>
          </a:p>
          <a:p>
            <a:pPr indent="0" lvl="0" marL="0" rtl="0" algn="ctr">
              <a:lnSpc>
                <a:spcPct val="115000"/>
              </a:lnSpc>
              <a:spcBef>
                <a:spcPts val="0"/>
              </a:spcBef>
              <a:spcAft>
                <a:spcPts val="0"/>
              </a:spcAft>
              <a:buClr>
                <a:srgbClr val="000000"/>
              </a:buClr>
              <a:buSzPts val="1100"/>
              <a:buNone/>
            </a:pPr>
            <a:r>
              <a:t/>
            </a:r>
            <a:endParaRPr b="1" sz="2025">
              <a:solidFill>
                <a:srgbClr val="FFAB40"/>
              </a:solidFill>
            </a:endParaRPr>
          </a:p>
          <a:p>
            <a:pPr indent="-104775" lvl="0" marL="257175" rtl="0" algn="l">
              <a:lnSpc>
                <a:spcPct val="80000"/>
              </a:lnSpc>
              <a:spcBef>
                <a:spcPts val="372"/>
              </a:spcBef>
              <a:spcAft>
                <a:spcPts val="1600"/>
              </a:spcAft>
              <a:buClr>
                <a:srgbClr val="00A79D"/>
              </a:buClr>
              <a:buSzPts val="3200"/>
              <a:buNone/>
            </a:pPr>
            <a:r>
              <a:t/>
            </a:r>
            <a:endParaRPr/>
          </a:p>
        </p:txBody>
      </p:sp>
      <p:pic>
        <p:nvPicPr>
          <p:cNvPr descr="Driving Connectivity, Access and Student Success&#10;&#10;US Map with icon for wigi and broadband tower overlay. &#10;" id="329" name="Google Shape;329;p54" title="State K12 Broadband Leadership 2019"/>
          <p:cNvPicPr preferRelativeResize="0"/>
          <p:nvPr/>
        </p:nvPicPr>
        <p:blipFill rotWithShape="1">
          <a:blip r:embed="rId3">
            <a:alphaModFix/>
          </a:blip>
          <a:srcRect b="0" l="0" r="0" t="0"/>
          <a:stretch/>
        </p:blipFill>
        <p:spPr>
          <a:xfrm>
            <a:off x="6600300" y="1378325"/>
            <a:ext cx="2262099" cy="2929318"/>
          </a:xfrm>
          <a:prstGeom prst="rect">
            <a:avLst/>
          </a:prstGeom>
          <a:noFill/>
          <a:ln>
            <a:noFill/>
          </a:ln>
          <a:effectLst>
            <a:outerShdw blurRad="57150" rotWithShape="0" algn="bl" dir="5400000" dist="85725">
              <a:srgbClr val="000000">
                <a:alpha val="50000"/>
              </a:srgbClr>
            </a:outerShdw>
          </a:effectLst>
        </p:spPr>
      </p:pic>
      <p:pic>
        <p:nvPicPr>
          <p:cNvPr descr="A square icon in shades of blue representing SETDA's Broadband Imperative III resource" id="330" name="Google Shape;330;p54" title="Broadband Imperative III Icon"/>
          <p:cNvPicPr preferRelativeResize="0"/>
          <p:nvPr/>
        </p:nvPicPr>
        <p:blipFill rotWithShape="1">
          <a:blip r:embed="rId4">
            <a:alphaModFix/>
          </a:blip>
          <a:srcRect b="0" l="0" r="0" t="0"/>
          <a:stretch/>
        </p:blipFill>
        <p:spPr>
          <a:xfrm rot="-386317">
            <a:off x="4569572" y="1453074"/>
            <a:ext cx="1783930" cy="1783930"/>
          </a:xfrm>
          <a:prstGeom prst="rect">
            <a:avLst/>
          </a:prstGeom>
          <a:noFill/>
          <a:ln>
            <a:noFill/>
          </a:ln>
          <a:effectLst>
            <a:outerShdw blurRad="57150" rotWithShape="0" algn="bl" dir="5400000" dist="85725">
              <a:srgbClr val="000000">
                <a:alpha val="50000"/>
              </a:srgbClr>
            </a:outerShdw>
          </a:effectLst>
        </p:spPr>
      </p:pic>
      <p:pic>
        <p:nvPicPr>
          <p:cNvPr descr="green, black and white banner image for SETDA's resource, with image of tablet and monitor on left" id="331" name="Google Shape;331;p54" title="Transformative Digital Learning"/>
          <p:cNvPicPr preferRelativeResize="0"/>
          <p:nvPr/>
        </p:nvPicPr>
        <p:blipFill rotWithShape="1">
          <a:blip r:embed="rId5">
            <a:alphaModFix/>
          </a:blip>
          <a:srcRect b="0" l="0" r="0" t="0"/>
          <a:stretch/>
        </p:blipFill>
        <p:spPr>
          <a:xfrm>
            <a:off x="279975" y="3491100"/>
            <a:ext cx="6140001" cy="1121825"/>
          </a:xfrm>
          <a:prstGeom prst="rect">
            <a:avLst/>
          </a:prstGeom>
          <a:noFill/>
          <a:ln>
            <a:noFill/>
          </a:ln>
          <a:effectLst>
            <a:outerShdw blurRad="57150" rotWithShape="0" algn="bl" dir="5400000" dist="85725">
              <a:srgbClr val="000000">
                <a:alpha val="50000"/>
              </a:srgbClr>
            </a:outerShdw>
          </a:effectLst>
        </p:spPr>
      </p:pic>
      <p:pic>
        <p:nvPicPr>
          <p:cNvPr descr="square icon in shades of blue with a US map, representing SETDA's State K12 Instructional Materials Leadership resource" id="332" name="Google Shape;332;p54" title="State K12 Instructional Materials Leadership"/>
          <p:cNvPicPr preferRelativeResize="0"/>
          <p:nvPr/>
        </p:nvPicPr>
        <p:blipFill rotWithShape="1">
          <a:blip r:embed="rId6">
            <a:alphaModFix/>
          </a:blip>
          <a:srcRect b="0" l="0" r="0" t="0"/>
          <a:stretch/>
        </p:blipFill>
        <p:spPr>
          <a:xfrm rot="336899">
            <a:off x="2507192" y="1578456"/>
            <a:ext cx="1837990" cy="1837959"/>
          </a:xfrm>
          <a:prstGeom prst="rect">
            <a:avLst/>
          </a:prstGeom>
          <a:noFill/>
          <a:ln>
            <a:noFill/>
          </a:ln>
          <a:effectLst>
            <a:outerShdw blurRad="57150" rotWithShape="0" algn="bl" dir="5400000" dist="85725">
              <a:srgbClr val="000000">
                <a:alpha val="50000"/>
              </a:srgbClr>
            </a:outerShdw>
          </a:effectLst>
        </p:spPr>
      </p:pic>
      <p:sp>
        <p:nvSpPr>
          <p:cNvPr id="333" name="Google Shape;333;p54"/>
          <p:cNvSpPr txBox="1"/>
          <p:nvPr>
            <p:ph type="title"/>
          </p:nvPr>
        </p:nvSpPr>
        <p:spPr>
          <a:xfrm>
            <a:off x="609702" y="106600"/>
            <a:ext cx="8025600" cy="856500"/>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rgbClr val="00A79D"/>
              </a:buClr>
              <a:buSzPts val="3400"/>
              <a:buFont typeface="Arial"/>
              <a:buNone/>
            </a:pPr>
            <a:r>
              <a:rPr b="1" lang="en"/>
              <a:t>SETDA Advocates for Digital Learning</a:t>
            </a:r>
            <a:endParaRPr b="1"/>
          </a:p>
        </p:txBody>
      </p:sp>
      <p:pic>
        <p:nvPicPr>
          <p:cNvPr descr="two students working together at a tablet" id="334" name="Google Shape;334;p54" title="Quality Content Guide"/>
          <p:cNvPicPr preferRelativeResize="0"/>
          <p:nvPr/>
        </p:nvPicPr>
        <p:blipFill>
          <a:blip r:embed="rId7">
            <a:alphaModFix/>
          </a:blip>
          <a:stretch>
            <a:fillRect/>
          </a:stretch>
        </p:blipFill>
        <p:spPr>
          <a:xfrm rot="-680180">
            <a:off x="466399" y="1351703"/>
            <a:ext cx="1825398" cy="1825398"/>
          </a:xfrm>
          <a:prstGeom prst="rect">
            <a:avLst/>
          </a:prstGeom>
          <a:noFill/>
          <a:ln>
            <a:noFill/>
          </a:ln>
          <a:effectLst>
            <a:outerShdw blurRad="57150" rotWithShape="0" algn="bl" dir="5400000" dist="85725">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SETDA Partners to Support Accessibility for All </a:t>
            </a:r>
            <a:endParaRPr b="1"/>
          </a:p>
        </p:txBody>
      </p:sp>
      <p:sp>
        <p:nvSpPr>
          <p:cNvPr id="340" name="Google Shape;340;p55"/>
          <p:cNvSpPr txBox="1"/>
          <p:nvPr>
            <p:ph idx="1" type="body"/>
          </p:nvPr>
        </p:nvSpPr>
        <p:spPr>
          <a:xfrm>
            <a:off x="2080500" y="1492950"/>
            <a:ext cx="6578700" cy="2950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800">
                <a:solidFill>
                  <a:schemeClr val="dk1"/>
                </a:solidFill>
              </a:rPr>
              <a:t>National Center on </a:t>
            </a:r>
            <a:endParaRPr sz="2800">
              <a:solidFill>
                <a:schemeClr val="dk1"/>
              </a:solidFill>
            </a:endParaRPr>
          </a:p>
          <a:p>
            <a:pPr indent="0" lvl="0" marL="0" rtl="0" algn="ctr">
              <a:lnSpc>
                <a:spcPct val="100000"/>
              </a:lnSpc>
              <a:spcBef>
                <a:spcPts val="0"/>
              </a:spcBef>
              <a:spcAft>
                <a:spcPts val="0"/>
              </a:spcAft>
              <a:buNone/>
            </a:pPr>
            <a:r>
              <a:rPr lang="en" sz="2800">
                <a:solidFill>
                  <a:schemeClr val="dk1"/>
                </a:solidFill>
              </a:rPr>
              <a:t>Accessible Educational Materials</a:t>
            </a:r>
            <a:endParaRPr sz="2800">
              <a:solidFill>
                <a:schemeClr val="dk1"/>
              </a:solidFill>
            </a:endParaRPr>
          </a:p>
          <a:p>
            <a:pPr indent="0" lvl="0" marL="0" rtl="0" algn="ctr">
              <a:lnSpc>
                <a:spcPct val="100000"/>
              </a:lnSpc>
              <a:spcBef>
                <a:spcPts val="0"/>
              </a:spcBef>
              <a:spcAft>
                <a:spcPts val="0"/>
              </a:spcAft>
              <a:buNone/>
            </a:pPr>
            <a:r>
              <a:t/>
            </a:r>
            <a:endParaRPr sz="2800">
              <a:solidFill>
                <a:schemeClr val="dk1"/>
              </a:solidFill>
            </a:endParaRPr>
          </a:p>
          <a:p>
            <a:pPr indent="0" lvl="0" marL="0" rtl="0" algn="ctr">
              <a:lnSpc>
                <a:spcPct val="100000"/>
              </a:lnSpc>
              <a:spcBef>
                <a:spcPts val="0"/>
              </a:spcBef>
              <a:spcAft>
                <a:spcPts val="0"/>
              </a:spcAft>
              <a:buNone/>
            </a:pPr>
            <a:r>
              <a:rPr lang="en" sz="2800">
                <a:solidFill>
                  <a:schemeClr val="dk1"/>
                </a:solidFill>
              </a:rPr>
              <a:t> </a:t>
            </a:r>
            <a:endParaRPr sz="2800">
              <a:solidFill>
                <a:schemeClr val="dk1"/>
              </a:solidFill>
            </a:endParaRPr>
          </a:p>
          <a:p>
            <a:pPr indent="0" lvl="0" marL="0" rtl="0" algn="ctr">
              <a:lnSpc>
                <a:spcPct val="100000"/>
              </a:lnSpc>
              <a:spcBef>
                <a:spcPts val="0"/>
              </a:spcBef>
              <a:spcAft>
                <a:spcPts val="0"/>
              </a:spcAft>
              <a:buNone/>
            </a:pPr>
            <a:r>
              <a:rPr lang="en" sz="2800">
                <a:solidFill>
                  <a:schemeClr val="dk1"/>
                </a:solidFill>
              </a:rPr>
              <a:t>Center on Inclusive Technology &amp; Education Systems (CITES) </a:t>
            </a:r>
            <a:endParaRPr sz="2800">
              <a:solidFill>
                <a:schemeClr val="dk1"/>
              </a:solidFill>
            </a:endParaRPr>
          </a:p>
          <a:p>
            <a:pPr indent="0" lvl="0" marL="0" rtl="0" algn="ctr">
              <a:lnSpc>
                <a:spcPct val="100000"/>
              </a:lnSpc>
              <a:spcBef>
                <a:spcPts val="0"/>
              </a:spcBef>
              <a:spcAft>
                <a:spcPts val="0"/>
              </a:spcAft>
              <a:buNone/>
            </a:pPr>
            <a:r>
              <a:t/>
            </a:r>
            <a:endParaRPr sz="2800">
              <a:solidFill>
                <a:schemeClr val="dk1"/>
              </a:solidFill>
            </a:endParaRPr>
          </a:p>
          <a:p>
            <a:pPr indent="0" lvl="0" marL="0" rtl="0" algn="l">
              <a:spcBef>
                <a:spcPts val="0"/>
              </a:spcBef>
              <a:spcAft>
                <a:spcPts val="1600"/>
              </a:spcAft>
              <a:buNone/>
            </a:pPr>
            <a:r>
              <a:t/>
            </a:r>
            <a:endParaRPr/>
          </a:p>
        </p:txBody>
      </p:sp>
      <p:pic>
        <p:nvPicPr>
          <p:cNvPr descr="AEM logo, purple, orange, and green bands&#10;" id="341" name="Google Shape;341;p55" title="AEM logo"/>
          <p:cNvPicPr preferRelativeResize="0"/>
          <p:nvPr/>
        </p:nvPicPr>
        <p:blipFill>
          <a:blip r:embed="rId3">
            <a:alphaModFix/>
          </a:blip>
          <a:stretch>
            <a:fillRect/>
          </a:stretch>
        </p:blipFill>
        <p:spPr>
          <a:xfrm>
            <a:off x="745213" y="1436750"/>
            <a:ext cx="1135000" cy="1135000"/>
          </a:xfrm>
          <a:prstGeom prst="rect">
            <a:avLst/>
          </a:prstGeom>
          <a:noFill/>
          <a:ln>
            <a:noFill/>
          </a:ln>
          <a:effectLst>
            <a:outerShdw blurRad="57150" rotWithShape="0" algn="bl" dir="3300000" dist="85725">
              <a:srgbClr val="000000">
                <a:alpha val="50000"/>
              </a:srgbClr>
            </a:outerShdw>
          </a:effectLst>
        </p:spPr>
      </p:pic>
      <p:pic>
        <p:nvPicPr>
          <p:cNvPr descr="Center on Inclusive Technology &amp; Education Systems (CITES)&#10;Logo " id="342" name="Google Shape;342;p55" title="CITES logo"/>
          <p:cNvPicPr preferRelativeResize="0"/>
          <p:nvPr/>
        </p:nvPicPr>
        <p:blipFill>
          <a:blip r:embed="rId4">
            <a:alphaModFix/>
          </a:blip>
          <a:stretch>
            <a:fillRect/>
          </a:stretch>
        </p:blipFill>
        <p:spPr>
          <a:xfrm>
            <a:off x="631590" y="3169725"/>
            <a:ext cx="1362236" cy="953575"/>
          </a:xfrm>
          <a:prstGeom prst="rect">
            <a:avLst/>
          </a:prstGeom>
          <a:noFill/>
          <a:ln>
            <a:noFill/>
          </a:ln>
          <a:effectLst>
            <a:outerShdw blurRad="57150" rotWithShape="0" algn="bl" dir="3300000" dist="85725">
              <a:srgbClr val="000000">
                <a:alpha val="50000"/>
              </a:srgbClr>
            </a:outerShdw>
          </a:effectLst>
        </p:spPr>
      </p:pic>
      <p:pic>
        <p:nvPicPr>
          <p:cNvPr descr="SETDA Logo" id="343" name="Google Shape;343;p55" title="SETDA Logo"/>
          <p:cNvPicPr preferRelativeResize="0"/>
          <p:nvPr/>
        </p:nvPicPr>
        <p:blipFill>
          <a:blip r:embed="rId5">
            <a:alphaModFix/>
          </a:blip>
          <a:stretch>
            <a:fillRect/>
          </a:stretch>
        </p:blipFill>
        <p:spPr>
          <a:xfrm>
            <a:off x="7165375" y="4152950"/>
            <a:ext cx="1881325" cy="1059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Why?</a:t>
            </a:r>
            <a:endParaRPr/>
          </a:p>
        </p:txBody>
      </p:sp>
      <p:pic>
        <p:nvPicPr>
          <p:cNvPr descr="Picture of elementary classroom setting, with students in groups of three looking at tablets together" id="349" name="Google Shape;349;p56" title="students with technology"/>
          <p:cNvPicPr preferRelativeResize="0"/>
          <p:nvPr/>
        </p:nvPicPr>
        <p:blipFill>
          <a:blip r:embed="rId3">
            <a:alphaModFix/>
          </a:blip>
          <a:stretch>
            <a:fillRect/>
          </a:stretch>
        </p:blipFill>
        <p:spPr>
          <a:xfrm>
            <a:off x="2025901" y="1160500"/>
            <a:ext cx="5092204" cy="3394803"/>
          </a:xfrm>
          <a:prstGeom prst="rect">
            <a:avLst/>
          </a:prstGeom>
          <a:noFill/>
          <a:ln>
            <a:noFill/>
          </a:ln>
        </p:spPr>
      </p:pic>
      <p:pic>
        <p:nvPicPr>
          <p:cNvPr descr="SETDA Logo" id="350" name="Google Shape;350;p56" title="SETDA Logo"/>
          <p:cNvPicPr preferRelativeResize="0"/>
          <p:nvPr/>
        </p:nvPicPr>
        <p:blipFill>
          <a:blip r:embed="rId4">
            <a:alphaModFix/>
          </a:blip>
          <a:stretch>
            <a:fillRect/>
          </a:stretch>
        </p:blipFill>
        <p:spPr>
          <a:xfrm>
            <a:off x="7165375" y="4152950"/>
            <a:ext cx="1881325" cy="1059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pic>
        <p:nvPicPr>
          <p:cNvPr descr="SETDA Logo" id="355" name="Google Shape;355;p57" title="SETDA Logo"/>
          <p:cNvPicPr preferRelativeResize="0"/>
          <p:nvPr/>
        </p:nvPicPr>
        <p:blipFill>
          <a:blip r:embed="rId3">
            <a:alphaModFix/>
          </a:blip>
          <a:stretch>
            <a:fillRect/>
          </a:stretch>
        </p:blipFill>
        <p:spPr>
          <a:xfrm>
            <a:off x="2207275" y="193375"/>
            <a:ext cx="4224500" cy="2378375"/>
          </a:xfrm>
          <a:prstGeom prst="rect">
            <a:avLst/>
          </a:prstGeom>
          <a:noFill/>
          <a:ln>
            <a:noFill/>
          </a:ln>
          <a:effectLst>
            <a:outerShdw blurRad="57150" rotWithShape="0" algn="bl" dir="5400000" dist="19050">
              <a:srgbClr val="000000">
                <a:alpha val="50000"/>
              </a:srgbClr>
            </a:outerShdw>
          </a:effectLst>
        </p:spPr>
      </p:pic>
      <p:pic>
        <p:nvPicPr>
          <p:cNvPr descr="The word Coalitions in thick font" id="356" name="Google Shape;356;p57" title="Coaltions"/>
          <p:cNvPicPr preferRelativeResize="0"/>
          <p:nvPr/>
        </p:nvPicPr>
        <p:blipFill rotWithShape="1">
          <a:blip r:embed="rId4">
            <a:alphaModFix/>
          </a:blip>
          <a:srcRect b="0" l="37063" r="0" t="0"/>
          <a:stretch/>
        </p:blipFill>
        <p:spPr>
          <a:xfrm rot="-360195">
            <a:off x="1497050" y="2002025"/>
            <a:ext cx="5563102" cy="1591050"/>
          </a:xfrm>
          <a:prstGeom prst="rect">
            <a:avLst/>
          </a:prstGeom>
          <a:noFill/>
          <a:ln>
            <a:noFill/>
          </a:ln>
          <a:effectLst>
            <a:outerShdw blurRad="57150" rotWithShape="0" algn="bl" dir="5400000" dist="47625">
              <a:srgbClr val="000000">
                <a:alpha val="50000"/>
              </a:srgbClr>
            </a:outerShdw>
          </a:effectLst>
        </p:spPr>
      </p:pic>
      <p:pic>
        <p:nvPicPr>
          <p:cNvPr descr="four icon figures with hands raised" id="357" name="Google Shape;357;p57" title="coalition"/>
          <p:cNvPicPr preferRelativeResize="0"/>
          <p:nvPr/>
        </p:nvPicPr>
        <p:blipFill rotWithShape="1">
          <a:blip r:embed="rId4">
            <a:alphaModFix/>
          </a:blip>
          <a:srcRect b="0" l="0" r="62397" t="0"/>
          <a:stretch/>
        </p:blipFill>
        <p:spPr>
          <a:xfrm>
            <a:off x="3602225" y="3359550"/>
            <a:ext cx="3323799" cy="1591050"/>
          </a:xfrm>
          <a:prstGeom prst="rect">
            <a:avLst/>
          </a:prstGeom>
          <a:noFill/>
          <a:ln>
            <a:noFill/>
          </a:ln>
          <a:effectLst>
            <a:outerShdw blurRad="57150" rotWithShape="0" algn="bl" dir="5400000" dist="47625">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pic>
        <p:nvPicPr>
          <p:cNvPr descr="screen shot of the elearning coalition webpage menu, red arrows highlight the sections for Getting Started, and Accessibility" id="362" name="Google Shape;362;p58" title="eLearning Coalition Menu"/>
          <p:cNvPicPr preferRelativeResize="0"/>
          <p:nvPr/>
        </p:nvPicPr>
        <p:blipFill>
          <a:blip r:embed="rId3">
            <a:alphaModFix/>
          </a:blip>
          <a:stretch>
            <a:fillRect/>
          </a:stretch>
        </p:blipFill>
        <p:spPr>
          <a:xfrm>
            <a:off x="6667087" y="465850"/>
            <a:ext cx="2062525" cy="3768375"/>
          </a:xfrm>
          <a:prstGeom prst="rect">
            <a:avLst/>
          </a:prstGeom>
          <a:noFill/>
          <a:ln>
            <a:noFill/>
          </a:ln>
          <a:effectLst>
            <a:outerShdw blurRad="57150" rotWithShape="0" algn="bl" dir="3300000" dist="85725">
              <a:srgbClr val="000000">
                <a:alpha val="50000"/>
              </a:srgbClr>
            </a:outerShdw>
          </a:effectLst>
        </p:spPr>
      </p:pic>
      <p:sp>
        <p:nvSpPr>
          <p:cNvPr id="363" name="Google Shape;363;p58"/>
          <p:cNvSpPr txBox="1"/>
          <p:nvPr/>
        </p:nvSpPr>
        <p:spPr>
          <a:xfrm>
            <a:off x="711075" y="4264000"/>
            <a:ext cx="5109900" cy="5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uFill>
                  <a:noFill/>
                </a:uFill>
                <a:hlinkClick r:id="rId4"/>
              </a:rPr>
              <a:t>coalitions.setda.org/elearning</a:t>
            </a:r>
            <a:endParaRPr b="1" sz="2400">
              <a:solidFill>
                <a:schemeClr val="dk1"/>
              </a:solidFill>
            </a:endParaRPr>
          </a:p>
        </p:txBody>
      </p:sp>
      <p:sp>
        <p:nvSpPr>
          <p:cNvPr id="364" name="Google Shape;364;p58"/>
          <p:cNvSpPr txBox="1"/>
          <p:nvPr/>
        </p:nvSpPr>
        <p:spPr>
          <a:xfrm>
            <a:off x="662925" y="2740425"/>
            <a:ext cx="5373900" cy="15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This coalition provides the opportunity to spark innovation around eLearning to</a:t>
            </a:r>
            <a:r>
              <a:rPr lang="en" sz="1800">
                <a:solidFill>
                  <a:schemeClr val="dk1"/>
                </a:solidFill>
              </a:rPr>
              <a:t> ensure students continue learning from home. It is essential that educators collaborate to provide best practices and a framework for instruction. </a:t>
            </a:r>
            <a:endParaRPr sz="1800">
              <a:solidFill>
                <a:schemeClr val="dk1"/>
              </a:solidFill>
            </a:endParaRPr>
          </a:p>
        </p:txBody>
      </p:sp>
      <p:pic>
        <p:nvPicPr>
          <p:cNvPr descr="SETDA eLearning Coalition logo, four icon people with hands raised" id="365" name="Google Shape;365;p58" title="SETDA eLearning Coalition logo"/>
          <p:cNvPicPr preferRelativeResize="0"/>
          <p:nvPr/>
        </p:nvPicPr>
        <p:blipFill>
          <a:blip r:embed="rId5">
            <a:alphaModFix/>
          </a:blip>
          <a:stretch>
            <a:fillRect/>
          </a:stretch>
        </p:blipFill>
        <p:spPr>
          <a:xfrm>
            <a:off x="767152" y="253450"/>
            <a:ext cx="4272150" cy="2403100"/>
          </a:xfrm>
          <a:prstGeom prst="rect">
            <a:avLst/>
          </a:prstGeom>
          <a:noFill/>
          <a:ln>
            <a:noFill/>
          </a:ln>
          <a:effectLst>
            <a:outerShdw blurRad="57150" rotWithShape="0" algn="bl" dir="3300000" dist="85725">
              <a:srgbClr val="000000">
                <a:alpha val="50000"/>
              </a:srgbClr>
            </a:outerShdw>
          </a:effectLst>
        </p:spPr>
      </p:pic>
      <p:sp>
        <p:nvSpPr>
          <p:cNvPr id="366" name="Google Shape;366;p58"/>
          <p:cNvSpPr txBox="1"/>
          <p:nvPr/>
        </p:nvSpPr>
        <p:spPr>
          <a:xfrm>
            <a:off x="6590869" y="88900"/>
            <a:ext cx="1348800" cy="34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Topics</a:t>
            </a:r>
            <a:endParaRPr b="1" sz="1200">
              <a:solidFill>
                <a:schemeClr val="dk1"/>
              </a:solidFill>
            </a:endParaRPr>
          </a:p>
        </p:txBody>
      </p:sp>
      <p:pic>
        <p:nvPicPr>
          <p:cNvPr descr="SETDA Logo" id="367" name="Google Shape;367;p58" title="SETDA Logo"/>
          <p:cNvPicPr preferRelativeResize="0"/>
          <p:nvPr/>
        </p:nvPicPr>
        <p:blipFill>
          <a:blip r:embed="rId6">
            <a:alphaModFix/>
          </a:blip>
          <a:stretch>
            <a:fillRect/>
          </a:stretch>
        </p:blipFill>
        <p:spPr>
          <a:xfrm>
            <a:off x="7165375" y="4152950"/>
            <a:ext cx="1881325" cy="1059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59"/>
          <p:cNvSpPr txBox="1"/>
          <p:nvPr>
            <p:ph type="ctrTitle"/>
          </p:nvPr>
        </p:nvSpPr>
        <p:spPr>
          <a:xfrm>
            <a:off x="423800" y="879425"/>
            <a:ext cx="6000900" cy="1210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        </a:t>
            </a:r>
            <a:r>
              <a:rPr lang="en" sz="3000"/>
              <a:t>Communication </a:t>
            </a:r>
            <a:endParaRPr sz="3000"/>
          </a:p>
          <a:p>
            <a:pPr indent="0" lvl="0" marL="0" rtl="0" algn="l">
              <a:spcBef>
                <a:spcPts val="0"/>
              </a:spcBef>
              <a:spcAft>
                <a:spcPts val="0"/>
              </a:spcAft>
              <a:buNone/>
            </a:pPr>
            <a:r>
              <a:t/>
            </a:r>
            <a:endParaRPr sz="1800"/>
          </a:p>
        </p:txBody>
      </p:sp>
      <p:sp>
        <p:nvSpPr>
          <p:cNvPr id="373" name="Google Shape;373;p59"/>
          <p:cNvSpPr txBox="1"/>
          <p:nvPr>
            <p:ph idx="1" type="subTitle"/>
          </p:nvPr>
        </p:nvSpPr>
        <p:spPr>
          <a:xfrm>
            <a:off x="292425" y="2090225"/>
            <a:ext cx="51303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This page offers sample language from schools and districts to coordinate with </a:t>
            </a:r>
            <a:r>
              <a:rPr lang="en" sz="2400">
                <a:solidFill>
                  <a:schemeClr val="dk1"/>
                </a:solidFill>
              </a:rPr>
              <a:t>Districts, Schools, Parents and Students</a:t>
            </a:r>
            <a:endParaRPr sz="2400">
              <a:solidFill>
                <a:schemeClr val="dk1"/>
              </a:solidFill>
            </a:endParaRPr>
          </a:p>
          <a:p>
            <a:pPr indent="0" lvl="0" marL="0" rtl="0" algn="ctr">
              <a:spcBef>
                <a:spcPts val="0"/>
              </a:spcBef>
              <a:spcAft>
                <a:spcPts val="0"/>
              </a:spcAft>
              <a:buNone/>
            </a:pPr>
            <a:r>
              <a:t/>
            </a:r>
            <a:endParaRPr sz="2400">
              <a:solidFill>
                <a:schemeClr val="dk1"/>
              </a:solidFill>
            </a:endParaRPr>
          </a:p>
          <a:p>
            <a:pPr indent="0" lvl="0" marL="0" rtl="0" algn="ctr">
              <a:spcBef>
                <a:spcPts val="0"/>
              </a:spcBef>
              <a:spcAft>
                <a:spcPts val="0"/>
              </a:spcAft>
              <a:buNone/>
            </a:pPr>
            <a:r>
              <a:rPr lang="en" sz="1800">
                <a:solidFill>
                  <a:schemeClr val="dk1"/>
                </a:solidFill>
              </a:rPr>
              <a:t>https://www.setda.org/main-coalitions/elearning/communication/</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ctr">
              <a:spcBef>
                <a:spcPts val="0"/>
              </a:spcBef>
              <a:spcAft>
                <a:spcPts val="0"/>
              </a:spcAft>
              <a:buNone/>
            </a:pPr>
            <a:r>
              <a:rPr lang="en"/>
              <a:t> </a:t>
            </a:r>
            <a:endParaRPr/>
          </a:p>
        </p:txBody>
      </p:sp>
      <p:pic>
        <p:nvPicPr>
          <p:cNvPr descr="SETDA Logo" id="374" name="Google Shape;374;p59" title="SETDA Logo"/>
          <p:cNvPicPr preferRelativeResize="0"/>
          <p:nvPr/>
        </p:nvPicPr>
        <p:blipFill>
          <a:blip r:embed="rId3">
            <a:alphaModFix/>
          </a:blip>
          <a:stretch>
            <a:fillRect/>
          </a:stretch>
        </p:blipFill>
        <p:spPr>
          <a:xfrm>
            <a:off x="7165375" y="4152950"/>
            <a:ext cx="1881325" cy="1059175"/>
          </a:xfrm>
          <a:prstGeom prst="rect">
            <a:avLst/>
          </a:prstGeom>
          <a:noFill/>
          <a:ln>
            <a:noFill/>
          </a:ln>
          <a:effectLst>
            <a:outerShdw blurRad="57150" rotWithShape="0" algn="bl" dir="5400000" dist="19050">
              <a:srgbClr val="000000">
                <a:alpha val="50000"/>
              </a:srgbClr>
            </a:outerShdw>
          </a:effectLst>
        </p:spPr>
      </p:pic>
      <p:pic>
        <p:nvPicPr>
          <p:cNvPr descr="blue megaphone icon" id="375" name="Google Shape;375;p59" title="megaphone icon"/>
          <p:cNvPicPr preferRelativeResize="0"/>
          <p:nvPr/>
        </p:nvPicPr>
        <p:blipFill>
          <a:blip r:embed="rId4">
            <a:alphaModFix/>
          </a:blip>
          <a:stretch>
            <a:fillRect/>
          </a:stretch>
        </p:blipFill>
        <p:spPr>
          <a:xfrm>
            <a:off x="6569025" y="1784613"/>
            <a:ext cx="1448325" cy="1574267"/>
          </a:xfrm>
          <a:prstGeom prst="rect">
            <a:avLst/>
          </a:prstGeom>
          <a:noFill/>
          <a:ln>
            <a:noFill/>
          </a:ln>
        </p:spPr>
      </p:pic>
      <p:pic>
        <p:nvPicPr>
          <p:cNvPr id="376" name="Google Shape;376;p59"/>
          <p:cNvPicPr preferRelativeResize="0"/>
          <p:nvPr/>
        </p:nvPicPr>
        <p:blipFill>
          <a:blip r:embed="rId5">
            <a:alphaModFix/>
          </a:blip>
          <a:stretch>
            <a:fillRect/>
          </a:stretch>
        </p:blipFill>
        <p:spPr>
          <a:xfrm>
            <a:off x="0" y="92875"/>
            <a:ext cx="9144002" cy="7218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60"/>
          <p:cNvSpPr txBox="1"/>
          <p:nvPr>
            <p:ph idx="4294967295" type="title"/>
          </p:nvPr>
        </p:nvSpPr>
        <p:spPr>
          <a:xfrm>
            <a:off x="4720450" y="942850"/>
            <a:ext cx="4095900" cy="125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Content &amp; Lessons</a:t>
            </a:r>
            <a:br>
              <a:rPr lang="en">
                <a:solidFill>
                  <a:srgbClr val="FFFFFF"/>
                </a:solidFill>
              </a:rPr>
            </a:br>
            <a:endParaRPr sz="12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Selecting Instructional Materials </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Access Vetted Digital Content</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Lesson Plans</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lang="en" sz="1800" u="sng">
                <a:solidFill>
                  <a:srgbClr val="FFFFFF"/>
                </a:solidFill>
                <a:hlinkClick r:id="rId3"/>
              </a:rPr>
              <a:t>https://www.setda.org/main-coalitions/elearning/content/</a:t>
            </a:r>
            <a:r>
              <a:rPr lang="en" sz="1800">
                <a:solidFill>
                  <a:srgbClr val="FFFFFF"/>
                </a:solidFill>
              </a:rPr>
              <a:t> </a:t>
            </a:r>
            <a:endParaRPr sz="1800">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382" name="Google Shape;382;p60"/>
          <p:cNvSpPr txBox="1"/>
          <p:nvPr/>
        </p:nvSpPr>
        <p:spPr>
          <a:xfrm>
            <a:off x="115575" y="942850"/>
            <a:ext cx="3872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rPr>
              <a:t>Teacher Resources</a:t>
            </a:r>
            <a:endParaRPr sz="2800">
              <a:solidFill>
                <a:srgbClr val="FFFFFF"/>
              </a:solidFill>
            </a:endParaRPr>
          </a:p>
          <a:p>
            <a:pPr indent="0" lvl="0" marL="0" rtl="0" algn="l">
              <a:spcBef>
                <a:spcPts val="0"/>
              </a:spcBef>
              <a:spcAft>
                <a:spcPts val="0"/>
              </a:spcAft>
              <a:buNone/>
            </a:pPr>
            <a:r>
              <a:t/>
            </a:r>
            <a:endParaRPr>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Professional Learning for Teaching Online</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Online Learning Teaching Tools</a:t>
            </a:r>
            <a:endParaRPr sz="1800">
              <a:solidFill>
                <a:srgbClr val="FFFFFF"/>
              </a:solidFill>
            </a:endParaRPr>
          </a:p>
          <a:p>
            <a:pPr indent="0" lvl="0" marL="45720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lang="en" sz="1800" u="sng">
                <a:solidFill>
                  <a:srgbClr val="FFFFFF"/>
                </a:solidFill>
                <a:hlinkClick r:id="rId4"/>
              </a:rPr>
              <a:t>https://www.setda.org/main-coalitions/elearning/teachers/</a:t>
            </a:r>
            <a:r>
              <a:rPr lang="en" sz="1800">
                <a:solidFill>
                  <a:srgbClr val="FFFFFF"/>
                </a:solidFill>
              </a:rPr>
              <a:t> </a:t>
            </a:r>
            <a:endParaRPr sz="1800">
              <a:solidFill>
                <a:srgbClr val="FFFFFF"/>
              </a:solidFill>
            </a:endParaRPr>
          </a:p>
        </p:txBody>
      </p:sp>
      <p:pic>
        <p:nvPicPr>
          <p:cNvPr descr="picture of a hand retrieving an ipad from a row of books on a shelf" id="383" name="Google Shape;383;p60" title="ipad on shelf image"/>
          <p:cNvPicPr preferRelativeResize="0"/>
          <p:nvPr/>
        </p:nvPicPr>
        <p:blipFill>
          <a:blip r:embed="rId5">
            <a:alphaModFix/>
          </a:blip>
          <a:stretch>
            <a:fillRect/>
          </a:stretch>
        </p:blipFill>
        <p:spPr>
          <a:xfrm>
            <a:off x="2724425" y="3582025"/>
            <a:ext cx="1996028" cy="1401954"/>
          </a:xfrm>
          <a:prstGeom prst="rect">
            <a:avLst/>
          </a:prstGeom>
          <a:noFill/>
          <a:ln>
            <a:noFill/>
          </a:ln>
          <a:effectLst>
            <a:outerShdw blurRad="57150" rotWithShape="0" algn="bl" dir="3300000" dist="85725">
              <a:srgbClr val="000000">
                <a:alpha val="50000"/>
              </a:srgbClr>
            </a:outerShdw>
          </a:effectLst>
        </p:spPr>
      </p:pic>
      <p:pic>
        <p:nvPicPr>
          <p:cNvPr id="384" name="Google Shape;384;p60"/>
          <p:cNvPicPr preferRelativeResize="0"/>
          <p:nvPr/>
        </p:nvPicPr>
        <p:blipFill>
          <a:blip r:embed="rId6">
            <a:alphaModFix/>
          </a:blip>
          <a:stretch>
            <a:fillRect/>
          </a:stretch>
        </p:blipFill>
        <p:spPr>
          <a:xfrm>
            <a:off x="0" y="92875"/>
            <a:ext cx="9144002" cy="721895"/>
          </a:xfrm>
          <a:prstGeom prst="rect">
            <a:avLst/>
          </a:prstGeom>
          <a:noFill/>
          <a:ln>
            <a:noFill/>
          </a:ln>
        </p:spPr>
      </p:pic>
      <p:pic>
        <p:nvPicPr>
          <p:cNvPr descr="SETDA Logo" id="385" name="Google Shape;385;p60" title="SETDA Logo"/>
          <p:cNvPicPr preferRelativeResize="0"/>
          <p:nvPr/>
        </p:nvPicPr>
        <p:blipFill>
          <a:blip r:embed="rId7">
            <a:alphaModFix/>
          </a:blip>
          <a:stretch>
            <a:fillRect/>
          </a:stretch>
        </p:blipFill>
        <p:spPr>
          <a:xfrm>
            <a:off x="7165375" y="4152950"/>
            <a:ext cx="1881325" cy="1059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61"/>
          <p:cNvSpPr txBox="1"/>
          <p:nvPr>
            <p:ph type="title"/>
          </p:nvPr>
        </p:nvSpPr>
        <p:spPr>
          <a:xfrm>
            <a:off x="5959275" y="1408225"/>
            <a:ext cx="2926500" cy="125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Partner</a:t>
            </a:r>
            <a:endParaRPr/>
          </a:p>
          <a:p>
            <a:pPr indent="0" lvl="0" marL="0" rtl="0" algn="ctr">
              <a:spcBef>
                <a:spcPts val="0"/>
              </a:spcBef>
              <a:spcAft>
                <a:spcPts val="0"/>
              </a:spcAft>
              <a:buNone/>
            </a:pPr>
            <a:r>
              <a:rPr lang="en"/>
              <a:t>Resources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400"/>
              <a:t>https://www.setda.org/main-coalitions/elearning/partner-resources/</a:t>
            </a:r>
            <a:endParaRPr sz="1400"/>
          </a:p>
        </p:txBody>
      </p:sp>
      <p:pic>
        <p:nvPicPr>
          <p:cNvPr descr="screen shot from the partner resource page showing boxes for Apple, AT&amp;T, and BrainPOP. Text highlights content and duration of availability" id="391" name="Google Shape;391;p61" title="Partner Resource screen shot"/>
          <p:cNvPicPr preferRelativeResize="0"/>
          <p:nvPr/>
        </p:nvPicPr>
        <p:blipFill>
          <a:blip r:embed="rId3">
            <a:alphaModFix/>
          </a:blip>
          <a:stretch>
            <a:fillRect/>
          </a:stretch>
        </p:blipFill>
        <p:spPr>
          <a:xfrm>
            <a:off x="2200450" y="890986"/>
            <a:ext cx="3629601" cy="4091764"/>
          </a:xfrm>
          <a:prstGeom prst="rect">
            <a:avLst/>
          </a:prstGeom>
          <a:noFill/>
          <a:ln>
            <a:noFill/>
          </a:ln>
          <a:effectLst>
            <a:outerShdw blurRad="57150" rotWithShape="0" algn="bl" dir="3300000" dist="85725">
              <a:srgbClr val="000000">
                <a:alpha val="50000"/>
              </a:srgbClr>
            </a:outerShdw>
          </a:effectLst>
        </p:spPr>
      </p:pic>
      <p:pic>
        <p:nvPicPr>
          <p:cNvPr descr="SETDA Private Sector Partner icon" id="392" name="Google Shape;392;p61" title="SETDA Private Sector Partner icon"/>
          <p:cNvPicPr preferRelativeResize="0"/>
          <p:nvPr/>
        </p:nvPicPr>
        <p:blipFill>
          <a:blip r:embed="rId4">
            <a:alphaModFix/>
          </a:blip>
          <a:stretch>
            <a:fillRect/>
          </a:stretch>
        </p:blipFill>
        <p:spPr>
          <a:xfrm>
            <a:off x="258300" y="1408225"/>
            <a:ext cx="1524000" cy="1524000"/>
          </a:xfrm>
          <a:prstGeom prst="rect">
            <a:avLst/>
          </a:prstGeom>
          <a:noFill/>
          <a:ln>
            <a:noFill/>
          </a:ln>
          <a:effectLst>
            <a:outerShdw blurRad="57150" rotWithShape="0" algn="bl" dir="3300000" dist="85725">
              <a:srgbClr val="000000">
                <a:alpha val="50000"/>
              </a:srgbClr>
            </a:outerShdw>
          </a:effectLst>
        </p:spPr>
      </p:pic>
      <p:pic>
        <p:nvPicPr>
          <p:cNvPr id="393" name="Google Shape;393;p61"/>
          <p:cNvPicPr preferRelativeResize="0"/>
          <p:nvPr/>
        </p:nvPicPr>
        <p:blipFill>
          <a:blip r:embed="rId5">
            <a:alphaModFix/>
          </a:blip>
          <a:stretch>
            <a:fillRect/>
          </a:stretch>
        </p:blipFill>
        <p:spPr>
          <a:xfrm>
            <a:off x="0" y="92875"/>
            <a:ext cx="9144002" cy="721895"/>
          </a:xfrm>
          <a:prstGeom prst="rect">
            <a:avLst/>
          </a:prstGeom>
          <a:noFill/>
          <a:ln>
            <a:noFill/>
          </a:ln>
        </p:spPr>
      </p:pic>
      <p:pic>
        <p:nvPicPr>
          <p:cNvPr descr="SETDA Logo" id="394" name="Google Shape;394;p61" title="SETDA Logo"/>
          <p:cNvPicPr preferRelativeResize="0"/>
          <p:nvPr/>
        </p:nvPicPr>
        <p:blipFill>
          <a:blip r:embed="rId6">
            <a:alphaModFix/>
          </a:blip>
          <a:stretch>
            <a:fillRect/>
          </a:stretch>
        </p:blipFill>
        <p:spPr>
          <a:xfrm>
            <a:off x="7165375" y="4152950"/>
            <a:ext cx="1881325" cy="1059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62"/>
          <p:cNvSpPr txBox="1"/>
          <p:nvPr>
            <p:ph idx="4294967295" type="title"/>
          </p:nvPr>
        </p:nvSpPr>
        <p:spPr>
          <a:xfrm>
            <a:off x="2373750" y="1338850"/>
            <a:ext cx="6456600" cy="26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Accessibility</a:t>
            </a:r>
            <a:endParaRPr/>
          </a:p>
          <a:p>
            <a:pPr indent="-330200" lvl="0" marL="457200" rtl="0" algn="l">
              <a:lnSpc>
                <a:spcPct val="170000"/>
              </a:lnSpc>
              <a:spcBef>
                <a:spcPts val="1900"/>
              </a:spcBef>
              <a:spcAft>
                <a:spcPts val="0"/>
              </a:spcAft>
              <a:buClr>
                <a:srgbClr val="FFFFFF"/>
              </a:buClr>
              <a:buSzPts val="1600"/>
              <a:buChar char="●"/>
            </a:pPr>
            <a:r>
              <a:rPr lang="en" sz="1600">
                <a:solidFill>
                  <a:srgbClr val="FFFFFF"/>
                </a:solidFill>
              </a:rPr>
              <a:t>Supporting Students with IEPs During eLearning Days</a:t>
            </a:r>
            <a:endParaRPr sz="1600">
              <a:solidFill>
                <a:srgbClr val="FFFFFF"/>
              </a:solidFill>
            </a:endParaRPr>
          </a:p>
          <a:p>
            <a:pPr indent="-330200" lvl="0" marL="457200" rtl="0" algn="l">
              <a:lnSpc>
                <a:spcPct val="170000"/>
              </a:lnSpc>
              <a:spcBef>
                <a:spcPts val="0"/>
              </a:spcBef>
              <a:spcAft>
                <a:spcPts val="0"/>
              </a:spcAft>
              <a:buClr>
                <a:srgbClr val="FFFFFF"/>
              </a:buClr>
              <a:buSzPts val="1600"/>
              <a:buChar char="●"/>
            </a:pPr>
            <a:r>
              <a:rPr lang="en" sz="1600">
                <a:solidFill>
                  <a:srgbClr val="FFFFFF"/>
                </a:solidFill>
              </a:rPr>
              <a:t>Creating Accessible Educational Materials</a:t>
            </a:r>
            <a:endParaRPr sz="1600">
              <a:solidFill>
                <a:srgbClr val="FFFFFF"/>
              </a:solidFill>
            </a:endParaRPr>
          </a:p>
          <a:p>
            <a:pPr indent="-330200" lvl="0" marL="457200" rtl="0" algn="l">
              <a:lnSpc>
                <a:spcPct val="170000"/>
              </a:lnSpc>
              <a:spcBef>
                <a:spcPts val="0"/>
              </a:spcBef>
              <a:spcAft>
                <a:spcPts val="0"/>
              </a:spcAft>
              <a:buClr>
                <a:srgbClr val="FFFFFF"/>
              </a:buClr>
              <a:buSzPts val="1600"/>
              <a:buChar char="●"/>
            </a:pPr>
            <a:r>
              <a:rPr lang="en" sz="1600">
                <a:solidFill>
                  <a:srgbClr val="FFFFFF"/>
                </a:solidFill>
              </a:rPr>
              <a:t>Universal Design for Learning (UDL) </a:t>
            </a:r>
            <a:r>
              <a:rPr lang="en" sz="1600" u="sng">
                <a:solidFill>
                  <a:srgbClr val="FFFFFF"/>
                </a:solidFill>
                <a:hlinkClick r:id="rId3"/>
              </a:rPr>
              <a:t>https://www.setda.org/main-coalitions/elearning/accessibility/</a:t>
            </a:r>
            <a:r>
              <a:rPr lang="en" sz="1600">
                <a:solidFill>
                  <a:srgbClr val="FFFFFF"/>
                </a:solidFill>
              </a:rPr>
              <a:t> </a:t>
            </a:r>
            <a:endParaRPr sz="1600">
              <a:solidFill>
                <a:srgbClr val="FFFFFF"/>
              </a:solidFill>
            </a:endParaRPr>
          </a:p>
          <a:p>
            <a:pPr indent="0" lvl="0" marL="0" rtl="0" algn="l">
              <a:spcBef>
                <a:spcPts val="1500"/>
              </a:spcBef>
              <a:spcAft>
                <a:spcPts val="0"/>
              </a:spcAft>
              <a:buNone/>
            </a:pPr>
            <a:r>
              <a:t/>
            </a:r>
            <a:endParaRPr sz="1400"/>
          </a:p>
        </p:txBody>
      </p:sp>
      <p:pic>
        <p:nvPicPr>
          <p:cNvPr descr="blue circle with the word Accessibility under four icons depicting eye, hand ear and brain" id="400" name="Google Shape;400;p62" title="Accessibility graphic"/>
          <p:cNvPicPr preferRelativeResize="0"/>
          <p:nvPr/>
        </p:nvPicPr>
        <p:blipFill>
          <a:blip r:embed="rId4">
            <a:alphaModFix/>
          </a:blip>
          <a:stretch>
            <a:fillRect/>
          </a:stretch>
        </p:blipFill>
        <p:spPr>
          <a:xfrm>
            <a:off x="581859" y="1886425"/>
            <a:ext cx="1625591" cy="1647550"/>
          </a:xfrm>
          <a:prstGeom prst="rect">
            <a:avLst/>
          </a:prstGeom>
          <a:noFill/>
          <a:ln>
            <a:noFill/>
          </a:ln>
        </p:spPr>
      </p:pic>
      <p:pic>
        <p:nvPicPr>
          <p:cNvPr id="401" name="Google Shape;401;p62"/>
          <p:cNvPicPr preferRelativeResize="0"/>
          <p:nvPr/>
        </p:nvPicPr>
        <p:blipFill>
          <a:blip r:embed="rId5">
            <a:alphaModFix/>
          </a:blip>
          <a:stretch>
            <a:fillRect/>
          </a:stretch>
        </p:blipFill>
        <p:spPr>
          <a:xfrm>
            <a:off x="0" y="92875"/>
            <a:ext cx="9144002" cy="721895"/>
          </a:xfrm>
          <a:prstGeom prst="rect">
            <a:avLst/>
          </a:prstGeom>
          <a:noFill/>
          <a:ln>
            <a:noFill/>
          </a:ln>
        </p:spPr>
      </p:pic>
      <p:pic>
        <p:nvPicPr>
          <p:cNvPr descr="SETDA Logo" id="402" name="Google Shape;402;p62" title="SETDA Logo"/>
          <p:cNvPicPr preferRelativeResize="0"/>
          <p:nvPr/>
        </p:nvPicPr>
        <p:blipFill>
          <a:blip r:embed="rId6">
            <a:alphaModFix/>
          </a:blip>
          <a:stretch>
            <a:fillRect/>
          </a:stretch>
        </p:blipFill>
        <p:spPr>
          <a:xfrm>
            <a:off x="7165375" y="4152950"/>
            <a:ext cx="1881325" cy="1059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pic>
        <p:nvPicPr>
          <p:cNvPr descr="A picture containing drawing&#10;&#10;Description automatically generated" id="407" name="Google Shape;407;p63"/>
          <p:cNvPicPr preferRelativeResize="0"/>
          <p:nvPr/>
        </p:nvPicPr>
        <p:blipFill rotWithShape="1">
          <a:blip r:embed="rId3">
            <a:alphaModFix/>
          </a:blip>
          <a:srcRect b="0" l="0" r="0" t="0"/>
          <a:stretch/>
        </p:blipFill>
        <p:spPr>
          <a:xfrm>
            <a:off x="3617121" y="17682"/>
            <a:ext cx="1897386" cy="1096267"/>
          </a:xfrm>
          <a:prstGeom prst="rect">
            <a:avLst/>
          </a:prstGeom>
          <a:noFill/>
          <a:ln>
            <a:noFill/>
          </a:ln>
        </p:spPr>
      </p:pic>
      <p:pic>
        <p:nvPicPr>
          <p:cNvPr descr="Cynthia Curry - A woman smiling for the camera wearing a black dress." id="408" name="Google Shape;408;p63"/>
          <p:cNvPicPr preferRelativeResize="0"/>
          <p:nvPr/>
        </p:nvPicPr>
        <p:blipFill rotWithShape="1">
          <a:blip r:embed="rId4">
            <a:alphaModFix/>
          </a:blip>
          <a:srcRect b="0" l="0" r="0" t="0"/>
          <a:stretch/>
        </p:blipFill>
        <p:spPr>
          <a:xfrm>
            <a:off x="612755" y="1390564"/>
            <a:ext cx="1027751" cy="1027751"/>
          </a:xfrm>
          <a:prstGeom prst="rect">
            <a:avLst/>
          </a:prstGeom>
          <a:noFill/>
          <a:ln>
            <a:noFill/>
          </a:ln>
          <a:effectLst>
            <a:outerShdw blurRad="50800" sx="103000" rotWithShape="0" algn="tl" dir="2700000" dist="38100" sy="103000">
              <a:srgbClr val="000000">
                <a:alpha val="40000"/>
              </a:srgbClr>
            </a:outerShdw>
          </a:effectLst>
        </p:spPr>
      </p:pic>
      <p:sp>
        <p:nvSpPr>
          <p:cNvPr id="409" name="Google Shape;409;p63"/>
          <p:cNvSpPr txBox="1"/>
          <p:nvPr/>
        </p:nvSpPr>
        <p:spPr>
          <a:xfrm>
            <a:off x="1975370" y="1335530"/>
            <a:ext cx="6612000" cy="246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400" u="none" cap="none" strike="noStrike">
                <a:solidFill>
                  <a:srgbClr val="000000"/>
                </a:solidFill>
                <a:latin typeface="Calibri"/>
                <a:ea typeface="Calibri"/>
                <a:cs typeface="Calibri"/>
                <a:sym typeface="Calibri"/>
              </a:rPr>
              <a:t>Cynthia Curry is Director of the National Center on Accessible Educational Materials (AEM Center) and the Center on Inclusive Technology &amp; Education Systems (CITES) at CAST. She leads CAST’s work with stakeholders across early learning, K-12, higher ed, workforce development, families, publishers, and EdTech developers to increase the availability and use of accessible materials and related technologies for individuals with disabilities. Cynthia brings diverse career experiences to her role, including being a middle and high school science teacher, statewide technology integration mentor for the Maine Learning Technology Initiative, teacher educator at the University of Southern Maine, and disability services coordinator and instructional designer at the University of New England. Cynthia taught online for 12 years prior to joining CAST, including courses on accessible online learning. Follow Cynthia on Twitter </a:t>
            </a:r>
            <a:r>
              <a:rPr b="0" i="0" lang="en" sz="1400" u="sng" cap="none" strike="noStrike">
                <a:solidFill>
                  <a:schemeClr val="hlink"/>
                </a:solidFill>
                <a:latin typeface="Calibri"/>
                <a:ea typeface="Calibri"/>
                <a:cs typeface="Calibri"/>
                <a:sym typeface="Calibri"/>
                <a:hlinkClick r:id="rId5"/>
              </a:rPr>
              <a:t>@clcurry</a:t>
            </a:r>
            <a:r>
              <a:rPr b="0" i="0" lang="en" sz="1400" u="none" cap="none" strike="noStrike">
                <a:solidFill>
                  <a:srgbClr val="000000"/>
                </a:solidFill>
                <a:latin typeface="Calibri"/>
                <a:ea typeface="Calibri"/>
                <a:cs typeface="Calibri"/>
                <a:sym typeface="Calibri"/>
              </a:rPr>
              <a:t>.</a:t>
            </a:r>
            <a:endParaRPr/>
          </a:p>
        </p:txBody>
      </p:sp>
      <p:sp>
        <p:nvSpPr>
          <p:cNvPr id="410" name="Google Shape;410;p63"/>
          <p:cNvSpPr txBox="1"/>
          <p:nvPr/>
        </p:nvSpPr>
        <p:spPr>
          <a:xfrm>
            <a:off x="529825" y="2506019"/>
            <a:ext cx="1194600" cy="307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1400" u="none" cap="none" strike="noStrike">
                <a:solidFill>
                  <a:srgbClr val="000000"/>
                </a:solidFill>
                <a:latin typeface="Calibri"/>
                <a:ea typeface="Calibri"/>
                <a:cs typeface="Calibri"/>
                <a:sym typeface="Calibri"/>
              </a:rPr>
              <a:t>Cynthia Curry</a:t>
            </a:r>
            <a:endParaRPr/>
          </a:p>
        </p:txBody>
      </p:sp>
      <p:sp>
        <p:nvSpPr>
          <p:cNvPr id="411" name="Google Shape;411;p63"/>
          <p:cNvSpPr/>
          <p:nvPr/>
        </p:nvSpPr>
        <p:spPr>
          <a:xfrm>
            <a:off x="661" y="-1961"/>
            <a:ext cx="9144000" cy="92400"/>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3"/>
              <a:buFont typeface="Calibri"/>
              <a:buNone/>
            </a:pPr>
            <a:r>
              <a:t/>
            </a:r>
            <a:endParaRPr b="0" i="0" sz="1013" u="none" cap="none" strike="noStrike">
              <a:solidFill>
                <a:srgbClr val="1F497D"/>
              </a:solidFill>
              <a:latin typeface="Calibri"/>
              <a:ea typeface="Calibri"/>
              <a:cs typeface="Calibri"/>
              <a:sym typeface="Calibri"/>
            </a:endParaRPr>
          </a:p>
        </p:txBody>
      </p:sp>
      <p:sp>
        <p:nvSpPr>
          <p:cNvPr id="412" name="Google Shape;412;p63"/>
          <p:cNvSpPr/>
          <p:nvPr/>
        </p:nvSpPr>
        <p:spPr>
          <a:xfrm>
            <a:off x="-1742" y="5076369"/>
            <a:ext cx="9144000" cy="92400"/>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3"/>
              <a:buFont typeface="Calibri"/>
              <a:buNone/>
            </a:pPr>
            <a:r>
              <a:t/>
            </a:r>
            <a:endParaRPr b="0" i="0" sz="1013" u="none" cap="none" strike="noStrike">
              <a:solidFill>
                <a:srgbClr val="1F497D"/>
              </a:solidFill>
              <a:latin typeface="Calibri"/>
              <a:ea typeface="Calibri"/>
              <a:cs typeface="Calibri"/>
              <a:sym typeface="Calibri"/>
            </a:endParaRPr>
          </a:p>
        </p:txBody>
      </p:sp>
      <p:cxnSp>
        <p:nvCxnSpPr>
          <p:cNvPr id="413" name="Google Shape;413;p63"/>
          <p:cNvCxnSpPr/>
          <p:nvPr/>
        </p:nvCxnSpPr>
        <p:spPr>
          <a:xfrm>
            <a:off x="9171" y="1041255"/>
            <a:ext cx="9134700" cy="0"/>
          </a:xfrm>
          <a:prstGeom prst="straightConnector1">
            <a:avLst/>
          </a:prstGeom>
          <a:noFill/>
          <a:ln cap="flat" cmpd="sng" w="25400">
            <a:solidFill>
              <a:srgbClr val="C5D8F1"/>
            </a:solidFill>
            <a:prstDash val="solid"/>
            <a:round/>
            <a:headEnd len="sm" w="sm" type="none"/>
            <a:tailEnd len="sm" w="sm" type="none"/>
          </a:ln>
        </p:spPr>
      </p:cxnSp>
      <p:grpSp>
        <p:nvGrpSpPr>
          <p:cNvPr id="414" name="Google Shape;414;p63"/>
          <p:cNvGrpSpPr/>
          <p:nvPr/>
        </p:nvGrpSpPr>
        <p:grpSpPr>
          <a:xfrm>
            <a:off x="170057" y="268491"/>
            <a:ext cx="8746068" cy="575052"/>
            <a:chOff x="199892" y="322056"/>
            <a:chExt cx="8753947" cy="575570"/>
          </a:xfrm>
        </p:grpSpPr>
        <p:pic>
          <p:nvPicPr>
            <p:cNvPr id="415" name="Google Shape;415;p63"/>
            <p:cNvPicPr preferRelativeResize="0"/>
            <p:nvPr/>
          </p:nvPicPr>
          <p:blipFill rotWithShape="1">
            <a:blip r:embed="rId6">
              <a:alphaModFix/>
            </a:blip>
            <a:srcRect b="0" l="0" r="0" t="0"/>
            <a:stretch/>
          </p:blipFill>
          <p:spPr>
            <a:xfrm>
              <a:off x="199892" y="322056"/>
              <a:ext cx="1475135" cy="575570"/>
            </a:xfrm>
            <a:prstGeom prst="rect">
              <a:avLst/>
            </a:prstGeom>
            <a:noFill/>
            <a:ln>
              <a:noFill/>
            </a:ln>
          </p:spPr>
        </p:pic>
        <p:pic>
          <p:nvPicPr>
            <p:cNvPr id="416" name="Google Shape;416;p63"/>
            <p:cNvPicPr preferRelativeResize="0"/>
            <p:nvPr/>
          </p:nvPicPr>
          <p:blipFill rotWithShape="1">
            <a:blip r:embed="rId7">
              <a:alphaModFix/>
            </a:blip>
            <a:srcRect b="0" l="0" r="0" t="0"/>
            <a:stretch/>
          </p:blipFill>
          <p:spPr>
            <a:xfrm>
              <a:off x="7400235" y="392228"/>
              <a:ext cx="1553603" cy="45790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descr="A picture containing drawing&#10;&#10;Description automatically generated" id="220" name="Google Shape;220;p46"/>
          <p:cNvPicPr preferRelativeResize="0"/>
          <p:nvPr/>
        </p:nvPicPr>
        <p:blipFill rotWithShape="1">
          <a:blip r:embed="rId3">
            <a:alphaModFix/>
          </a:blip>
          <a:srcRect b="0" l="0" r="0" t="0"/>
          <a:stretch/>
        </p:blipFill>
        <p:spPr>
          <a:xfrm>
            <a:off x="3617121" y="17682"/>
            <a:ext cx="1897386" cy="1096268"/>
          </a:xfrm>
          <a:prstGeom prst="rect">
            <a:avLst/>
          </a:prstGeom>
          <a:noFill/>
          <a:ln>
            <a:noFill/>
          </a:ln>
        </p:spPr>
      </p:pic>
      <p:sp>
        <p:nvSpPr>
          <p:cNvPr id="221" name="Google Shape;221;p46"/>
          <p:cNvSpPr txBox="1"/>
          <p:nvPr>
            <p:ph type="title"/>
          </p:nvPr>
        </p:nvSpPr>
        <p:spPr>
          <a:xfrm>
            <a:off x="-1742" y="772500"/>
            <a:ext cx="9136865" cy="10223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Calibri"/>
              <a:buNone/>
            </a:pPr>
            <a:r>
              <a:rPr b="1" lang="en" sz="2400">
                <a:latin typeface="Calibri"/>
                <a:ea typeface="Calibri"/>
                <a:cs typeface="Calibri"/>
                <a:sym typeface="Calibri"/>
              </a:rPr>
              <a:t>Supporting Students with IEPs During eLearning Days</a:t>
            </a:r>
            <a:endParaRPr/>
          </a:p>
        </p:txBody>
      </p:sp>
      <p:sp>
        <p:nvSpPr>
          <p:cNvPr id="222" name="Google Shape;222;p46"/>
          <p:cNvSpPr txBox="1"/>
          <p:nvPr/>
        </p:nvSpPr>
        <p:spPr>
          <a:xfrm>
            <a:off x="-4780" y="1415854"/>
            <a:ext cx="9136865" cy="34523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600"/>
              <a:buFont typeface="Calibri"/>
              <a:buNone/>
            </a:pPr>
            <a:r>
              <a:rPr b="0" i="0" lang="en" sz="1600" u="none" cap="none" strike="noStrike">
                <a:solidFill>
                  <a:schemeClr val="dk1"/>
                </a:solidFill>
                <a:latin typeface="Calibri"/>
                <a:ea typeface="Calibri"/>
                <a:cs typeface="Calibri"/>
                <a:sym typeface="Calibri"/>
              </a:rPr>
              <a:t>Monday, March 23, 2020</a:t>
            </a:r>
            <a:endParaRPr/>
          </a:p>
        </p:txBody>
      </p:sp>
      <p:sp>
        <p:nvSpPr>
          <p:cNvPr id="223" name="Google Shape;223;p46"/>
          <p:cNvSpPr txBox="1"/>
          <p:nvPr/>
        </p:nvSpPr>
        <p:spPr>
          <a:xfrm>
            <a:off x="7134" y="4765401"/>
            <a:ext cx="9136865" cy="315138"/>
          </a:xfrm>
          <a:prstGeom prst="rect">
            <a:avLst/>
          </a:prstGeom>
          <a:noFill/>
          <a:ln>
            <a:noFill/>
          </a:ln>
        </p:spPr>
        <p:txBody>
          <a:bodyPr anchorCtr="0" anchor="t" bIns="34250" lIns="68525" spcFirstLastPara="1" rIns="68525" wrap="square" tIns="34250">
            <a:noAutofit/>
          </a:bodyPr>
          <a:lstStyle/>
          <a:p>
            <a:pPr indent="0" lvl="0" marL="0" marR="0" rtl="0" algn="ctr">
              <a:spcBef>
                <a:spcPts val="0"/>
              </a:spcBef>
              <a:spcAft>
                <a:spcPts val="0"/>
              </a:spcAft>
              <a:buNone/>
            </a:pPr>
            <a:r>
              <a:rPr b="0" i="0" lang="en" sz="1600" u="none" cap="none" strike="noStrike">
                <a:solidFill>
                  <a:srgbClr val="000000"/>
                </a:solidFill>
                <a:latin typeface="Calibri"/>
                <a:ea typeface="Calibri"/>
                <a:cs typeface="Calibri"/>
                <a:sym typeface="Calibri"/>
              </a:rPr>
              <a:t>Join the </a:t>
            </a:r>
            <a:r>
              <a:rPr b="1" i="0" lang="en" sz="1600" u="none" cap="none" strike="noStrike">
                <a:solidFill>
                  <a:srgbClr val="000000"/>
                </a:solidFill>
                <a:latin typeface="Calibri"/>
                <a:ea typeface="Calibri"/>
                <a:cs typeface="Calibri"/>
                <a:sym typeface="Calibri"/>
              </a:rPr>
              <a:t>Essential Elements for eLearning </a:t>
            </a:r>
            <a:r>
              <a:rPr b="0" i="0" lang="en" sz="1600" u="none" cap="none" strike="noStrike">
                <a:solidFill>
                  <a:srgbClr val="000000"/>
                </a:solidFill>
                <a:latin typeface="Calibri"/>
                <a:ea typeface="Calibri"/>
                <a:cs typeface="Calibri"/>
                <a:sym typeface="Calibri"/>
              </a:rPr>
              <a:t>community:  </a:t>
            </a:r>
            <a:r>
              <a:rPr b="0" i="0" lang="en" sz="1600" u="sng" cap="none" strike="noStrike">
                <a:solidFill>
                  <a:schemeClr val="hlink"/>
                </a:solidFill>
                <a:latin typeface="Calibri"/>
                <a:ea typeface="Calibri"/>
                <a:cs typeface="Calibri"/>
                <a:sym typeface="Calibri"/>
                <a:hlinkClick r:id="rId4"/>
              </a:rPr>
              <a:t>www.edweb.net/eLearning</a:t>
            </a:r>
            <a:r>
              <a:rPr b="0" i="0" lang="en" sz="1600" u="none" cap="none" strike="noStrike">
                <a:solidFill>
                  <a:srgbClr val="000000"/>
                </a:solidFill>
                <a:latin typeface="Calibri"/>
                <a:ea typeface="Calibri"/>
                <a:cs typeface="Calibri"/>
                <a:sym typeface="Calibri"/>
              </a:rPr>
              <a:t> </a:t>
            </a:r>
            <a:endParaRPr/>
          </a:p>
        </p:txBody>
      </p:sp>
      <p:sp>
        <p:nvSpPr>
          <p:cNvPr id="224" name="Google Shape;224;p46"/>
          <p:cNvSpPr/>
          <p:nvPr/>
        </p:nvSpPr>
        <p:spPr>
          <a:xfrm>
            <a:off x="661" y="-1961"/>
            <a:ext cx="9144000" cy="92337"/>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3" u="none" cap="none" strike="noStrike">
              <a:solidFill>
                <a:schemeClr val="dk2"/>
              </a:solidFill>
              <a:latin typeface="Calibri"/>
              <a:ea typeface="Calibri"/>
              <a:cs typeface="Calibri"/>
              <a:sym typeface="Calibri"/>
            </a:endParaRPr>
          </a:p>
        </p:txBody>
      </p:sp>
      <p:sp>
        <p:nvSpPr>
          <p:cNvPr id="225" name="Google Shape;225;p46"/>
          <p:cNvSpPr/>
          <p:nvPr/>
        </p:nvSpPr>
        <p:spPr>
          <a:xfrm>
            <a:off x="-1742" y="5076369"/>
            <a:ext cx="9144000" cy="92337"/>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3" u="none" cap="none" strike="noStrike">
              <a:solidFill>
                <a:schemeClr val="dk2"/>
              </a:solidFill>
              <a:latin typeface="Calibri"/>
              <a:ea typeface="Calibri"/>
              <a:cs typeface="Calibri"/>
              <a:sym typeface="Calibri"/>
            </a:endParaRPr>
          </a:p>
        </p:txBody>
      </p:sp>
      <p:cxnSp>
        <p:nvCxnSpPr>
          <p:cNvPr id="226" name="Google Shape;226;p46"/>
          <p:cNvCxnSpPr/>
          <p:nvPr/>
        </p:nvCxnSpPr>
        <p:spPr>
          <a:xfrm>
            <a:off x="9171" y="1041255"/>
            <a:ext cx="9134829" cy="0"/>
          </a:xfrm>
          <a:prstGeom prst="straightConnector1">
            <a:avLst/>
          </a:prstGeom>
          <a:noFill/>
          <a:ln cap="flat" cmpd="sng" w="25400">
            <a:solidFill>
              <a:srgbClr val="C5D8F1"/>
            </a:solidFill>
            <a:prstDash val="solid"/>
            <a:round/>
            <a:headEnd len="sm" w="sm" type="none"/>
            <a:tailEnd len="sm" w="sm" type="none"/>
          </a:ln>
        </p:spPr>
      </p:cxnSp>
      <p:grpSp>
        <p:nvGrpSpPr>
          <p:cNvPr id="227" name="Google Shape;227;p46"/>
          <p:cNvGrpSpPr/>
          <p:nvPr/>
        </p:nvGrpSpPr>
        <p:grpSpPr>
          <a:xfrm>
            <a:off x="788606" y="1870320"/>
            <a:ext cx="7573919" cy="2444690"/>
            <a:chOff x="785039" y="2297909"/>
            <a:chExt cx="7573919" cy="2446948"/>
          </a:xfrm>
        </p:grpSpPr>
        <p:pic>
          <p:nvPicPr>
            <p:cNvPr descr="Cynthia Curry - A woman smiling for the camera wearing a black dress." id="228" name="Google Shape;228;p46"/>
            <p:cNvPicPr preferRelativeResize="0"/>
            <p:nvPr/>
          </p:nvPicPr>
          <p:blipFill rotWithShape="1">
            <a:blip r:embed="rId5">
              <a:alphaModFix/>
            </a:blip>
            <a:srcRect b="0" l="0" r="0" t="0"/>
            <a:stretch/>
          </p:blipFill>
          <p:spPr>
            <a:xfrm>
              <a:off x="3921760" y="2297911"/>
              <a:ext cx="1280159" cy="1280159"/>
            </a:xfrm>
            <a:prstGeom prst="rect">
              <a:avLst/>
            </a:prstGeom>
            <a:noFill/>
            <a:ln>
              <a:noFill/>
            </a:ln>
            <a:effectLst>
              <a:outerShdw blurRad="50800" rotWithShape="0" algn="tl" dir="2700000" dist="76200">
                <a:schemeClr val="dk1">
                  <a:alpha val="40000"/>
                </a:schemeClr>
              </a:outerShdw>
            </a:effectLst>
          </p:spPr>
        </p:pic>
        <p:sp>
          <p:nvSpPr>
            <p:cNvPr id="229" name="Google Shape;229;p46"/>
            <p:cNvSpPr txBox="1"/>
            <p:nvPr/>
          </p:nvSpPr>
          <p:spPr>
            <a:xfrm>
              <a:off x="3117878" y="3598389"/>
              <a:ext cx="2908241" cy="1146468"/>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 sz="1600" u="none" cap="none" strike="noStrike">
                  <a:solidFill>
                    <a:srgbClr val="000000"/>
                  </a:solidFill>
                  <a:latin typeface="Calibri"/>
                  <a:ea typeface="Calibri"/>
                  <a:cs typeface="Calibri"/>
                  <a:sym typeface="Calibri"/>
                </a:rPr>
                <a:t>Cynthia Curry</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Director</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National Center on Accessible Educational Materials and the Center on Inclusive Technology &amp; Education Systems (CITES) at CAST</a:t>
              </a:r>
              <a:endParaRPr/>
            </a:p>
            <a:p>
              <a:pPr indent="0" lvl="0" marL="0" marR="0" rtl="0" algn="ctr">
                <a:spcBef>
                  <a:spcPts val="0"/>
                </a:spcBef>
                <a:spcAft>
                  <a:spcPts val="0"/>
                </a:spcAft>
                <a:buNone/>
              </a:pPr>
              <a:r>
                <a:rPr b="1" i="0" lang="en" sz="1050" u="none" cap="none" strike="noStrike">
                  <a:solidFill>
                    <a:srgbClr val="000000"/>
                  </a:solidFill>
                  <a:latin typeface="Calibri"/>
                  <a:ea typeface="Calibri"/>
                  <a:cs typeface="Calibri"/>
                  <a:sym typeface="Calibri"/>
                </a:rPr>
                <a:t>Twitter </a:t>
              </a:r>
              <a:r>
                <a:rPr b="0" i="0" lang="en" sz="1050" u="sng" cap="none" strike="noStrike">
                  <a:solidFill>
                    <a:schemeClr val="hlink"/>
                  </a:solidFill>
                  <a:latin typeface="Calibri"/>
                  <a:ea typeface="Calibri"/>
                  <a:cs typeface="Calibri"/>
                  <a:sym typeface="Calibri"/>
                  <a:hlinkClick r:id="rId6"/>
                </a:rPr>
                <a:t>@clcurry</a:t>
              </a:r>
              <a:endParaRPr b="0" i="0" sz="1050" u="none" cap="none" strike="noStrike">
                <a:solidFill>
                  <a:srgbClr val="000000"/>
                </a:solidFill>
                <a:latin typeface="Calibri"/>
                <a:ea typeface="Calibri"/>
                <a:cs typeface="Calibri"/>
                <a:sym typeface="Calibri"/>
              </a:endParaRPr>
            </a:p>
          </p:txBody>
        </p:sp>
        <p:pic>
          <p:nvPicPr>
            <p:cNvPr descr="Luis Pérez - A man wearing glasses, smiling at the camera, and wearing a black shirt." id="230" name="Google Shape;230;p46"/>
            <p:cNvPicPr preferRelativeResize="0"/>
            <p:nvPr/>
          </p:nvPicPr>
          <p:blipFill rotWithShape="1">
            <a:blip r:embed="rId7">
              <a:alphaModFix/>
            </a:blip>
            <a:srcRect b="0" l="0" r="0" t="0"/>
            <a:stretch/>
          </p:blipFill>
          <p:spPr>
            <a:xfrm>
              <a:off x="6446398" y="2297909"/>
              <a:ext cx="1280160" cy="1280160"/>
            </a:xfrm>
            <a:prstGeom prst="rect">
              <a:avLst/>
            </a:prstGeom>
            <a:noFill/>
            <a:ln>
              <a:noFill/>
            </a:ln>
            <a:effectLst>
              <a:outerShdw blurRad="50800" rotWithShape="0" algn="tl" dir="2700000" dist="76200">
                <a:schemeClr val="dk1">
                  <a:alpha val="40000"/>
                </a:schemeClr>
              </a:outerShdw>
            </a:effectLst>
          </p:spPr>
        </p:pic>
        <p:sp>
          <p:nvSpPr>
            <p:cNvPr id="231" name="Google Shape;231;p46"/>
            <p:cNvSpPr txBox="1"/>
            <p:nvPr/>
          </p:nvSpPr>
          <p:spPr>
            <a:xfrm>
              <a:off x="5834318" y="3598389"/>
              <a:ext cx="2524640" cy="98488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 sz="1600" u="none" cap="none" strike="noStrike">
                  <a:solidFill>
                    <a:srgbClr val="000000"/>
                  </a:solidFill>
                  <a:latin typeface="Calibri"/>
                  <a:ea typeface="Calibri"/>
                  <a:cs typeface="Calibri"/>
                  <a:sym typeface="Calibri"/>
                </a:rPr>
                <a:t>Luis Pérez</a:t>
              </a:r>
              <a:endParaRPr b="1" i="0" sz="16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Technical Assistance Specialist</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National Center on Accessible Educational Materials at CAST</a:t>
              </a:r>
              <a:endParaRPr/>
            </a:p>
            <a:p>
              <a:pPr indent="0" lvl="0" marL="0" marR="0" rtl="0" algn="ctr">
                <a:spcBef>
                  <a:spcPts val="0"/>
                </a:spcBef>
                <a:spcAft>
                  <a:spcPts val="0"/>
                </a:spcAft>
                <a:buNone/>
              </a:pPr>
              <a:r>
                <a:rPr b="1" i="0" lang="en" sz="1050" u="none" cap="none" strike="noStrike">
                  <a:solidFill>
                    <a:srgbClr val="000000"/>
                  </a:solidFill>
                  <a:latin typeface="Calibri"/>
                  <a:ea typeface="Calibri"/>
                  <a:cs typeface="Calibri"/>
                  <a:sym typeface="Calibri"/>
                </a:rPr>
                <a:t>Twitter </a:t>
              </a:r>
              <a:r>
                <a:rPr b="0" i="0" lang="en" sz="1050" u="sng" cap="none" strike="noStrike">
                  <a:solidFill>
                    <a:schemeClr val="hlink"/>
                  </a:solidFill>
                  <a:latin typeface="Calibri"/>
                  <a:ea typeface="Calibri"/>
                  <a:cs typeface="Calibri"/>
                  <a:sym typeface="Calibri"/>
                  <a:hlinkClick r:id="rId8"/>
                </a:rPr>
                <a:t>@eyeonaxs</a:t>
              </a:r>
              <a:endParaRPr b="0" i="0" sz="1050" u="none" cap="none" strike="noStrike">
                <a:solidFill>
                  <a:srgbClr val="000000"/>
                </a:solidFill>
                <a:latin typeface="Calibri"/>
                <a:ea typeface="Calibri"/>
                <a:cs typeface="Calibri"/>
                <a:sym typeface="Calibri"/>
              </a:endParaRPr>
            </a:p>
          </p:txBody>
        </p:sp>
        <p:pic>
          <p:nvPicPr>
            <p:cNvPr descr="Christine Fox - Blonde female with a friendly smile wearing a blue blouse and black blazer." id="232" name="Google Shape;232;p46"/>
            <p:cNvPicPr preferRelativeResize="0"/>
            <p:nvPr/>
          </p:nvPicPr>
          <p:blipFill rotWithShape="1">
            <a:blip r:embed="rId9">
              <a:alphaModFix/>
            </a:blip>
            <a:srcRect b="0" l="0" r="0" t="0"/>
            <a:stretch/>
          </p:blipFill>
          <p:spPr>
            <a:xfrm>
              <a:off x="1397119" y="2297909"/>
              <a:ext cx="1280160" cy="1280160"/>
            </a:xfrm>
            <a:prstGeom prst="rect">
              <a:avLst/>
            </a:prstGeom>
            <a:noFill/>
            <a:ln>
              <a:noFill/>
            </a:ln>
            <a:effectLst>
              <a:outerShdw blurRad="50800" rotWithShape="0" algn="tl" dir="2700000" dist="76200">
                <a:schemeClr val="dk1">
                  <a:alpha val="40000"/>
                </a:schemeClr>
              </a:outerShdw>
            </a:effectLst>
          </p:spPr>
        </p:pic>
        <p:sp>
          <p:nvSpPr>
            <p:cNvPr id="233" name="Google Shape;233;p46"/>
            <p:cNvSpPr txBox="1"/>
            <p:nvPr/>
          </p:nvSpPr>
          <p:spPr>
            <a:xfrm>
              <a:off x="785039" y="3598389"/>
              <a:ext cx="2524640" cy="98488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 sz="1600" u="none" cap="none" strike="noStrike">
                  <a:solidFill>
                    <a:srgbClr val="000000"/>
                  </a:solidFill>
                  <a:latin typeface="Calibri"/>
                  <a:ea typeface="Calibri"/>
                  <a:cs typeface="Calibri"/>
                  <a:sym typeface="Calibri"/>
                </a:rPr>
                <a:t>Christine Fox</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Deputy Executive Director</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SETDA</a:t>
              </a:r>
              <a:endParaRPr/>
            </a:p>
            <a:p>
              <a:pPr indent="0" lvl="0" marL="0" marR="0" rtl="0" algn="ctr">
                <a:spcBef>
                  <a:spcPts val="0"/>
                </a:spcBef>
                <a:spcAft>
                  <a:spcPts val="0"/>
                </a:spcAft>
                <a:buNone/>
              </a:pPr>
              <a:r>
                <a:rPr b="1" i="0" lang="en" sz="1050" u="none" cap="none" strike="noStrike">
                  <a:solidFill>
                    <a:srgbClr val="000000"/>
                  </a:solidFill>
                  <a:latin typeface="Calibri"/>
                  <a:ea typeface="Calibri"/>
                  <a:cs typeface="Calibri"/>
                  <a:sym typeface="Calibri"/>
                </a:rPr>
                <a:t>Twitter </a:t>
              </a:r>
              <a:r>
                <a:rPr b="0" i="0" lang="en" sz="1050" u="sng" cap="none" strike="noStrike">
                  <a:solidFill>
                    <a:schemeClr val="hlink"/>
                  </a:solidFill>
                  <a:latin typeface="Calibri"/>
                  <a:ea typeface="Calibri"/>
                  <a:cs typeface="Calibri"/>
                  <a:sym typeface="Calibri"/>
                  <a:hlinkClick r:id="rId10"/>
                </a:rPr>
                <a:t>@cafox</a:t>
              </a:r>
              <a:r>
                <a:rPr b="0" i="0" lang="en" sz="1050" u="none" cap="none" strike="noStrike">
                  <a:solidFill>
                    <a:srgbClr val="000000"/>
                  </a:solidFill>
                  <a:latin typeface="Calibri"/>
                  <a:ea typeface="Calibri"/>
                  <a:cs typeface="Calibri"/>
                  <a:sym typeface="Calibri"/>
                </a:rPr>
                <a:t> &amp; </a:t>
              </a:r>
              <a:r>
                <a:rPr b="0" i="0" lang="en" sz="1050" u="sng" cap="none" strike="noStrike">
                  <a:solidFill>
                    <a:schemeClr val="hlink"/>
                  </a:solidFill>
                  <a:latin typeface="Calibri"/>
                  <a:ea typeface="Calibri"/>
                  <a:cs typeface="Calibri"/>
                  <a:sym typeface="Calibri"/>
                  <a:hlinkClick r:id="rId11"/>
                </a:rPr>
                <a:t>@SETDA</a:t>
              </a:r>
              <a:endParaRPr b="0" i="0" sz="105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t/>
              </a:r>
              <a:endParaRPr b="0" i="0" sz="1050" u="none" cap="none" strike="noStrike">
                <a:solidFill>
                  <a:srgbClr val="000000"/>
                </a:solidFill>
                <a:latin typeface="Calibri"/>
                <a:ea typeface="Calibri"/>
                <a:cs typeface="Calibri"/>
                <a:sym typeface="Calibri"/>
              </a:endParaRPr>
            </a:p>
          </p:txBody>
        </p:sp>
      </p:grpSp>
      <p:grpSp>
        <p:nvGrpSpPr>
          <p:cNvPr id="234" name="Google Shape;234;p46"/>
          <p:cNvGrpSpPr/>
          <p:nvPr/>
        </p:nvGrpSpPr>
        <p:grpSpPr>
          <a:xfrm>
            <a:off x="170052" y="268484"/>
            <a:ext cx="8745871" cy="575039"/>
            <a:chOff x="199892" y="322056"/>
            <a:chExt cx="8753948" cy="575570"/>
          </a:xfrm>
        </p:grpSpPr>
        <p:pic>
          <p:nvPicPr>
            <p:cNvPr id="235" name="Google Shape;235;p46"/>
            <p:cNvPicPr preferRelativeResize="0"/>
            <p:nvPr/>
          </p:nvPicPr>
          <p:blipFill rotWithShape="1">
            <a:blip r:embed="rId12">
              <a:alphaModFix/>
            </a:blip>
            <a:srcRect b="0" l="0" r="0" t="0"/>
            <a:stretch/>
          </p:blipFill>
          <p:spPr>
            <a:xfrm>
              <a:off x="199892" y="322056"/>
              <a:ext cx="1475135" cy="575570"/>
            </a:xfrm>
            <a:prstGeom prst="rect">
              <a:avLst/>
            </a:prstGeom>
            <a:noFill/>
            <a:ln>
              <a:noFill/>
            </a:ln>
          </p:spPr>
        </p:pic>
        <p:pic>
          <p:nvPicPr>
            <p:cNvPr id="236" name="Google Shape;236;p46"/>
            <p:cNvPicPr preferRelativeResize="0"/>
            <p:nvPr/>
          </p:nvPicPr>
          <p:blipFill rotWithShape="1">
            <a:blip r:embed="rId13">
              <a:alphaModFix/>
            </a:blip>
            <a:srcRect b="0" l="0" r="0" t="0"/>
            <a:stretch/>
          </p:blipFill>
          <p:spPr>
            <a:xfrm>
              <a:off x="7400235" y="392228"/>
              <a:ext cx="1553605" cy="457904"/>
            </a:xfrm>
            <a:prstGeom prst="rect">
              <a:avLst/>
            </a:prstGeom>
            <a:noFill/>
            <a:ln>
              <a:noFill/>
            </a:ln>
          </p:spPr>
        </p:pic>
      </p:grpSp>
      <p:sp>
        <p:nvSpPr>
          <p:cNvPr id="237" name="Google Shape;237;p46"/>
          <p:cNvSpPr txBox="1"/>
          <p:nvPr/>
        </p:nvSpPr>
        <p:spPr>
          <a:xfrm>
            <a:off x="3799" y="4277943"/>
            <a:ext cx="9136865" cy="807126"/>
          </a:xfrm>
          <a:prstGeom prst="rect">
            <a:avLst/>
          </a:prstGeom>
          <a:noFill/>
          <a:ln>
            <a:noFill/>
          </a:ln>
        </p:spPr>
        <p:txBody>
          <a:bodyPr anchorCtr="0" anchor="t" bIns="34250" lIns="68525" spcFirstLastPara="1" rIns="68525" wrap="square" tIns="34250">
            <a:noAutofit/>
          </a:bodyPr>
          <a:lstStyle/>
          <a:p>
            <a:pPr indent="0" lvl="0" marL="0" marR="0" rtl="0" algn="ctr">
              <a:spcBef>
                <a:spcPts val="0"/>
              </a:spcBef>
              <a:spcAft>
                <a:spcPts val="0"/>
              </a:spcAft>
              <a:buNone/>
            </a:pPr>
            <a:r>
              <a:rPr b="0" i="0" lang="en" sz="1600" u="none" cap="none" strike="noStrike">
                <a:solidFill>
                  <a:srgbClr val="000000"/>
                </a:solidFill>
                <a:latin typeface="Calibri"/>
                <a:ea typeface="Calibri"/>
                <a:cs typeface="Calibri"/>
                <a:sym typeface="Calibri"/>
              </a:rPr>
              <a:t>Today’s edWebinar </a:t>
            </a:r>
            <a:r>
              <a:rPr lang="en" sz="1600">
                <a:latin typeface="Calibri"/>
                <a:ea typeface="Calibri"/>
                <a:cs typeface="Calibri"/>
                <a:sym typeface="Calibri"/>
              </a:rPr>
              <a:t>interpreter is</a:t>
            </a:r>
            <a:r>
              <a:rPr b="0" i="0" lang="en" sz="1600" u="none" cap="none" strike="noStrike">
                <a:solidFill>
                  <a:srgbClr val="000000"/>
                </a:solidFill>
                <a:latin typeface="Calibri"/>
                <a:ea typeface="Calibri"/>
                <a:cs typeface="Calibri"/>
                <a:sym typeface="Calibri"/>
              </a:rPr>
              <a:t> </a:t>
            </a:r>
            <a:r>
              <a:rPr b="1" i="0" lang="en" sz="1600" u="none" cap="none" strike="noStrike">
                <a:solidFill>
                  <a:srgbClr val="000000"/>
                </a:solidFill>
                <a:latin typeface="Calibri"/>
                <a:ea typeface="Calibri"/>
                <a:cs typeface="Calibri"/>
                <a:sym typeface="Calibri"/>
              </a:rPr>
              <a:t>Cid Pollard</a:t>
            </a:r>
            <a:r>
              <a:rPr b="0" i="0" lang="en" sz="1600" u="none" cap="none" strike="noStrike">
                <a:solidFill>
                  <a:srgbClr val="000000"/>
                </a:solidFill>
                <a:latin typeface="Calibri"/>
                <a:ea typeface="Calibri"/>
                <a:cs typeface="Calibri"/>
                <a:sym typeface="Calibri"/>
              </a:rPr>
              <a:t>.</a:t>
            </a:r>
            <a:endParaRPr/>
          </a:p>
          <a:p>
            <a:pPr indent="0" lvl="0" marL="0" marR="0" rtl="0" algn="ctr">
              <a:spcBef>
                <a:spcPts val="0"/>
              </a:spcBef>
              <a:spcAft>
                <a:spcPts val="0"/>
              </a:spcAft>
              <a:buNone/>
            </a:pPr>
            <a:r>
              <a:rPr b="1" i="0" lang="en" sz="1600" u="none" cap="none" strike="noStrike">
                <a:solidFill>
                  <a:srgbClr val="000000"/>
                </a:solidFill>
                <a:latin typeface="Calibri"/>
                <a:ea typeface="Calibri"/>
                <a:cs typeface="Calibri"/>
                <a:sym typeface="Calibri"/>
              </a:rPr>
              <a:t>Captioning </a:t>
            </a:r>
            <a:r>
              <a:rPr b="0" i="0" lang="en" sz="1600" u="none" cap="none" strike="noStrike">
                <a:solidFill>
                  <a:srgbClr val="000000"/>
                </a:solidFill>
                <a:latin typeface="Calibri"/>
                <a:ea typeface="Calibri"/>
                <a:cs typeface="Calibri"/>
                <a:sym typeface="Calibri"/>
              </a:rPr>
              <a:t>will be added within two weeks of the live event.</a:t>
            </a:r>
            <a:endParaRPr b="1" i="0" sz="16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0" i="0" lang="en" sz="1600" u="none" cap="none" strike="noStrike">
                <a:solidFill>
                  <a:srgbClr val="000000"/>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pic>
        <p:nvPicPr>
          <p:cNvPr descr="A picture containing drawing&#10;&#10;Description automatically generated" id="421" name="Google Shape;421;p64"/>
          <p:cNvPicPr preferRelativeResize="0"/>
          <p:nvPr/>
        </p:nvPicPr>
        <p:blipFill rotWithShape="1">
          <a:blip r:embed="rId3">
            <a:alphaModFix/>
          </a:blip>
          <a:srcRect b="0" l="0" r="0" t="0"/>
          <a:stretch/>
        </p:blipFill>
        <p:spPr>
          <a:xfrm>
            <a:off x="3617121" y="17682"/>
            <a:ext cx="1897386" cy="1096267"/>
          </a:xfrm>
          <a:prstGeom prst="rect">
            <a:avLst/>
          </a:prstGeom>
          <a:noFill/>
          <a:ln>
            <a:noFill/>
          </a:ln>
        </p:spPr>
      </p:pic>
      <p:pic>
        <p:nvPicPr>
          <p:cNvPr descr="Luis Pérez - A man wearing glasses, smiling at the camera, and wearing a black shirt." id="422" name="Google Shape;422;p64"/>
          <p:cNvPicPr preferRelativeResize="0"/>
          <p:nvPr/>
        </p:nvPicPr>
        <p:blipFill rotWithShape="1">
          <a:blip r:embed="rId4">
            <a:alphaModFix/>
          </a:blip>
          <a:srcRect b="0" l="0" r="0" t="0"/>
          <a:stretch/>
        </p:blipFill>
        <p:spPr>
          <a:xfrm>
            <a:off x="612755" y="1390564"/>
            <a:ext cx="1027751" cy="1027751"/>
          </a:xfrm>
          <a:prstGeom prst="rect">
            <a:avLst/>
          </a:prstGeom>
          <a:noFill/>
          <a:ln>
            <a:noFill/>
          </a:ln>
          <a:effectLst>
            <a:outerShdw blurRad="50800" sx="103000" rotWithShape="0" algn="tl" dir="2700000" dist="38100" sy="103000">
              <a:srgbClr val="000000">
                <a:alpha val="40000"/>
              </a:srgbClr>
            </a:outerShdw>
          </a:effectLst>
        </p:spPr>
      </p:pic>
      <p:sp>
        <p:nvSpPr>
          <p:cNvPr id="423" name="Google Shape;423;p64"/>
          <p:cNvSpPr txBox="1"/>
          <p:nvPr/>
        </p:nvSpPr>
        <p:spPr>
          <a:xfrm>
            <a:off x="1975370" y="1335530"/>
            <a:ext cx="6612000" cy="187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400" u="none" cap="none" strike="noStrike">
                <a:solidFill>
                  <a:srgbClr val="000000"/>
                </a:solidFill>
                <a:latin typeface="Calibri"/>
                <a:ea typeface="Calibri"/>
                <a:cs typeface="Calibri"/>
                <a:sym typeface="Calibri"/>
              </a:rPr>
              <a:t>Luis Pérez is a technical assistance specialist for the National Center on Accessible Educational Materials. He holds a doctorate in special education and a master’s degree in instructional technology from the University of South Florida. Luis is Past-President of the Inclusive Learning Network of the International Society for Technology in Education (ISTE), which named him its 2016 Outstanding Inclusive Educator. Luis has published three books on accessibility, mobile learning and UDL: Mobile Learning for All (Corwin Press), Dive into UDL (ISTE) and Learning on the Go (CAST Publishing). Follow Luis on Twitter </a:t>
            </a:r>
            <a:r>
              <a:rPr b="0" i="0" lang="en" sz="1400" u="sng" cap="none" strike="noStrike">
                <a:solidFill>
                  <a:schemeClr val="hlink"/>
                </a:solidFill>
                <a:latin typeface="Calibri"/>
                <a:ea typeface="Calibri"/>
                <a:cs typeface="Calibri"/>
                <a:sym typeface="Calibri"/>
                <a:hlinkClick r:id="rId5"/>
              </a:rPr>
              <a:t>@eyeonaxs</a:t>
            </a:r>
            <a:r>
              <a:rPr b="0" i="0" lang="en" sz="1400" u="none" cap="none" strike="noStrike">
                <a:solidFill>
                  <a:srgbClr val="000000"/>
                </a:solidFill>
                <a:latin typeface="Calibri"/>
                <a:ea typeface="Calibri"/>
                <a:cs typeface="Calibri"/>
                <a:sym typeface="Calibri"/>
              </a:rPr>
              <a:t>.</a:t>
            </a:r>
            <a:endParaRPr/>
          </a:p>
        </p:txBody>
      </p:sp>
      <p:sp>
        <p:nvSpPr>
          <p:cNvPr id="424" name="Google Shape;424;p64"/>
          <p:cNvSpPr txBox="1"/>
          <p:nvPr/>
        </p:nvSpPr>
        <p:spPr>
          <a:xfrm>
            <a:off x="668485" y="2506019"/>
            <a:ext cx="917100" cy="307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1400" u="none" cap="none" strike="noStrike">
                <a:solidFill>
                  <a:srgbClr val="000000"/>
                </a:solidFill>
                <a:latin typeface="Calibri"/>
                <a:ea typeface="Calibri"/>
                <a:cs typeface="Calibri"/>
                <a:sym typeface="Calibri"/>
              </a:rPr>
              <a:t>Luis Pérez</a:t>
            </a:r>
            <a:endParaRPr b="1" i="0" sz="1400" u="none" cap="none" strike="noStrike">
              <a:solidFill>
                <a:srgbClr val="000000"/>
              </a:solidFill>
              <a:latin typeface="Calibri"/>
              <a:ea typeface="Calibri"/>
              <a:cs typeface="Calibri"/>
              <a:sym typeface="Calibri"/>
            </a:endParaRPr>
          </a:p>
        </p:txBody>
      </p:sp>
      <p:sp>
        <p:nvSpPr>
          <p:cNvPr id="425" name="Google Shape;425;p64"/>
          <p:cNvSpPr/>
          <p:nvPr/>
        </p:nvSpPr>
        <p:spPr>
          <a:xfrm>
            <a:off x="661" y="-1961"/>
            <a:ext cx="9144000" cy="92400"/>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3"/>
              <a:buFont typeface="Calibri"/>
              <a:buNone/>
            </a:pPr>
            <a:r>
              <a:t/>
            </a:r>
            <a:endParaRPr b="0" i="0" sz="1013" u="none" cap="none" strike="noStrike">
              <a:solidFill>
                <a:srgbClr val="1F497D"/>
              </a:solidFill>
              <a:latin typeface="Calibri"/>
              <a:ea typeface="Calibri"/>
              <a:cs typeface="Calibri"/>
              <a:sym typeface="Calibri"/>
            </a:endParaRPr>
          </a:p>
        </p:txBody>
      </p:sp>
      <p:sp>
        <p:nvSpPr>
          <p:cNvPr id="426" name="Google Shape;426;p64"/>
          <p:cNvSpPr/>
          <p:nvPr/>
        </p:nvSpPr>
        <p:spPr>
          <a:xfrm>
            <a:off x="-1742" y="5076369"/>
            <a:ext cx="9144000" cy="92400"/>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3"/>
              <a:buFont typeface="Calibri"/>
              <a:buNone/>
            </a:pPr>
            <a:r>
              <a:t/>
            </a:r>
            <a:endParaRPr b="0" i="0" sz="1013" u="none" cap="none" strike="noStrike">
              <a:solidFill>
                <a:srgbClr val="1F497D"/>
              </a:solidFill>
              <a:latin typeface="Calibri"/>
              <a:ea typeface="Calibri"/>
              <a:cs typeface="Calibri"/>
              <a:sym typeface="Calibri"/>
            </a:endParaRPr>
          </a:p>
        </p:txBody>
      </p:sp>
      <p:cxnSp>
        <p:nvCxnSpPr>
          <p:cNvPr id="427" name="Google Shape;427;p64"/>
          <p:cNvCxnSpPr/>
          <p:nvPr/>
        </p:nvCxnSpPr>
        <p:spPr>
          <a:xfrm>
            <a:off x="9171" y="1041255"/>
            <a:ext cx="9134700" cy="0"/>
          </a:xfrm>
          <a:prstGeom prst="straightConnector1">
            <a:avLst/>
          </a:prstGeom>
          <a:noFill/>
          <a:ln cap="flat" cmpd="sng" w="25400">
            <a:solidFill>
              <a:srgbClr val="C5D8F1"/>
            </a:solidFill>
            <a:prstDash val="solid"/>
            <a:round/>
            <a:headEnd len="sm" w="sm" type="none"/>
            <a:tailEnd len="sm" w="sm" type="none"/>
          </a:ln>
        </p:spPr>
      </p:cxnSp>
      <p:grpSp>
        <p:nvGrpSpPr>
          <p:cNvPr id="428" name="Google Shape;428;p64"/>
          <p:cNvGrpSpPr/>
          <p:nvPr/>
        </p:nvGrpSpPr>
        <p:grpSpPr>
          <a:xfrm>
            <a:off x="170057" y="268491"/>
            <a:ext cx="8746068" cy="575052"/>
            <a:chOff x="199892" y="322056"/>
            <a:chExt cx="8753947" cy="575570"/>
          </a:xfrm>
        </p:grpSpPr>
        <p:pic>
          <p:nvPicPr>
            <p:cNvPr id="429" name="Google Shape;429;p64"/>
            <p:cNvPicPr preferRelativeResize="0"/>
            <p:nvPr/>
          </p:nvPicPr>
          <p:blipFill rotWithShape="1">
            <a:blip r:embed="rId6">
              <a:alphaModFix/>
            </a:blip>
            <a:srcRect b="0" l="0" r="0" t="0"/>
            <a:stretch/>
          </p:blipFill>
          <p:spPr>
            <a:xfrm>
              <a:off x="199892" y="322056"/>
              <a:ext cx="1475135" cy="575570"/>
            </a:xfrm>
            <a:prstGeom prst="rect">
              <a:avLst/>
            </a:prstGeom>
            <a:noFill/>
            <a:ln>
              <a:noFill/>
            </a:ln>
          </p:spPr>
        </p:pic>
        <p:pic>
          <p:nvPicPr>
            <p:cNvPr id="430" name="Google Shape;430;p64"/>
            <p:cNvPicPr preferRelativeResize="0"/>
            <p:nvPr/>
          </p:nvPicPr>
          <p:blipFill rotWithShape="1">
            <a:blip r:embed="rId7">
              <a:alphaModFix/>
            </a:blip>
            <a:srcRect b="0" l="0" r="0" t="0"/>
            <a:stretch/>
          </p:blipFill>
          <p:spPr>
            <a:xfrm>
              <a:off x="7400235" y="392228"/>
              <a:ext cx="1553603" cy="457904"/>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65"/>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About the AEM Center at CAST</a:t>
            </a:r>
            <a:endParaRPr sz="3000"/>
          </a:p>
        </p:txBody>
      </p:sp>
      <p:sp>
        <p:nvSpPr>
          <p:cNvPr id="436" name="Google Shape;436;p65"/>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437" name="Google Shape;437;p65"/>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438" name="Google Shape;438;p6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rPr lang="en" sz="2400"/>
              <a:t>Technical assistance center funded by the U.S. Department of Education Office of Special Education Programs</a:t>
            </a:r>
            <a:endParaRPr sz="2400"/>
          </a:p>
          <a:p>
            <a:pPr indent="-38100" lvl="0" marL="177800" rtl="0" algn="l">
              <a:lnSpc>
                <a:spcPct val="90000"/>
              </a:lnSpc>
              <a:spcBef>
                <a:spcPts val="800"/>
              </a:spcBef>
              <a:spcAft>
                <a:spcPts val="0"/>
              </a:spcAft>
              <a:buClr>
                <a:schemeClr val="dk1"/>
              </a:buClr>
              <a:buSzPts val="2100"/>
              <a:buNone/>
            </a:pPr>
            <a:r>
              <a:t/>
            </a:r>
            <a:endParaRPr sz="1100"/>
          </a:p>
        </p:txBody>
      </p:sp>
      <p:pic>
        <p:nvPicPr>
          <p:cNvPr descr="CAST logo" id="439" name="Google Shape;439;p65"/>
          <p:cNvPicPr preferRelativeResize="0"/>
          <p:nvPr>
            <p:ph idx="2" type="body"/>
          </p:nvPr>
        </p:nvPicPr>
        <p:blipFill rotWithShape="1">
          <a:blip r:embed="rId3">
            <a:alphaModFix/>
          </a:blip>
          <a:srcRect b="0" l="0" r="0" t="0"/>
          <a:stretch/>
        </p:blipFill>
        <p:spPr>
          <a:xfrm>
            <a:off x="4572011" y="2241365"/>
            <a:ext cx="2886000" cy="1552500"/>
          </a:xfrm>
          <a:prstGeom prst="rect">
            <a:avLst/>
          </a:prstGeom>
          <a:noFill/>
          <a:ln>
            <a:noFill/>
          </a:ln>
        </p:spPr>
      </p:pic>
      <p:sp>
        <p:nvSpPr>
          <p:cNvPr id="440" name="Google Shape;440;p65"/>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66"/>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Goal of the AEM Center</a:t>
            </a:r>
            <a:endParaRPr sz="3000"/>
          </a:p>
        </p:txBody>
      </p:sp>
      <p:sp>
        <p:nvSpPr>
          <p:cNvPr id="447" name="Google Shape;447;p66"/>
          <p:cNvSpPr txBox="1"/>
          <p:nvPr>
            <p:ph idx="1" type="body"/>
          </p:nvPr>
        </p:nvSpPr>
        <p:spPr>
          <a:xfrm>
            <a:off x="628650" y="1369219"/>
            <a:ext cx="5915025" cy="3263504"/>
          </a:xfrm>
          <a:prstGeom prst="rect">
            <a:avLst/>
          </a:prstGeom>
          <a:noFill/>
          <a:ln>
            <a:noFill/>
          </a:ln>
        </p:spPr>
        <p:txBody>
          <a:bodyPr anchorCtr="0" anchor="t" bIns="34275" lIns="68575" spcFirstLastPara="1" rIns="68575" wrap="square" tIns="34275">
            <a:noAutofit/>
          </a:bodyPr>
          <a:lstStyle/>
          <a:p>
            <a:pPr indent="0" lvl="0" marL="0" rtl="0" algn="l">
              <a:lnSpc>
                <a:spcPct val="120000"/>
              </a:lnSpc>
              <a:spcBef>
                <a:spcPts val="0"/>
              </a:spcBef>
              <a:spcAft>
                <a:spcPts val="0"/>
              </a:spcAft>
              <a:buClr>
                <a:schemeClr val="dk1"/>
              </a:buClr>
              <a:buSzPts val="1800"/>
              <a:buNone/>
            </a:pPr>
            <a:r>
              <a:rPr lang="en" sz="1800"/>
              <a:t>To build the capacity of </a:t>
            </a:r>
            <a:endParaRPr sz="1100"/>
          </a:p>
          <a:p>
            <a:pPr indent="-177800" lvl="0" marL="177800" rtl="0" algn="l">
              <a:lnSpc>
                <a:spcPct val="100000"/>
              </a:lnSpc>
              <a:spcBef>
                <a:spcPts val="200"/>
              </a:spcBef>
              <a:spcAft>
                <a:spcPts val="0"/>
              </a:spcAft>
              <a:buClr>
                <a:schemeClr val="dk1"/>
              </a:buClr>
              <a:buSzPts val="1800"/>
              <a:buChar char="•"/>
            </a:pPr>
            <a:r>
              <a:rPr lang="en" sz="1800"/>
              <a:t>states and districts,</a:t>
            </a:r>
            <a:endParaRPr sz="1100"/>
          </a:p>
          <a:p>
            <a:pPr indent="-177800" lvl="0" marL="177800" rtl="0" algn="l">
              <a:lnSpc>
                <a:spcPct val="100000"/>
              </a:lnSpc>
              <a:spcBef>
                <a:spcPts val="600"/>
              </a:spcBef>
              <a:spcAft>
                <a:spcPts val="0"/>
              </a:spcAft>
              <a:buClr>
                <a:schemeClr val="dk1"/>
              </a:buClr>
              <a:buSzPts val="1800"/>
              <a:buChar char="•"/>
            </a:pPr>
            <a:r>
              <a:rPr lang="en" sz="1800"/>
              <a:t>higher ed institutions,</a:t>
            </a:r>
            <a:endParaRPr sz="1100"/>
          </a:p>
          <a:p>
            <a:pPr indent="-177800" lvl="0" marL="177800" rtl="0" algn="l">
              <a:lnSpc>
                <a:spcPct val="100000"/>
              </a:lnSpc>
              <a:spcBef>
                <a:spcPts val="600"/>
              </a:spcBef>
              <a:spcAft>
                <a:spcPts val="0"/>
              </a:spcAft>
              <a:buClr>
                <a:schemeClr val="dk1"/>
              </a:buClr>
              <a:buSzPts val="1800"/>
              <a:buChar char="•"/>
            </a:pPr>
            <a:r>
              <a:rPr lang="en" sz="1800"/>
              <a:t>workforce development agencies,</a:t>
            </a:r>
            <a:endParaRPr sz="1100"/>
          </a:p>
          <a:p>
            <a:pPr indent="-177800" lvl="0" marL="177800" rtl="0" algn="l">
              <a:lnSpc>
                <a:spcPct val="100000"/>
              </a:lnSpc>
              <a:spcBef>
                <a:spcPts val="600"/>
              </a:spcBef>
              <a:spcAft>
                <a:spcPts val="0"/>
              </a:spcAft>
              <a:buClr>
                <a:schemeClr val="dk1"/>
              </a:buClr>
              <a:buSzPts val="1800"/>
              <a:buChar char="•"/>
            </a:pPr>
            <a:r>
              <a:rPr lang="en" sz="1800"/>
              <a:t>families,</a:t>
            </a:r>
            <a:endParaRPr sz="1100"/>
          </a:p>
          <a:p>
            <a:pPr indent="-177800" lvl="0" marL="177800" rtl="0" algn="l">
              <a:lnSpc>
                <a:spcPct val="100000"/>
              </a:lnSpc>
              <a:spcBef>
                <a:spcPts val="600"/>
              </a:spcBef>
              <a:spcAft>
                <a:spcPts val="0"/>
              </a:spcAft>
              <a:buClr>
                <a:schemeClr val="dk1"/>
              </a:buClr>
              <a:buSzPts val="1800"/>
              <a:buChar char="•"/>
            </a:pPr>
            <a:r>
              <a:rPr lang="en" sz="1800"/>
              <a:t>edtech developers and publishers,</a:t>
            </a:r>
            <a:endParaRPr sz="1100"/>
          </a:p>
          <a:p>
            <a:pPr indent="0" lvl="0" marL="0" rtl="0" algn="l">
              <a:lnSpc>
                <a:spcPct val="90000"/>
              </a:lnSpc>
              <a:spcBef>
                <a:spcPts val="500"/>
              </a:spcBef>
              <a:spcAft>
                <a:spcPts val="0"/>
              </a:spcAft>
              <a:buClr>
                <a:schemeClr val="dk1"/>
              </a:buClr>
              <a:buSzPts val="1800"/>
              <a:buNone/>
            </a:pPr>
            <a:r>
              <a:rPr lang="en" sz="1800"/>
              <a:t>and other stakeholders to </a:t>
            </a:r>
            <a:r>
              <a:rPr b="1" lang="en" sz="1800"/>
              <a:t>increase the availability and use of high-quality accessible educational materials and technologies</a:t>
            </a:r>
            <a:r>
              <a:rPr lang="en" sz="1800"/>
              <a:t> that support improved learning opportunities and outcomes for learners with disabilities. </a:t>
            </a:r>
            <a:endParaRPr sz="1100"/>
          </a:p>
        </p:txBody>
      </p:sp>
      <p:pic>
        <p:nvPicPr>
          <p:cNvPr descr="Elementary age boy with a hearing aid reading a picture book. " id="448" name="Google Shape;448;p66"/>
          <p:cNvPicPr preferRelativeResize="0"/>
          <p:nvPr>
            <p:ph idx="2" type="body"/>
          </p:nvPr>
        </p:nvPicPr>
        <p:blipFill rotWithShape="1">
          <a:blip r:embed="rId3">
            <a:alphaModFix/>
          </a:blip>
          <a:srcRect b="0" l="0" r="0" t="0"/>
          <a:stretch/>
        </p:blipFill>
        <p:spPr>
          <a:xfrm>
            <a:off x="5266481" y="1369219"/>
            <a:ext cx="2965535" cy="1665643"/>
          </a:xfrm>
          <a:prstGeom prst="rect">
            <a:avLst/>
          </a:prstGeom>
          <a:noFill/>
          <a:ln>
            <a:noFill/>
          </a:ln>
        </p:spPr>
      </p:pic>
      <p:sp>
        <p:nvSpPr>
          <p:cNvPr id="449" name="Google Shape;449;p66"/>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450" name="Google Shape;450;p66"/>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451" name="Google Shape;451;p66"/>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67"/>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Access &amp; Distance Education on the AEM Center website</a:t>
            </a:r>
            <a:endParaRPr sz="3000"/>
          </a:p>
        </p:txBody>
      </p:sp>
      <p:sp>
        <p:nvSpPr>
          <p:cNvPr id="457" name="Google Shape;457;p6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t/>
            </a:r>
            <a:endParaRPr sz="1100"/>
          </a:p>
          <a:p>
            <a:pPr indent="0" lvl="1" marL="342900" rtl="0" algn="l">
              <a:lnSpc>
                <a:spcPct val="90000"/>
              </a:lnSpc>
              <a:spcBef>
                <a:spcPts val="400"/>
              </a:spcBef>
              <a:spcAft>
                <a:spcPts val="0"/>
              </a:spcAft>
              <a:buClr>
                <a:schemeClr val="dk1"/>
              </a:buClr>
              <a:buSzPts val="2100"/>
              <a:buNone/>
            </a:pPr>
            <a:r>
              <a:rPr lang="en" sz="2100" u="sng">
                <a:solidFill>
                  <a:schemeClr val="hlink"/>
                </a:solidFill>
                <a:latin typeface="Lato"/>
                <a:ea typeface="Lato"/>
                <a:cs typeface="Lato"/>
                <a:sym typeface="Lato"/>
                <a:hlinkClick r:id="rId3"/>
              </a:rPr>
              <a:t>bit.ly/AEMContinuityAccess</a:t>
            </a:r>
            <a:endParaRPr sz="2100"/>
          </a:p>
        </p:txBody>
      </p:sp>
      <p:sp>
        <p:nvSpPr>
          <p:cNvPr id="458" name="Google Shape;458;p67"/>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459" name="Google Shape;459;p67"/>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pic>
        <p:nvPicPr>
          <p:cNvPr descr="QR code for AEM Center's page for this webinar " id="460" name="Google Shape;460;p67"/>
          <p:cNvPicPr preferRelativeResize="0"/>
          <p:nvPr/>
        </p:nvPicPr>
        <p:blipFill rotWithShape="1">
          <a:blip r:embed="rId4">
            <a:alphaModFix/>
          </a:blip>
          <a:srcRect b="0" l="0" r="0" t="0"/>
          <a:stretch/>
        </p:blipFill>
        <p:spPr>
          <a:xfrm>
            <a:off x="5303365" y="1972062"/>
            <a:ext cx="1892514" cy="1892514"/>
          </a:xfrm>
          <a:prstGeom prst="rect">
            <a:avLst/>
          </a:prstGeom>
          <a:noFill/>
          <a:ln>
            <a:noFill/>
          </a:ln>
        </p:spPr>
      </p:pic>
      <p:sp>
        <p:nvSpPr>
          <p:cNvPr id="461" name="Google Shape;461;p67"/>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68"/>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Objectives</a:t>
            </a:r>
            <a:endParaRPr sz="3000"/>
          </a:p>
        </p:txBody>
      </p:sp>
      <p:sp>
        <p:nvSpPr>
          <p:cNvPr id="467" name="Google Shape;467;p6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215900" lvl="0" marL="177800" rtl="0" algn="l">
              <a:lnSpc>
                <a:spcPct val="90000"/>
              </a:lnSpc>
              <a:spcBef>
                <a:spcPts val="0"/>
              </a:spcBef>
              <a:spcAft>
                <a:spcPts val="0"/>
              </a:spcAft>
              <a:buClr>
                <a:schemeClr val="dk1"/>
              </a:buClr>
              <a:buSzPts val="2400"/>
              <a:buChar char="•"/>
            </a:pPr>
            <a:r>
              <a:rPr lang="en" sz="2400"/>
              <a:t>Participants will be provided</a:t>
            </a:r>
            <a:endParaRPr sz="2400"/>
          </a:p>
          <a:p>
            <a:pPr indent="-215900" lvl="1" marL="520700" rtl="0" algn="l">
              <a:lnSpc>
                <a:spcPct val="90000"/>
              </a:lnSpc>
              <a:spcBef>
                <a:spcPts val="400"/>
              </a:spcBef>
              <a:spcAft>
                <a:spcPts val="0"/>
              </a:spcAft>
              <a:buClr>
                <a:schemeClr val="dk1"/>
              </a:buClr>
              <a:buSzPts val="2400"/>
              <a:buChar char="•"/>
            </a:pPr>
            <a:r>
              <a:rPr lang="en" sz="2400"/>
              <a:t>Currently available guidance</a:t>
            </a:r>
            <a:endParaRPr sz="2400"/>
          </a:p>
          <a:p>
            <a:pPr indent="-215900" lvl="1" marL="520700" rtl="0" algn="l">
              <a:lnSpc>
                <a:spcPct val="90000"/>
              </a:lnSpc>
              <a:spcBef>
                <a:spcPts val="400"/>
              </a:spcBef>
              <a:spcAft>
                <a:spcPts val="0"/>
              </a:spcAft>
              <a:buClr>
                <a:schemeClr val="dk1"/>
              </a:buClr>
              <a:buSzPts val="2400"/>
              <a:buChar char="•"/>
            </a:pPr>
            <a:r>
              <a:rPr lang="en" sz="2400"/>
              <a:t>Recommendations for a school community response</a:t>
            </a:r>
            <a:endParaRPr sz="2400"/>
          </a:p>
          <a:p>
            <a:pPr indent="-215900" lvl="1" marL="520700" rtl="0" algn="l">
              <a:lnSpc>
                <a:spcPct val="90000"/>
              </a:lnSpc>
              <a:spcBef>
                <a:spcPts val="400"/>
              </a:spcBef>
              <a:spcAft>
                <a:spcPts val="0"/>
              </a:spcAft>
              <a:buClr>
                <a:schemeClr val="dk1"/>
              </a:buClr>
              <a:buSzPts val="2400"/>
              <a:buChar char="•"/>
            </a:pPr>
            <a:r>
              <a:rPr lang="en" sz="2400"/>
              <a:t>Resources and services the AEM Center is providing in direct response to school closures</a:t>
            </a:r>
            <a:endParaRPr sz="2400"/>
          </a:p>
        </p:txBody>
      </p:sp>
      <p:sp>
        <p:nvSpPr>
          <p:cNvPr id="468" name="Google Shape;468;p68"/>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469" name="Google Shape;469;p68"/>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470" name="Google Shape;470;p68"/>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Google Shape;475;p69"/>
          <p:cNvSpPr txBox="1"/>
          <p:nvPr>
            <p:ph type="title"/>
          </p:nvPr>
        </p:nvSpPr>
        <p:spPr>
          <a:xfrm>
            <a:off x="623888" y="1282305"/>
            <a:ext cx="7886700" cy="2139553"/>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3300"/>
              <a:buFont typeface="Arial Black"/>
              <a:buNone/>
            </a:pPr>
            <a:r>
              <a:rPr lang="en" sz="3000"/>
              <a:t>Poll Question</a:t>
            </a:r>
            <a:endParaRPr sz="3000"/>
          </a:p>
        </p:txBody>
      </p:sp>
      <p:sp>
        <p:nvSpPr>
          <p:cNvPr id="476" name="Google Shape;476;p69"/>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477" name="Google Shape;477;p69"/>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478" name="Google Shape;478;p69"/>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70"/>
          <p:cNvSpPr txBox="1"/>
          <p:nvPr>
            <p:ph type="title"/>
          </p:nvPr>
        </p:nvSpPr>
        <p:spPr>
          <a:xfrm>
            <a:off x="623888" y="1282305"/>
            <a:ext cx="7886700" cy="2139553"/>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3300"/>
              <a:buFont typeface="Arial Black"/>
              <a:buNone/>
            </a:pPr>
            <a:r>
              <a:rPr lang="en" sz="3000"/>
              <a:t>Available Guidance</a:t>
            </a:r>
            <a:endParaRPr sz="3000"/>
          </a:p>
        </p:txBody>
      </p:sp>
      <p:sp>
        <p:nvSpPr>
          <p:cNvPr id="484" name="Google Shape;484;p70"/>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485" name="Google Shape;485;p70"/>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486" name="Google Shape;486;p70"/>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71"/>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Current Guidance from the U.S. Department of Education</a:t>
            </a:r>
            <a:endParaRPr sz="3000"/>
          </a:p>
        </p:txBody>
      </p:sp>
      <p:sp>
        <p:nvSpPr>
          <p:cNvPr id="493" name="Google Shape;493;p71"/>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 sz="1800"/>
              <a:t>“Ensuring compliance with the Individuals with Disabilities Education Act (IDEA), Section 504 of the Rehabilitation Act (Section 504), and Title II of the Americans with Disabilities Act should not prevent any school from offering educational programs through distance instruction.”</a:t>
            </a:r>
            <a:endParaRPr sz="1100"/>
          </a:p>
          <a:p>
            <a:pPr indent="0" lvl="0" marL="0" rtl="0" algn="r">
              <a:lnSpc>
                <a:spcPct val="90000"/>
              </a:lnSpc>
              <a:spcBef>
                <a:spcPts val="800"/>
              </a:spcBef>
              <a:spcAft>
                <a:spcPts val="0"/>
              </a:spcAft>
              <a:buClr>
                <a:schemeClr val="dk1"/>
              </a:buClr>
              <a:buSzPts val="1800"/>
              <a:buNone/>
            </a:pPr>
            <a:r>
              <a:rPr lang="en" sz="1800" u="sng">
                <a:solidFill>
                  <a:schemeClr val="hlink"/>
                </a:solidFill>
                <a:hlinkClick r:id="rId3"/>
              </a:rPr>
              <a:t>Supplemental Fact Sheet March 21, 2020</a:t>
            </a:r>
            <a:endParaRPr sz="1800"/>
          </a:p>
          <a:p>
            <a:pPr indent="0" lvl="0" marL="0" rtl="0" algn="r">
              <a:lnSpc>
                <a:spcPct val="90000"/>
              </a:lnSpc>
              <a:spcBef>
                <a:spcPts val="800"/>
              </a:spcBef>
              <a:spcAft>
                <a:spcPts val="0"/>
              </a:spcAft>
              <a:buClr>
                <a:schemeClr val="dk1"/>
              </a:buClr>
              <a:buSzPts val="1800"/>
              <a:buNone/>
            </a:pPr>
            <a:r>
              <a:t/>
            </a:r>
            <a:endParaRPr sz="1800"/>
          </a:p>
        </p:txBody>
      </p:sp>
      <p:sp>
        <p:nvSpPr>
          <p:cNvPr id="494" name="Google Shape;494;p71"/>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495" name="Google Shape;495;p71"/>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496" name="Google Shape;496;p71"/>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72"/>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Additional Guidance</a:t>
            </a:r>
            <a:endParaRPr sz="3000"/>
          </a:p>
        </p:txBody>
      </p:sp>
      <p:sp>
        <p:nvSpPr>
          <p:cNvPr id="502" name="Google Shape;502;p7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 sz="1800"/>
              <a:t>More information from the U.S. DOE and Office for Civil Rights is available on both the </a:t>
            </a:r>
            <a:endParaRPr sz="1100"/>
          </a:p>
          <a:p>
            <a:pPr indent="-177800" lvl="0" marL="177800" rtl="0" algn="l">
              <a:lnSpc>
                <a:spcPct val="90000"/>
              </a:lnSpc>
              <a:spcBef>
                <a:spcPts val="800"/>
              </a:spcBef>
              <a:spcAft>
                <a:spcPts val="0"/>
              </a:spcAft>
              <a:buClr>
                <a:schemeClr val="dk1"/>
              </a:buClr>
              <a:buSzPts val="1800"/>
              <a:buChar char="•"/>
            </a:pPr>
            <a:r>
              <a:rPr lang="en" sz="1800"/>
              <a:t>SETDA Coalition of eLearning “Accessibility” page and </a:t>
            </a:r>
            <a:endParaRPr sz="1100"/>
          </a:p>
          <a:p>
            <a:pPr indent="-177800" lvl="0" marL="177800" rtl="0" algn="l">
              <a:lnSpc>
                <a:spcPct val="90000"/>
              </a:lnSpc>
              <a:spcBef>
                <a:spcPts val="800"/>
              </a:spcBef>
              <a:spcAft>
                <a:spcPts val="0"/>
              </a:spcAft>
              <a:buClr>
                <a:schemeClr val="dk1"/>
              </a:buClr>
              <a:buSzPts val="1800"/>
              <a:buChar char="•"/>
            </a:pPr>
            <a:r>
              <a:rPr lang="en" sz="1800"/>
              <a:t>AEM Center’s Access &amp; Distance Education page</a:t>
            </a:r>
            <a:endParaRPr sz="1100"/>
          </a:p>
        </p:txBody>
      </p:sp>
      <p:sp>
        <p:nvSpPr>
          <p:cNvPr id="503" name="Google Shape;503;p72"/>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504" name="Google Shape;504;p72"/>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505" name="Google Shape;505;p72"/>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73"/>
          <p:cNvSpPr txBox="1"/>
          <p:nvPr>
            <p:ph type="title"/>
          </p:nvPr>
        </p:nvSpPr>
        <p:spPr>
          <a:xfrm>
            <a:off x="623888" y="1282305"/>
            <a:ext cx="7886700" cy="2139553"/>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3300"/>
              <a:buFont typeface="Arial Black"/>
              <a:buNone/>
            </a:pPr>
            <a:r>
              <a:rPr lang="en" sz="3000"/>
              <a:t>Recommendations for a School Community Response</a:t>
            </a:r>
            <a:endParaRPr sz="3000"/>
          </a:p>
        </p:txBody>
      </p:sp>
      <p:sp>
        <p:nvSpPr>
          <p:cNvPr id="511" name="Google Shape;511;p73"/>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512" name="Google Shape;512;p73"/>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513" name="Google Shape;513;p73"/>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descr="A picture containing drawing&#10;&#10;Description automatically generated" id="243" name="Google Shape;243;p47"/>
          <p:cNvPicPr preferRelativeResize="0"/>
          <p:nvPr/>
        </p:nvPicPr>
        <p:blipFill rotWithShape="1">
          <a:blip r:embed="rId3">
            <a:alphaModFix/>
          </a:blip>
          <a:srcRect b="0" l="0" r="0" t="0"/>
          <a:stretch/>
        </p:blipFill>
        <p:spPr>
          <a:xfrm>
            <a:off x="3491974" y="4189816"/>
            <a:ext cx="1897386" cy="1096268"/>
          </a:xfrm>
          <a:prstGeom prst="rect">
            <a:avLst/>
          </a:prstGeom>
          <a:noFill/>
          <a:ln>
            <a:noFill/>
          </a:ln>
        </p:spPr>
      </p:pic>
      <p:sp>
        <p:nvSpPr>
          <p:cNvPr id="244" name="Google Shape;244;p47"/>
          <p:cNvSpPr txBox="1"/>
          <p:nvPr>
            <p:ph type="title"/>
          </p:nvPr>
        </p:nvSpPr>
        <p:spPr>
          <a:xfrm>
            <a:off x="425302" y="191613"/>
            <a:ext cx="6418406" cy="85645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000"/>
              <a:buFont typeface="Calibri"/>
              <a:buNone/>
            </a:pPr>
            <a:r>
              <a:rPr b="1" lang="en" sz="3000"/>
              <a:t>Here are some edWebinar tips...</a:t>
            </a:r>
            <a:endParaRPr/>
          </a:p>
        </p:txBody>
      </p:sp>
      <p:sp>
        <p:nvSpPr>
          <p:cNvPr id="245" name="Google Shape;245;p47"/>
          <p:cNvSpPr txBox="1"/>
          <p:nvPr>
            <p:ph idx="1" type="body"/>
          </p:nvPr>
        </p:nvSpPr>
        <p:spPr>
          <a:xfrm>
            <a:off x="425302" y="1445955"/>
            <a:ext cx="8591107" cy="2678213"/>
          </a:xfrm>
          <a:prstGeom prst="rect">
            <a:avLst/>
          </a:prstGeom>
          <a:noFill/>
          <a:ln>
            <a:noFill/>
          </a:ln>
        </p:spPr>
        <p:txBody>
          <a:bodyPr anchorCtr="0" anchor="t" bIns="45700" lIns="91425" spcFirstLastPara="1" rIns="91425" wrap="square" tIns="45700">
            <a:noAutofit/>
          </a:bodyPr>
          <a:lstStyle/>
          <a:p>
            <a:pPr indent="-339725" lvl="0" marL="339725" rtl="0" algn="l">
              <a:lnSpc>
                <a:spcPct val="150000"/>
              </a:lnSpc>
              <a:spcBef>
                <a:spcPts val="0"/>
              </a:spcBef>
              <a:spcAft>
                <a:spcPts val="0"/>
              </a:spcAft>
              <a:buClr>
                <a:srgbClr val="000000"/>
              </a:buClr>
              <a:buSzPts val="1600"/>
              <a:buFont typeface="Arial"/>
              <a:buChar char="•"/>
            </a:pPr>
            <a:r>
              <a:rPr b="1" lang="en" sz="1600">
                <a:solidFill>
                  <a:srgbClr val="000000"/>
                </a:solidFill>
                <a:latin typeface="Calibri"/>
                <a:ea typeface="Calibri"/>
                <a:cs typeface="Calibri"/>
                <a:sym typeface="Calibri"/>
              </a:rPr>
              <a:t>Post in the chat </a:t>
            </a:r>
            <a:r>
              <a:rPr lang="en" sz="1600">
                <a:solidFill>
                  <a:srgbClr val="000000"/>
                </a:solidFill>
                <a:latin typeface="Calibri"/>
                <a:ea typeface="Calibri"/>
                <a:cs typeface="Calibri"/>
                <a:sym typeface="Calibri"/>
              </a:rPr>
              <a:t>to join the live discussion. </a:t>
            </a:r>
            <a:endParaRPr/>
          </a:p>
          <a:p>
            <a:pPr indent="-339725" lvl="0" marL="339725" rtl="0" algn="l">
              <a:lnSpc>
                <a:spcPct val="150000"/>
              </a:lnSpc>
              <a:spcBef>
                <a:spcPts val="600"/>
              </a:spcBef>
              <a:spcAft>
                <a:spcPts val="0"/>
              </a:spcAft>
              <a:buClr>
                <a:srgbClr val="000000"/>
              </a:buClr>
              <a:buSzPts val="1600"/>
              <a:buFont typeface="Arial"/>
              <a:buChar char="•"/>
            </a:pPr>
            <a:r>
              <a:rPr b="1" lang="en" sz="1600">
                <a:solidFill>
                  <a:srgbClr val="000000"/>
                </a:solidFill>
                <a:latin typeface="Calibri"/>
                <a:ea typeface="Calibri"/>
                <a:cs typeface="Calibri"/>
                <a:sym typeface="Calibri"/>
              </a:rPr>
              <a:t>Ask a question </a:t>
            </a:r>
            <a:r>
              <a:rPr lang="en" sz="1600">
                <a:solidFill>
                  <a:srgbClr val="000000"/>
                </a:solidFill>
                <a:latin typeface="Calibri"/>
                <a:ea typeface="Calibri"/>
                <a:cs typeface="Calibri"/>
                <a:sym typeface="Calibri"/>
              </a:rPr>
              <a:t>by clicking the question mark icon on your screen.</a:t>
            </a:r>
            <a:endParaRPr/>
          </a:p>
          <a:p>
            <a:pPr indent="-339725" lvl="0" marL="339725" rtl="0" algn="l">
              <a:lnSpc>
                <a:spcPct val="150000"/>
              </a:lnSpc>
              <a:spcBef>
                <a:spcPts val="600"/>
              </a:spcBef>
              <a:spcAft>
                <a:spcPts val="0"/>
              </a:spcAft>
              <a:buClr>
                <a:srgbClr val="000000"/>
              </a:buClr>
              <a:buSzPts val="1600"/>
              <a:buFont typeface="Arial"/>
              <a:buChar char="•"/>
            </a:pPr>
            <a:r>
              <a:rPr b="1" lang="en" sz="1600">
                <a:solidFill>
                  <a:srgbClr val="000000"/>
                </a:solidFill>
                <a:latin typeface="Calibri"/>
                <a:ea typeface="Calibri"/>
                <a:cs typeface="Calibri"/>
                <a:sym typeface="Calibri"/>
              </a:rPr>
              <a:t>Close other applications </a:t>
            </a:r>
            <a:r>
              <a:rPr lang="en" sz="1600">
                <a:solidFill>
                  <a:srgbClr val="000000"/>
                </a:solidFill>
                <a:latin typeface="Calibri"/>
                <a:ea typeface="Calibri"/>
                <a:cs typeface="Calibri"/>
                <a:sym typeface="Calibri"/>
              </a:rPr>
              <a:t>that use bandwidth or resources on your device.</a:t>
            </a:r>
            <a:endParaRPr/>
          </a:p>
          <a:p>
            <a:pPr indent="-339725" lvl="0" marL="339725" rtl="0" algn="l">
              <a:lnSpc>
                <a:spcPct val="150000"/>
              </a:lnSpc>
              <a:spcBef>
                <a:spcPts val="600"/>
              </a:spcBef>
              <a:spcAft>
                <a:spcPts val="0"/>
              </a:spcAft>
              <a:buClr>
                <a:srgbClr val="000000"/>
              </a:buClr>
              <a:buSzPts val="1600"/>
              <a:buFont typeface="Arial"/>
              <a:buChar char="•"/>
            </a:pPr>
            <a:r>
              <a:rPr b="1" lang="en" sz="1600">
                <a:solidFill>
                  <a:srgbClr val="000000"/>
                </a:solidFill>
                <a:latin typeface="Calibri"/>
                <a:ea typeface="Calibri"/>
                <a:cs typeface="Calibri"/>
                <a:sym typeface="Calibri"/>
              </a:rPr>
              <a:t>For audio issues </a:t>
            </a:r>
            <a:r>
              <a:rPr lang="en" sz="1600">
                <a:solidFill>
                  <a:srgbClr val="000000"/>
                </a:solidFill>
                <a:latin typeface="Calibri"/>
                <a:ea typeface="Calibri"/>
                <a:cs typeface="Calibri"/>
                <a:sym typeface="Calibri"/>
              </a:rPr>
              <a:t>you can also use your phone by clicking the phone icon at the top of your screen.</a:t>
            </a:r>
            <a:endParaRPr/>
          </a:p>
          <a:p>
            <a:pPr indent="-339725" lvl="0" marL="339725" rtl="0" algn="l">
              <a:lnSpc>
                <a:spcPct val="150000"/>
              </a:lnSpc>
              <a:spcBef>
                <a:spcPts val="600"/>
              </a:spcBef>
              <a:spcAft>
                <a:spcPts val="0"/>
              </a:spcAft>
              <a:buClr>
                <a:srgbClr val="000000"/>
              </a:buClr>
              <a:buSzPts val="1600"/>
              <a:buFont typeface="Arial"/>
              <a:buChar char="•"/>
            </a:pPr>
            <a:r>
              <a:rPr b="1" lang="en" sz="1600">
                <a:solidFill>
                  <a:srgbClr val="000000"/>
                </a:solidFill>
                <a:latin typeface="Calibri"/>
                <a:ea typeface="Calibri"/>
                <a:cs typeface="Calibri"/>
                <a:sym typeface="Calibri"/>
              </a:rPr>
              <a:t>If you’re having trouble connecting, </a:t>
            </a:r>
            <a:r>
              <a:rPr lang="en" sz="1600">
                <a:solidFill>
                  <a:srgbClr val="000000"/>
                </a:solidFill>
                <a:latin typeface="Calibri"/>
                <a:ea typeface="Calibri"/>
                <a:cs typeface="Calibri"/>
                <a:sym typeface="Calibri"/>
              </a:rPr>
              <a:t>try refreshing your browser or relaunching the app.</a:t>
            </a:r>
            <a:endParaRPr/>
          </a:p>
          <a:p>
            <a:pPr indent="-339725" lvl="0" marL="339725" rtl="0" algn="l">
              <a:lnSpc>
                <a:spcPct val="150000"/>
              </a:lnSpc>
              <a:spcBef>
                <a:spcPts val="600"/>
              </a:spcBef>
              <a:spcAft>
                <a:spcPts val="0"/>
              </a:spcAft>
              <a:buClr>
                <a:srgbClr val="000000"/>
              </a:buClr>
              <a:buSzPts val="1600"/>
              <a:buFont typeface="Arial"/>
              <a:buChar char="•"/>
            </a:pPr>
            <a:r>
              <a:rPr b="1" lang="en" sz="1600">
                <a:solidFill>
                  <a:srgbClr val="000000"/>
                </a:solidFill>
                <a:latin typeface="Calibri"/>
                <a:ea typeface="Calibri"/>
                <a:cs typeface="Calibri"/>
                <a:sym typeface="Calibri"/>
              </a:rPr>
              <a:t>Captioning </a:t>
            </a:r>
            <a:r>
              <a:rPr lang="en" sz="1600">
                <a:solidFill>
                  <a:srgbClr val="000000"/>
                </a:solidFill>
                <a:latin typeface="Calibri"/>
                <a:ea typeface="Calibri"/>
                <a:cs typeface="Calibri"/>
                <a:sym typeface="Calibri"/>
              </a:rPr>
              <a:t>will be added to the recording within two weeks of the live event.</a:t>
            </a:r>
            <a:endParaRPr b="1" sz="1600">
              <a:solidFill>
                <a:srgbClr val="000000"/>
              </a:solidFill>
              <a:latin typeface="Calibri"/>
              <a:ea typeface="Calibri"/>
              <a:cs typeface="Calibri"/>
              <a:sym typeface="Calibri"/>
            </a:endParaRPr>
          </a:p>
        </p:txBody>
      </p:sp>
      <p:pic>
        <p:nvPicPr>
          <p:cNvPr id="246" name="Google Shape;246;p47"/>
          <p:cNvPicPr preferRelativeResize="0"/>
          <p:nvPr/>
        </p:nvPicPr>
        <p:blipFill rotWithShape="1">
          <a:blip r:embed="rId4">
            <a:alphaModFix/>
          </a:blip>
          <a:srcRect b="0" l="0" r="0" t="0"/>
          <a:stretch/>
        </p:blipFill>
        <p:spPr>
          <a:xfrm>
            <a:off x="267986" y="4435682"/>
            <a:ext cx="1473774" cy="575039"/>
          </a:xfrm>
          <a:prstGeom prst="rect">
            <a:avLst/>
          </a:prstGeom>
          <a:noFill/>
          <a:ln>
            <a:noFill/>
          </a:ln>
        </p:spPr>
      </p:pic>
      <p:sp>
        <p:nvSpPr>
          <p:cNvPr id="247" name="Google Shape;247;p47"/>
          <p:cNvSpPr/>
          <p:nvPr/>
        </p:nvSpPr>
        <p:spPr>
          <a:xfrm>
            <a:off x="661" y="-1961"/>
            <a:ext cx="9144000" cy="92337"/>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3"/>
              <a:buFont typeface="Calibri"/>
              <a:buNone/>
            </a:pPr>
            <a:r>
              <a:t/>
            </a:r>
            <a:endParaRPr b="0" i="0" sz="1013" u="none" cap="none" strike="noStrike">
              <a:solidFill>
                <a:srgbClr val="1F497D"/>
              </a:solidFill>
              <a:latin typeface="Calibri"/>
              <a:ea typeface="Calibri"/>
              <a:cs typeface="Calibri"/>
              <a:sym typeface="Calibri"/>
            </a:endParaRPr>
          </a:p>
        </p:txBody>
      </p:sp>
      <p:sp>
        <p:nvSpPr>
          <p:cNvPr id="248" name="Google Shape;248;p47"/>
          <p:cNvSpPr/>
          <p:nvPr/>
        </p:nvSpPr>
        <p:spPr>
          <a:xfrm>
            <a:off x="-1742" y="5076369"/>
            <a:ext cx="9144000" cy="92337"/>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3"/>
              <a:buFont typeface="Calibri"/>
              <a:buNone/>
            </a:pPr>
            <a:r>
              <a:t/>
            </a:r>
            <a:endParaRPr b="0" i="0" sz="1013" u="none" cap="none" strike="noStrike">
              <a:solidFill>
                <a:srgbClr val="1F497D"/>
              </a:solidFill>
              <a:latin typeface="Calibri"/>
              <a:ea typeface="Calibri"/>
              <a:cs typeface="Calibri"/>
              <a:sym typeface="Calibri"/>
            </a:endParaRPr>
          </a:p>
        </p:txBody>
      </p:sp>
      <p:cxnSp>
        <p:nvCxnSpPr>
          <p:cNvPr id="249" name="Google Shape;249;p47"/>
          <p:cNvCxnSpPr/>
          <p:nvPr/>
        </p:nvCxnSpPr>
        <p:spPr>
          <a:xfrm>
            <a:off x="9171" y="1149310"/>
            <a:ext cx="9134829" cy="0"/>
          </a:xfrm>
          <a:prstGeom prst="straightConnector1">
            <a:avLst/>
          </a:prstGeom>
          <a:noFill/>
          <a:ln cap="flat" cmpd="sng" w="25400">
            <a:solidFill>
              <a:srgbClr val="C5D8F1"/>
            </a:solidFill>
            <a:prstDash val="solid"/>
            <a:round/>
            <a:headEnd len="sm" w="sm" type="none"/>
            <a:tailEnd len="sm" w="sm" type="none"/>
          </a:ln>
        </p:spPr>
      </p:cxnSp>
      <p:pic>
        <p:nvPicPr>
          <p:cNvPr id="250" name="Google Shape;250;p47"/>
          <p:cNvPicPr preferRelativeResize="0"/>
          <p:nvPr/>
        </p:nvPicPr>
        <p:blipFill rotWithShape="1">
          <a:blip r:embed="rId5">
            <a:alphaModFix/>
          </a:blip>
          <a:srcRect b="0" l="0" r="0" t="0"/>
          <a:stretch/>
        </p:blipFill>
        <p:spPr>
          <a:xfrm>
            <a:off x="7322409" y="4553239"/>
            <a:ext cx="1552172" cy="45748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Google Shape;519;p74"/>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Our Common Goal</a:t>
            </a:r>
            <a:endParaRPr sz="3000"/>
          </a:p>
        </p:txBody>
      </p:sp>
      <p:sp>
        <p:nvSpPr>
          <p:cNvPr id="520" name="Google Shape;520;p7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rPr lang="en" sz="2800"/>
              <a:t>To support the continuous progress of all learners, including students with disabilities, in this time of national emergency. </a:t>
            </a:r>
            <a:endParaRPr sz="2800"/>
          </a:p>
        </p:txBody>
      </p:sp>
      <p:sp>
        <p:nvSpPr>
          <p:cNvPr id="521" name="Google Shape;521;p74"/>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522" name="Google Shape;522;p74"/>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523" name="Google Shape;523;p74"/>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75"/>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2800"/>
              <a:t>Come Together as a Community: 4 Cs</a:t>
            </a:r>
            <a:endParaRPr sz="2800"/>
          </a:p>
        </p:txBody>
      </p:sp>
      <p:sp>
        <p:nvSpPr>
          <p:cNvPr id="529" name="Google Shape;529;p7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rPr lang="en" sz="2400"/>
              <a:t>Cross-functional teams can:</a:t>
            </a:r>
            <a:endParaRPr sz="2400"/>
          </a:p>
          <a:p>
            <a:pPr indent="-190500" lvl="0" marL="177800" rtl="0" algn="l">
              <a:lnSpc>
                <a:spcPct val="90000"/>
              </a:lnSpc>
              <a:spcBef>
                <a:spcPts val="800"/>
              </a:spcBef>
              <a:spcAft>
                <a:spcPts val="0"/>
              </a:spcAft>
              <a:buClr>
                <a:schemeClr val="dk1"/>
              </a:buClr>
              <a:buSzPts val="2400"/>
              <a:buChar char="•"/>
            </a:pPr>
            <a:r>
              <a:rPr lang="en" sz="2400"/>
              <a:t>Coordinate</a:t>
            </a:r>
            <a:endParaRPr sz="2400"/>
          </a:p>
          <a:p>
            <a:pPr indent="-190500" lvl="0" marL="177800" rtl="0" algn="l">
              <a:lnSpc>
                <a:spcPct val="90000"/>
              </a:lnSpc>
              <a:spcBef>
                <a:spcPts val="800"/>
              </a:spcBef>
              <a:spcAft>
                <a:spcPts val="0"/>
              </a:spcAft>
              <a:buClr>
                <a:schemeClr val="dk1"/>
              </a:buClr>
              <a:buSzPts val="2400"/>
              <a:buChar char="•"/>
            </a:pPr>
            <a:r>
              <a:rPr lang="en" sz="2400"/>
              <a:t>Collaborate </a:t>
            </a:r>
            <a:endParaRPr sz="2400"/>
          </a:p>
          <a:p>
            <a:pPr indent="-190500" lvl="0" marL="177800" rtl="0" algn="l">
              <a:lnSpc>
                <a:spcPct val="90000"/>
              </a:lnSpc>
              <a:spcBef>
                <a:spcPts val="800"/>
              </a:spcBef>
              <a:spcAft>
                <a:spcPts val="0"/>
              </a:spcAft>
              <a:buClr>
                <a:schemeClr val="dk1"/>
              </a:buClr>
              <a:buSzPts val="2400"/>
              <a:buChar char="•"/>
            </a:pPr>
            <a:r>
              <a:rPr lang="en" sz="2400"/>
              <a:t>Communicate</a:t>
            </a:r>
            <a:endParaRPr sz="2400"/>
          </a:p>
          <a:p>
            <a:pPr indent="-190500" lvl="0" marL="177800" rtl="0" algn="l">
              <a:lnSpc>
                <a:spcPct val="90000"/>
              </a:lnSpc>
              <a:spcBef>
                <a:spcPts val="800"/>
              </a:spcBef>
              <a:spcAft>
                <a:spcPts val="0"/>
              </a:spcAft>
              <a:buClr>
                <a:schemeClr val="dk1"/>
              </a:buClr>
              <a:buSzPts val="2400"/>
              <a:buChar char="•"/>
            </a:pPr>
            <a:r>
              <a:rPr lang="en" sz="2400"/>
              <a:t>(Maintain) Continuity</a:t>
            </a:r>
            <a:endParaRPr sz="2400"/>
          </a:p>
          <a:p>
            <a:pPr indent="-38100" lvl="0" marL="177800" rtl="0" algn="l">
              <a:lnSpc>
                <a:spcPct val="90000"/>
              </a:lnSpc>
              <a:spcBef>
                <a:spcPts val="800"/>
              </a:spcBef>
              <a:spcAft>
                <a:spcPts val="0"/>
              </a:spcAft>
              <a:buClr>
                <a:schemeClr val="dk1"/>
              </a:buClr>
              <a:buSzPts val="2100"/>
              <a:buNone/>
            </a:pPr>
            <a:r>
              <a:t/>
            </a:r>
            <a:endParaRPr sz="1100"/>
          </a:p>
          <a:p>
            <a:pPr indent="0" lvl="0" marL="0" rtl="0" algn="l">
              <a:lnSpc>
                <a:spcPct val="90000"/>
              </a:lnSpc>
              <a:spcBef>
                <a:spcPts val="800"/>
              </a:spcBef>
              <a:spcAft>
                <a:spcPts val="0"/>
              </a:spcAft>
              <a:buClr>
                <a:schemeClr val="dk1"/>
              </a:buClr>
              <a:buSzPts val="2100"/>
              <a:buNone/>
            </a:pPr>
            <a:r>
              <a:t/>
            </a:r>
            <a:endParaRPr sz="1100"/>
          </a:p>
        </p:txBody>
      </p:sp>
      <p:sp>
        <p:nvSpPr>
          <p:cNvPr id="530" name="Google Shape;530;p75"/>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531" name="Google Shape;531;p75"/>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532" name="Google Shape;532;p75"/>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76"/>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Coordinate</a:t>
            </a:r>
            <a:endParaRPr sz="3000"/>
          </a:p>
        </p:txBody>
      </p:sp>
      <p:pic>
        <p:nvPicPr>
          <p:cNvPr descr="A skydiving team" id="539" name="Google Shape;539;p76"/>
          <p:cNvPicPr preferRelativeResize="0"/>
          <p:nvPr>
            <p:ph idx="1" type="body"/>
          </p:nvPr>
        </p:nvPicPr>
        <p:blipFill rotWithShape="1">
          <a:blip r:embed="rId3">
            <a:alphaModFix/>
          </a:blip>
          <a:srcRect b="0" l="0" r="0" t="0"/>
          <a:stretch/>
        </p:blipFill>
        <p:spPr>
          <a:xfrm>
            <a:off x="628650" y="1369219"/>
            <a:ext cx="4326853" cy="2974711"/>
          </a:xfrm>
          <a:prstGeom prst="rect">
            <a:avLst/>
          </a:prstGeom>
          <a:noFill/>
          <a:ln>
            <a:noFill/>
          </a:ln>
        </p:spPr>
      </p:pic>
      <p:sp>
        <p:nvSpPr>
          <p:cNvPr id="540" name="Google Shape;540;p76"/>
          <p:cNvSpPr txBox="1"/>
          <p:nvPr>
            <p:ph idx="2" type="body"/>
          </p:nvPr>
        </p:nvSpPr>
        <p:spPr>
          <a:xfrm>
            <a:off x="5194737" y="1369219"/>
            <a:ext cx="3320612" cy="308454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 sz="2000"/>
              <a:t>High-leverage coordination</a:t>
            </a:r>
            <a:endParaRPr sz="2000"/>
          </a:p>
          <a:p>
            <a:pPr indent="-190500" lvl="0" marL="177800" rtl="0" algn="l">
              <a:lnSpc>
                <a:spcPct val="90000"/>
              </a:lnSpc>
              <a:spcBef>
                <a:spcPts val="800"/>
              </a:spcBef>
              <a:spcAft>
                <a:spcPts val="0"/>
              </a:spcAft>
              <a:buClr>
                <a:schemeClr val="dk1"/>
              </a:buClr>
              <a:buSzPts val="2000"/>
              <a:buChar char="•"/>
            </a:pPr>
            <a:r>
              <a:rPr lang="en" sz="2000"/>
              <a:t>Administration</a:t>
            </a:r>
            <a:endParaRPr sz="2000"/>
          </a:p>
          <a:p>
            <a:pPr indent="-190500" lvl="0" marL="177800" rtl="0" algn="l">
              <a:lnSpc>
                <a:spcPct val="90000"/>
              </a:lnSpc>
              <a:spcBef>
                <a:spcPts val="800"/>
              </a:spcBef>
              <a:spcAft>
                <a:spcPts val="0"/>
              </a:spcAft>
              <a:buClr>
                <a:schemeClr val="dk1"/>
              </a:buClr>
              <a:buSzPts val="2000"/>
              <a:buChar char="•"/>
            </a:pPr>
            <a:r>
              <a:rPr lang="en" sz="2000"/>
              <a:t>General Education</a:t>
            </a:r>
            <a:endParaRPr sz="2000"/>
          </a:p>
          <a:p>
            <a:pPr indent="-190500" lvl="0" marL="177800" rtl="0" algn="l">
              <a:lnSpc>
                <a:spcPct val="90000"/>
              </a:lnSpc>
              <a:spcBef>
                <a:spcPts val="800"/>
              </a:spcBef>
              <a:spcAft>
                <a:spcPts val="0"/>
              </a:spcAft>
              <a:buClr>
                <a:schemeClr val="dk1"/>
              </a:buClr>
              <a:buSzPts val="2000"/>
              <a:buChar char="•"/>
            </a:pPr>
            <a:r>
              <a:rPr lang="en" sz="2000"/>
              <a:t>Special Education</a:t>
            </a:r>
            <a:endParaRPr sz="2000"/>
          </a:p>
          <a:p>
            <a:pPr indent="-190500" lvl="0" marL="177800" rtl="0" algn="l">
              <a:lnSpc>
                <a:spcPct val="90000"/>
              </a:lnSpc>
              <a:spcBef>
                <a:spcPts val="800"/>
              </a:spcBef>
              <a:spcAft>
                <a:spcPts val="0"/>
              </a:spcAft>
              <a:buClr>
                <a:schemeClr val="dk1"/>
              </a:buClr>
              <a:buSzPts val="2000"/>
              <a:buChar char="•"/>
            </a:pPr>
            <a:r>
              <a:rPr lang="en" sz="2000"/>
              <a:t>Assistive Technology (AT)</a:t>
            </a:r>
            <a:endParaRPr sz="2000"/>
          </a:p>
          <a:p>
            <a:pPr indent="-190500" lvl="0" marL="177800" rtl="0" algn="l">
              <a:lnSpc>
                <a:spcPct val="90000"/>
              </a:lnSpc>
              <a:spcBef>
                <a:spcPts val="800"/>
              </a:spcBef>
              <a:spcAft>
                <a:spcPts val="0"/>
              </a:spcAft>
              <a:buClr>
                <a:schemeClr val="dk1"/>
              </a:buClr>
              <a:buSzPts val="2000"/>
              <a:buChar char="•"/>
            </a:pPr>
            <a:r>
              <a:rPr lang="en" sz="2000"/>
              <a:t>Educational Technology (EdTech) </a:t>
            </a:r>
            <a:endParaRPr sz="2000"/>
          </a:p>
          <a:p>
            <a:pPr indent="-190500" lvl="0" marL="177800" rtl="0" algn="l">
              <a:lnSpc>
                <a:spcPct val="90000"/>
              </a:lnSpc>
              <a:spcBef>
                <a:spcPts val="800"/>
              </a:spcBef>
              <a:spcAft>
                <a:spcPts val="0"/>
              </a:spcAft>
              <a:buClr>
                <a:schemeClr val="dk1"/>
              </a:buClr>
              <a:buSzPts val="2000"/>
              <a:buChar char="•"/>
            </a:pPr>
            <a:r>
              <a:rPr lang="en" sz="2000"/>
              <a:t>Parents &amp; Guardians</a:t>
            </a:r>
            <a:endParaRPr sz="2000"/>
          </a:p>
          <a:p>
            <a:pPr indent="-190500" lvl="0" marL="177800" rtl="0" algn="l">
              <a:lnSpc>
                <a:spcPct val="90000"/>
              </a:lnSpc>
              <a:spcBef>
                <a:spcPts val="800"/>
              </a:spcBef>
              <a:spcAft>
                <a:spcPts val="0"/>
              </a:spcAft>
              <a:buClr>
                <a:schemeClr val="dk1"/>
              </a:buClr>
              <a:buSzPts val="2000"/>
              <a:buChar char="•"/>
            </a:pPr>
            <a:r>
              <a:rPr lang="en" sz="2000"/>
              <a:t>Students</a:t>
            </a:r>
            <a:endParaRPr sz="2000"/>
          </a:p>
        </p:txBody>
      </p:sp>
      <p:sp>
        <p:nvSpPr>
          <p:cNvPr id="541" name="Google Shape;541;p76"/>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542" name="Google Shape;542;p76"/>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543" name="Google Shape;543;p76"/>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sp>
        <p:nvSpPr>
          <p:cNvPr id="549" name="Google Shape;549;p77"/>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Collaborate</a:t>
            </a:r>
            <a:endParaRPr sz="3000"/>
          </a:p>
        </p:txBody>
      </p:sp>
      <p:pic>
        <p:nvPicPr>
          <p:cNvPr descr="Cartoon image of individuals connected by a network" id="550" name="Google Shape;550;p77"/>
          <p:cNvPicPr preferRelativeResize="0"/>
          <p:nvPr>
            <p:ph idx="1" type="body"/>
          </p:nvPr>
        </p:nvPicPr>
        <p:blipFill rotWithShape="1">
          <a:blip r:embed="rId3">
            <a:alphaModFix/>
          </a:blip>
          <a:srcRect b="0" l="0" r="0" t="0"/>
          <a:stretch/>
        </p:blipFill>
        <p:spPr>
          <a:xfrm>
            <a:off x="2457255" y="1448438"/>
            <a:ext cx="4229490" cy="2989574"/>
          </a:xfrm>
          <a:prstGeom prst="rect">
            <a:avLst/>
          </a:prstGeom>
          <a:noFill/>
          <a:ln>
            <a:noFill/>
          </a:ln>
        </p:spPr>
      </p:pic>
      <p:sp>
        <p:nvSpPr>
          <p:cNvPr id="551" name="Google Shape;551;p77"/>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552" name="Google Shape;552;p77"/>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553" name="Google Shape;553;p77"/>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78"/>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Communicate</a:t>
            </a:r>
            <a:endParaRPr sz="3000"/>
          </a:p>
        </p:txBody>
      </p:sp>
      <p:pic>
        <p:nvPicPr>
          <p:cNvPr descr="Cartoon of two silhouette images, each with a callout bubble" id="560" name="Google Shape;560;p78"/>
          <p:cNvPicPr preferRelativeResize="0"/>
          <p:nvPr>
            <p:ph idx="1" type="body"/>
          </p:nvPr>
        </p:nvPicPr>
        <p:blipFill rotWithShape="1">
          <a:blip r:embed="rId3">
            <a:alphaModFix/>
          </a:blip>
          <a:srcRect b="0" l="0" r="0" t="0"/>
          <a:stretch/>
        </p:blipFill>
        <p:spPr>
          <a:xfrm>
            <a:off x="1524000" y="1443633"/>
            <a:ext cx="6096000" cy="3114675"/>
          </a:xfrm>
          <a:prstGeom prst="rect">
            <a:avLst/>
          </a:prstGeom>
          <a:noFill/>
          <a:ln>
            <a:noFill/>
          </a:ln>
        </p:spPr>
      </p:pic>
      <p:sp>
        <p:nvSpPr>
          <p:cNvPr id="561" name="Google Shape;561;p78"/>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562" name="Google Shape;562;p78"/>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563" name="Google Shape;563;p78"/>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Google Shape;569;p79"/>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Maintain Continuity</a:t>
            </a:r>
            <a:endParaRPr sz="3000"/>
          </a:p>
        </p:txBody>
      </p:sp>
      <p:sp>
        <p:nvSpPr>
          <p:cNvPr id="570" name="Google Shape;570;p79"/>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p>
            <a:pPr indent="-190500" lvl="0" marL="177800" rtl="0" algn="l">
              <a:lnSpc>
                <a:spcPct val="100000"/>
              </a:lnSpc>
              <a:spcBef>
                <a:spcPts val="0"/>
              </a:spcBef>
              <a:spcAft>
                <a:spcPts val="0"/>
              </a:spcAft>
              <a:buClr>
                <a:schemeClr val="dk1"/>
              </a:buClr>
              <a:buSzPts val="2000"/>
              <a:buChar char="•"/>
            </a:pPr>
            <a:r>
              <a:rPr lang="en" sz="2000"/>
              <a:t>To the extent possible, continue with what was working in the classroom setting.  </a:t>
            </a:r>
            <a:endParaRPr sz="2000"/>
          </a:p>
          <a:p>
            <a:pPr indent="-190500" lvl="0" marL="177800" rtl="0" algn="l">
              <a:lnSpc>
                <a:spcPct val="100000"/>
              </a:lnSpc>
              <a:spcBef>
                <a:spcPts val="800"/>
              </a:spcBef>
              <a:spcAft>
                <a:spcPts val="0"/>
              </a:spcAft>
              <a:buClr>
                <a:schemeClr val="dk1"/>
              </a:buClr>
              <a:buSzPts val="2000"/>
              <a:buChar char="•"/>
            </a:pPr>
            <a:r>
              <a:rPr lang="en" sz="2000"/>
              <a:t>Minimize the introduction of new digital materials and technologies.</a:t>
            </a:r>
            <a:endParaRPr sz="2000"/>
          </a:p>
          <a:p>
            <a:pPr indent="-190500" lvl="0" marL="177800" rtl="0" algn="l">
              <a:lnSpc>
                <a:spcPct val="100000"/>
              </a:lnSpc>
              <a:spcBef>
                <a:spcPts val="800"/>
              </a:spcBef>
              <a:spcAft>
                <a:spcPts val="0"/>
              </a:spcAft>
              <a:buClr>
                <a:schemeClr val="dk1"/>
              </a:buClr>
              <a:buSzPts val="2000"/>
              <a:buChar char="•"/>
            </a:pPr>
            <a:r>
              <a:rPr lang="en" sz="2000"/>
              <a:t>Collaborate and communicate with AT &amp; EdTech in process of selecting new digital materials and technologies.</a:t>
            </a:r>
            <a:endParaRPr sz="2000"/>
          </a:p>
          <a:p>
            <a:pPr indent="-38100" lvl="0" marL="177800" rtl="0" algn="l">
              <a:lnSpc>
                <a:spcPct val="100000"/>
              </a:lnSpc>
              <a:spcBef>
                <a:spcPts val="800"/>
              </a:spcBef>
              <a:spcAft>
                <a:spcPts val="0"/>
              </a:spcAft>
              <a:buClr>
                <a:schemeClr val="dk1"/>
              </a:buClr>
              <a:buSzPts val="2100"/>
              <a:buNone/>
            </a:pPr>
            <a:r>
              <a:t/>
            </a:r>
            <a:endParaRPr sz="1100"/>
          </a:p>
        </p:txBody>
      </p:sp>
      <p:sp>
        <p:nvSpPr>
          <p:cNvPr id="571" name="Google Shape;571;p79"/>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572" name="Google Shape;572;p79"/>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pic>
        <p:nvPicPr>
          <p:cNvPr descr="Arrow coveying staying the course in one direction: past, now, future, and continue" id="573" name="Google Shape;573;p79"/>
          <p:cNvPicPr preferRelativeResize="0"/>
          <p:nvPr>
            <p:ph idx="1" type="body"/>
          </p:nvPr>
        </p:nvPicPr>
        <p:blipFill rotWithShape="1">
          <a:blip r:embed="rId3">
            <a:alphaModFix/>
          </a:blip>
          <a:srcRect b="0" l="0" r="0" t="0"/>
          <a:stretch/>
        </p:blipFill>
        <p:spPr>
          <a:xfrm>
            <a:off x="988018" y="2297895"/>
            <a:ext cx="3265470" cy="1186284"/>
          </a:xfrm>
          <a:prstGeom prst="rect">
            <a:avLst/>
          </a:prstGeom>
          <a:noFill/>
          <a:ln>
            <a:noFill/>
          </a:ln>
        </p:spPr>
      </p:pic>
      <p:sp>
        <p:nvSpPr>
          <p:cNvPr id="574" name="Google Shape;574;p79"/>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80"/>
          <p:cNvSpPr txBox="1"/>
          <p:nvPr>
            <p:ph type="title"/>
          </p:nvPr>
        </p:nvSpPr>
        <p:spPr>
          <a:xfrm>
            <a:off x="623888" y="1282305"/>
            <a:ext cx="7886700" cy="2139553"/>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3300"/>
              <a:buFont typeface="Arial Black"/>
              <a:buNone/>
            </a:pPr>
            <a:r>
              <a:rPr lang="en" sz="3000"/>
              <a:t>Technical Assistance from the </a:t>
            </a:r>
            <a:endParaRPr sz="3000"/>
          </a:p>
          <a:p>
            <a:pPr indent="0" lvl="0" marL="0" rtl="0" algn="l">
              <a:lnSpc>
                <a:spcPct val="90000"/>
              </a:lnSpc>
              <a:spcBef>
                <a:spcPts val="0"/>
              </a:spcBef>
              <a:spcAft>
                <a:spcPts val="0"/>
              </a:spcAft>
              <a:buClr>
                <a:schemeClr val="lt1"/>
              </a:buClr>
              <a:buSzPts val="3300"/>
              <a:buFont typeface="Arial Black"/>
              <a:buNone/>
            </a:pPr>
            <a:r>
              <a:rPr lang="en" sz="3000"/>
              <a:t>AEM Center</a:t>
            </a:r>
            <a:endParaRPr sz="3000"/>
          </a:p>
        </p:txBody>
      </p:sp>
      <p:sp>
        <p:nvSpPr>
          <p:cNvPr id="580" name="Google Shape;580;p80"/>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581" name="Google Shape;581;p80"/>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582" name="Google Shape;582;p80"/>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81"/>
          <p:cNvSpPr txBox="1"/>
          <p:nvPr>
            <p:ph type="title"/>
          </p:nvPr>
        </p:nvSpPr>
        <p:spPr>
          <a:xfrm>
            <a:off x="628650" y="273845"/>
            <a:ext cx="7886700" cy="994172"/>
          </a:xfrm>
          <a:prstGeom prst="rect">
            <a:avLst/>
          </a:prstGeom>
          <a:solidFill>
            <a:schemeClr val="dk1"/>
          </a:solidFill>
          <a:ln>
            <a:noFill/>
          </a:ln>
        </p:spPr>
        <p:txBody>
          <a:bodyPr anchorCtr="0" anchor="ctr" bIns="51425" lIns="51425" spcFirstLastPara="1" rIns="51425" wrap="square" tIns="51425">
            <a:noAutofit/>
          </a:bodyPr>
          <a:lstStyle/>
          <a:p>
            <a:pPr indent="0" lvl="0" marL="0" rtl="0" algn="l">
              <a:lnSpc>
                <a:spcPct val="90000"/>
              </a:lnSpc>
              <a:spcBef>
                <a:spcPts val="0"/>
              </a:spcBef>
              <a:spcAft>
                <a:spcPts val="0"/>
              </a:spcAft>
              <a:buClr>
                <a:schemeClr val="lt1"/>
              </a:buClr>
              <a:buSzPts val="3300"/>
              <a:buFont typeface="Arial Black"/>
              <a:buNone/>
            </a:pPr>
            <a:r>
              <a:rPr lang="en" sz="3000"/>
              <a:t>Advice from Maya Angelou</a:t>
            </a:r>
            <a:endParaRPr sz="3000"/>
          </a:p>
        </p:txBody>
      </p:sp>
      <p:sp>
        <p:nvSpPr>
          <p:cNvPr id="589" name="Google Shape;589;p81"/>
          <p:cNvSpPr txBox="1"/>
          <p:nvPr>
            <p:ph idx="1" type="body"/>
          </p:nvPr>
        </p:nvSpPr>
        <p:spPr>
          <a:xfrm>
            <a:off x="628650" y="1369219"/>
            <a:ext cx="7886700" cy="3263504"/>
          </a:xfrm>
          <a:prstGeom prst="rect">
            <a:avLst/>
          </a:prstGeom>
          <a:noFill/>
          <a:ln>
            <a:noFill/>
          </a:ln>
        </p:spPr>
        <p:txBody>
          <a:bodyPr anchorCtr="0" anchor="t" bIns="25700" lIns="51425" spcFirstLastPara="1" rIns="51425" wrap="square" tIns="25700">
            <a:noAutofit/>
          </a:bodyPr>
          <a:lstStyle/>
          <a:p>
            <a:pPr indent="0" lvl="0" marL="0" rtl="0" algn="l">
              <a:lnSpc>
                <a:spcPct val="100000"/>
              </a:lnSpc>
              <a:spcBef>
                <a:spcPts val="0"/>
              </a:spcBef>
              <a:spcAft>
                <a:spcPts val="0"/>
              </a:spcAft>
              <a:buClr>
                <a:schemeClr val="dk1"/>
              </a:buClr>
              <a:buSzPts val="2400"/>
              <a:buNone/>
            </a:pPr>
            <a:r>
              <a:rPr b="1" lang="en" sz="2400"/>
              <a:t>“I’ve learned that whenever I decide something with an open heart, I usually make the right decision.</a:t>
            </a:r>
            <a:r>
              <a:rPr b="1" lang="en" sz="2400">
                <a:solidFill>
                  <a:schemeClr val="dk1"/>
                </a:solidFill>
              </a:rPr>
              <a:t>”</a:t>
            </a:r>
            <a:endParaRPr sz="1100"/>
          </a:p>
          <a:p>
            <a:pPr indent="0" lvl="0" marL="0" rtl="0" algn="l">
              <a:lnSpc>
                <a:spcPct val="100000"/>
              </a:lnSpc>
              <a:spcBef>
                <a:spcPts val="0"/>
              </a:spcBef>
              <a:spcAft>
                <a:spcPts val="0"/>
              </a:spcAft>
              <a:buClr>
                <a:schemeClr val="dk1"/>
              </a:buClr>
              <a:buSzPts val="2400"/>
              <a:buNone/>
            </a:pPr>
            <a:r>
              <a:t/>
            </a:r>
            <a:endParaRPr sz="2400">
              <a:solidFill>
                <a:schemeClr val="dk1"/>
              </a:solidFill>
            </a:endParaRPr>
          </a:p>
          <a:p>
            <a:pPr indent="0" lvl="0" marL="0" rtl="0" algn="l">
              <a:lnSpc>
                <a:spcPct val="100000"/>
              </a:lnSpc>
              <a:spcBef>
                <a:spcPts val="0"/>
              </a:spcBef>
              <a:spcAft>
                <a:spcPts val="0"/>
              </a:spcAft>
              <a:buClr>
                <a:schemeClr val="dk1"/>
              </a:buClr>
              <a:buSzPts val="2400"/>
              <a:buNone/>
            </a:pPr>
            <a:r>
              <a:rPr lang="en" sz="1800">
                <a:solidFill>
                  <a:schemeClr val="dk1"/>
                </a:solidFill>
              </a:rPr>
              <a:t>Maya Angelou, American Poet</a:t>
            </a:r>
            <a:endParaRPr sz="1800"/>
          </a:p>
        </p:txBody>
      </p:sp>
      <p:sp>
        <p:nvSpPr>
          <p:cNvPr id="590" name="Google Shape;590;p81"/>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 sz="900" u="none" cap="none" strike="noStrike">
                <a:solidFill>
                  <a:srgbClr val="8D8D8D"/>
                </a:solidFill>
                <a:latin typeface="Open Sans"/>
                <a:ea typeface="Open Sans"/>
                <a:cs typeface="Open Sans"/>
                <a:sym typeface="Open Sans"/>
              </a:rPr>
              <a:t>‹#›</a:t>
            </a:fld>
            <a:endParaRPr b="0" i="0" sz="700" u="none" cap="none" strike="noStrike">
              <a:solidFill>
                <a:srgbClr val="8D8D8D"/>
              </a:solidFill>
              <a:latin typeface="Open Sans"/>
              <a:ea typeface="Open Sans"/>
              <a:cs typeface="Open Sans"/>
              <a:sym typeface="Open Sans"/>
            </a:endParaRPr>
          </a:p>
        </p:txBody>
      </p:sp>
      <p:sp>
        <p:nvSpPr>
          <p:cNvPr id="591" name="Google Shape;591;p81"/>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592" name="Google Shape;592;p81"/>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sp>
        <p:nvSpPr>
          <p:cNvPr id="597" name="Google Shape;597;p82"/>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Selected High-Leverage Practices </a:t>
            </a:r>
            <a:endParaRPr sz="3000"/>
          </a:p>
        </p:txBody>
      </p:sp>
      <p:sp>
        <p:nvSpPr>
          <p:cNvPr id="598" name="Google Shape;598;p8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190500" lvl="0" marL="177800" rtl="0" algn="l">
              <a:lnSpc>
                <a:spcPct val="90000"/>
              </a:lnSpc>
              <a:spcBef>
                <a:spcPts val="0"/>
              </a:spcBef>
              <a:spcAft>
                <a:spcPts val="0"/>
              </a:spcAft>
              <a:buClr>
                <a:schemeClr val="dk1"/>
              </a:buClr>
              <a:buSzPts val="2400"/>
              <a:buChar char="•"/>
            </a:pPr>
            <a:r>
              <a:rPr lang="en" sz="2400"/>
              <a:t>Personalizing the Reading Experience</a:t>
            </a:r>
            <a:endParaRPr sz="2400"/>
          </a:p>
          <a:p>
            <a:pPr indent="-190500" lvl="0" marL="177800" rtl="0" algn="l">
              <a:lnSpc>
                <a:spcPct val="90000"/>
              </a:lnSpc>
              <a:spcBef>
                <a:spcPts val="800"/>
              </a:spcBef>
              <a:spcAft>
                <a:spcPts val="0"/>
              </a:spcAft>
              <a:buClr>
                <a:schemeClr val="dk1"/>
              </a:buClr>
              <a:buSzPts val="2400"/>
              <a:buChar char="•"/>
            </a:pPr>
            <a:r>
              <a:rPr lang="en" sz="2400"/>
              <a:t>Creating High-Quality and Accessible Video</a:t>
            </a:r>
            <a:endParaRPr sz="2400"/>
          </a:p>
          <a:p>
            <a:pPr indent="-190500" lvl="0" marL="177800" rtl="0" algn="l">
              <a:lnSpc>
                <a:spcPct val="90000"/>
              </a:lnSpc>
              <a:spcBef>
                <a:spcPts val="800"/>
              </a:spcBef>
              <a:spcAft>
                <a:spcPts val="0"/>
              </a:spcAft>
              <a:buClr>
                <a:schemeClr val="dk1"/>
              </a:buClr>
              <a:buSzPts val="2400"/>
              <a:buChar char="•"/>
            </a:pPr>
            <a:r>
              <a:rPr lang="en" sz="2400"/>
              <a:t>Creating Accessible Documents and Slide Decks</a:t>
            </a:r>
            <a:endParaRPr sz="2400"/>
          </a:p>
          <a:p>
            <a:pPr indent="-190500" lvl="0" marL="177800" rtl="0" algn="l">
              <a:lnSpc>
                <a:spcPct val="90000"/>
              </a:lnSpc>
              <a:spcBef>
                <a:spcPts val="800"/>
              </a:spcBef>
              <a:spcAft>
                <a:spcPts val="0"/>
              </a:spcAft>
              <a:buClr>
                <a:schemeClr val="dk1"/>
              </a:buClr>
              <a:buSzPts val="2400"/>
              <a:buChar char="•"/>
            </a:pPr>
            <a:r>
              <a:rPr lang="en" sz="2400"/>
              <a:t>Making Math Notation Accessible</a:t>
            </a:r>
            <a:endParaRPr sz="2400"/>
          </a:p>
        </p:txBody>
      </p:sp>
      <p:sp>
        <p:nvSpPr>
          <p:cNvPr id="599" name="Google Shape;599;p82"/>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600" name="Google Shape;600;p82"/>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601" name="Google Shape;601;p82"/>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Google Shape;606;p83"/>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Upcoming AEM Center Activities for High Leverage Practices</a:t>
            </a:r>
            <a:endParaRPr sz="3000"/>
          </a:p>
        </p:txBody>
      </p:sp>
      <p:sp>
        <p:nvSpPr>
          <p:cNvPr id="607" name="Google Shape;607;p8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190500" lvl="0" marL="177800" rtl="0" algn="l">
              <a:lnSpc>
                <a:spcPct val="90000"/>
              </a:lnSpc>
              <a:spcBef>
                <a:spcPts val="0"/>
              </a:spcBef>
              <a:spcAft>
                <a:spcPts val="0"/>
              </a:spcAft>
              <a:buClr>
                <a:schemeClr val="dk1"/>
              </a:buClr>
              <a:buSzPts val="2000"/>
              <a:buChar char="•"/>
            </a:pPr>
            <a:r>
              <a:rPr lang="en" sz="2000"/>
              <a:t>Resources are currently on our website</a:t>
            </a:r>
            <a:endParaRPr sz="2000"/>
          </a:p>
          <a:p>
            <a:pPr indent="-190500" lvl="0" marL="177800" rtl="0" algn="l">
              <a:lnSpc>
                <a:spcPct val="90000"/>
              </a:lnSpc>
              <a:spcBef>
                <a:spcPts val="800"/>
              </a:spcBef>
              <a:spcAft>
                <a:spcPts val="0"/>
              </a:spcAft>
              <a:buClr>
                <a:schemeClr val="dk1"/>
              </a:buClr>
              <a:buSzPts val="2000"/>
              <a:buChar char="•"/>
            </a:pPr>
            <a:r>
              <a:rPr lang="en" sz="2000"/>
              <a:t>Deeper dives beginning a week from today:</a:t>
            </a:r>
            <a:endParaRPr sz="2000"/>
          </a:p>
          <a:p>
            <a:pPr indent="-190500" lvl="1" marL="520700" rtl="0" algn="l">
              <a:lnSpc>
                <a:spcPct val="90000"/>
              </a:lnSpc>
              <a:spcBef>
                <a:spcPts val="400"/>
              </a:spcBef>
              <a:spcAft>
                <a:spcPts val="0"/>
              </a:spcAft>
              <a:buClr>
                <a:schemeClr val="dk1"/>
              </a:buClr>
              <a:buSzPts val="2000"/>
              <a:buChar char="•"/>
            </a:pPr>
            <a:r>
              <a:rPr b="1" lang="en" sz="2000"/>
              <a:t>Personalizing the Reading Experience</a:t>
            </a:r>
            <a:r>
              <a:rPr lang="en" sz="2000"/>
              <a:t>: Week of 3/30</a:t>
            </a:r>
            <a:endParaRPr sz="2000"/>
          </a:p>
          <a:p>
            <a:pPr indent="-190500" lvl="1" marL="520700" rtl="0" algn="l">
              <a:lnSpc>
                <a:spcPct val="90000"/>
              </a:lnSpc>
              <a:spcBef>
                <a:spcPts val="400"/>
              </a:spcBef>
              <a:spcAft>
                <a:spcPts val="0"/>
              </a:spcAft>
              <a:buClr>
                <a:schemeClr val="dk1"/>
              </a:buClr>
              <a:buSzPts val="2000"/>
              <a:buChar char="•"/>
            </a:pPr>
            <a:r>
              <a:rPr b="1" lang="en" sz="2000"/>
              <a:t>Creating High-Quality and Accessible Video</a:t>
            </a:r>
            <a:r>
              <a:rPr lang="en" sz="2000"/>
              <a:t>: Week of 4/6</a:t>
            </a:r>
            <a:endParaRPr sz="2000"/>
          </a:p>
          <a:p>
            <a:pPr indent="-190500" lvl="1" marL="520700" rtl="0" algn="l">
              <a:lnSpc>
                <a:spcPct val="90000"/>
              </a:lnSpc>
              <a:spcBef>
                <a:spcPts val="400"/>
              </a:spcBef>
              <a:spcAft>
                <a:spcPts val="0"/>
              </a:spcAft>
              <a:buClr>
                <a:schemeClr val="dk1"/>
              </a:buClr>
              <a:buSzPts val="2000"/>
              <a:buChar char="•"/>
            </a:pPr>
            <a:r>
              <a:rPr b="1" lang="en" sz="2000"/>
              <a:t>Creating Accessible Documents and Slide Decks</a:t>
            </a:r>
            <a:r>
              <a:rPr lang="en" sz="2000"/>
              <a:t>: Week of 4/13</a:t>
            </a:r>
            <a:endParaRPr sz="2000"/>
          </a:p>
          <a:p>
            <a:pPr indent="-190500" lvl="1" marL="520700" rtl="0" algn="l">
              <a:lnSpc>
                <a:spcPct val="90000"/>
              </a:lnSpc>
              <a:spcBef>
                <a:spcPts val="400"/>
              </a:spcBef>
              <a:spcAft>
                <a:spcPts val="0"/>
              </a:spcAft>
              <a:buClr>
                <a:schemeClr val="dk1"/>
              </a:buClr>
              <a:buSzPts val="2000"/>
              <a:buChar char="•"/>
            </a:pPr>
            <a:r>
              <a:rPr b="1" lang="en" sz="2000"/>
              <a:t>Making Math Notation Accessible</a:t>
            </a:r>
            <a:r>
              <a:rPr lang="en" sz="2000"/>
              <a:t>: Week of 4/20</a:t>
            </a:r>
            <a:endParaRPr sz="2000"/>
          </a:p>
          <a:p>
            <a:pPr indent="0" lvl="1" marL="342900" rtl="0" algn="l">
              <a:lnSpc>
                <a:spcPct val="90000"/>
              </a:lnSpc>
              <a:spcBef>
                <a:spcPts val="400"/>
              </a:spcBef>
              <a:spcAft>
                <a:spcPts val="0"/>
              </a:spcAft>
              <a:buClr>
                <a:schemeClr val="dk1"/>
              </a:buClr>
              <a:buSzPts val="1800"/>
              <a:buNone/>
            </a:pPr>
            <a:r>
              <a:t/>
            </a:r>
            <a:endParaRPr sz="1100"/>
          </a:p>
          <a:p>
            <a:pPr indent="-38100" lvl="0" marL="177800" rtl="0" algn="l">
              <a:lnSpc>
                <a:spcPct val="90000"/>
              </a:lnSpc>
              <a:spcBef>
                <a:spcPts val="800"/>
              </a:spcBef>
              <a:spcAft>
                <a:spcPts val="0"/>
              </a:spcAft>
              <a:buClr>
                <a:schemeClr val="dk1"/>
              </a:buClr>
              <a:buSzPts val="2100"/>
              <a:buNone/>
            </a:pPr>
            <a:r>
              <a:t/>
            </a:r>
            <a:endParaRPr sz="1100"/>
          </a:p>
        </p:txBody>
      </p:sp>
      <p:sp>
        <p:nvSpPr>
          <p:cNvPr id="608" name="Google Shape;608;p83"/>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 sz="900" u="none" cap="none" strike="noStrike">
                <a:solidFill>
                  <a:srgbClr val="8D8D8D"/>
                </a:solidFill>
                <a:latin typeface="Open Sans"/>
                <a:ea typeface="Open Sans"/>
                <a:cs typeface="Open Sans"/>
                <a:sym typeface="Open Sans"/>
              </a:rPr>
              <a:t>‹#›</a:t>
            </a:fld>
            <a:endParaRPr b="0" i="0" sz="900" u="none" cap="none" strike="noStrike">
              <a:solidFill>
                <a:srgbClr val="8D8D8D"/>
              </a:solidFill>
              <a:latin typeface="Open Sans"/>
              <a:ea typeface="Open Sans"/>
              <a:cs typeface="Open Sans"/>
              <a:sym typeface="Open Sans"/>
            </a:endParaRPr>
          </a:p>
        </p:txBody>
      </p:sp>
      <p:sp>
        <p:nvSpPr>
          <p:cNvPr id="609" name="Google Shape;609;p83"/>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610" name="Google Shape;610;p83"/>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pic>
        <p:nvPicPr>
          <p:cNvPr descr="A picture containing drawing&#10;&#10;Description automatically generated" id="256" name="Google Shape;256;p48"/>
          <p:cNvPicPr preferRelativeResize="0"/>
          <p:nvPr/>
        </p:nvPicPr>
        <p:blipFill rotWithShape="1">
          <a:blip r:embed="rId3">
            <a:alphaModFix/>
          </a:blip>
          <a:srcRect b="0" l="0" r="0" t="0"/>
          <a:stretch/>
        </p:blipFill>
        <p:spPr>
          <a:xfrm>
            <a:off x="3491974" y="4189816"/>
            <a:ext cx="1897386" cy="1096268"/>
          </a:xfrm>
          <a:prstGeom prst="rect">
            <a:avLst/>
          </a:prstGeom>
          <a:noFill/>
          <a:ln>
            <a:noFill/>
          </a:ln>
        </p:spPr>
      </p:pic>
      <p:sp>
        <p:nvSpPr>
          <p:cNvPr id="257" name="Google Shape;257;p48"/>
          <p:cNvSpPr txBox="1"/>
          <p:nvPr>
            <p:ph type="title"/>
          </p:nvPr>
        </p:nvSpPr>
        <p:spPr>
          <a:xfrm>
            <a:off x="379390" y="204872"/>
            <a:ext cx="8758641" cy="85566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997"/>
              <a:buFont typeface="Calibri"/>
              <a:buNone/>
            </a:pPr>
            <a:r>
              <a:rPr b="1" lang="en" sz="2997"/>
              <a:t>Join the free online community for this edWebinar!</a:t>
            </a:r>
            <a:endParaRPr b="1" sz="2997"/>
          </a:p>
        </p:txBody>
      </p:sp>
      <p:sp>
        <p:nvSpPr>
          <p:cNvPr id="258" name="Google Shape;258;p48"/>
          <p:cNvSpPr txBox="1"/>
          <p:nvPr>
            <p:ph idx="1" type="body"/>
          </p:nvPr>
        </p:nvSpPr>
        <p:spPr>
          <a:xfrm>
            <a:off x="3644265" y="2003810"/>
            <a:ext cx="5412272" cy="1307882"/>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Clr>
                <a:srgbClr val="000000"/>
              </a:buClr>
              <a:buSzPts val="1598"/>
              <a:buChar char="•"/>
            </a:pPr>
            <a:r>
              <a:rPr lang="en" sz="1598">
                <a:solidFill>
                  <a:srgbClr val="000000"/>
                </a:solidFill>
                <a:latin typeface="Calibri"/>
                <a:ea typeface="Calibri"/>
                <a:cs typeface="Calibri"/>
                <a:sym typeface="Calibri"/>
              </a:rPr>
              <a:t>View and share the recording</a:t>
            </a:r>
            <a:endParaRPr/>
          </a:p>
          <a:p>
            <a:pPr indent="-257175" lvl="0" marL="257175" rtl="0" algn="l">
              <a:spcBef>
                <a:spcPts val="599"/>
              </a:spcBef>
              <a:spcAft>
                <a:spcPts val="0"/>
              </a:spcAft>
              <a:buClr>
                <a:srgbClr val="000000"/>
              </a:buClr>
              <a:buSzPts val="1598"/>
              <a:buChar char="•"/>
            </a:pPr>
            <a:r>
              <a:rPr lang="en" sz="1598">
                <a:solidFill>
                  <a:srgbClr val="000000"/>
                </a:solidFill>
                <a:latin typeface="Calibri"/>
                <a:ea typeface="Calibri"/>
                <a:cs typeface="Calibri"/>
                <a:sym typeface="Calibri"/>
              </a:rPr>
              <a:t>Take the CE quiz</a:t>
            </a:r>
            <a:endParaRPr/>
          </a:p>
          <a:p>
            <a:pPr indent="-257175" lvl="0" marL="257175" rtl="0" algn="l">
              <a:spcBef>
                <a:spcPts val="599"/>
              </a:spcBef>
              <a:spcAft>
                <a:spcPts val="0"/>
              </a:spcAft>
              <a:buClr>
                <a:srgbClr val="000000"/>
              </a:buClr>
              <a:buSzPts val="1598"/>
              <a:buChar char="•"/>
            </a:pPr>
            <a:r>
              <a:rPr lang="en" sz="1598">
                <a:solidFill>
                  <a:srgbClr val="000000"/>
                </a:solidFill>
                <a:latin typeface="Calibri"/>
                <a:ea typeface="Calibri"/>
                <a:cs typeface="Calibri"/>
                <a:sym typeface="Calibri"/>
              </a:rPr>
              <a:t>Download the slides and chat log</a:t>
            </a:r>
            <a:endParaRPr/>
          </a:p>
          <a:p>
            <a:pPr indent="-257175" lvl="0" marL="257175" rtl="0" algn="l">
              <a:spcBef>
                <a:spcPts val="599"/>
              </a:spcBef>
              <a:spcAft>
                <a:spcPts val="0"/>
              </a:spcAft>
              <a:buClr>
                <a:srgbClr val="000000"/>
              </a:buClr>
              <a:buSzPts val="1598"/>
              <a:buChar char="•"/>
            </a:pPr>
            <a:r>
              <a:rPr lang="en" sz="1598">
                <a:solidFill>
                  <a:srgbClr val="000000"/>
                </a:solidFill>
                <a:latin typeface="Calibri"/>
                <a:ea typeface="Calibri"/>
                <a:cs typeface="Calibri"/>
                <a:sym typeface="Calibri"/>
              </a:rPr>
              <a:t>Join discussions </a:t>
            </a:r>
            <a:endParaRPr/>
          </a:p>
          <a:p>
            <a:pPr indent="-257175" lvl="0" marL="257175" rtl="0" algn="l">
              <a:spcBef>
                <a:spcPts val="599"/>
              </a:spcBef>
              <a:spcAft>
                <a:spcPts val="0"/>
              </a:spcAft>
              <a:buClr>
                <a:srgbClr val="000000"/>
              </a:buClr>
              <a:buSzPts val="1598"/>
              <a:buChar char="•"/>
            </a:pPr>
            <a:r>
              <a:rPr lang="en" sz="1598">
                <a:solidFill>
                  <a:srgbClr val="000000"/>
                </a:solidFill>
                <a:latin typeface="Calibri"/>
                <a:ea typeface="Calibri"/>
                <a:cs typeface="Calibri"/>
                <a:sym typeface="Calibri"/>
              </a:rPr>
              <a:t>Get invitations to the upcoming edWebinars</a:t>
            </a:r>
            <a:endParaRPr sz="1598">
              <a:solidFill>
                <a:srgbClr val="000000"/>
              </a:solidFill>
              <a:latin typeface="Calibri"/>
              <a:ea typeface="Calibri"/>
              <a:cs typeface="Calibri"/>
              <a:sym typeface="Calibri"/>
            </a:endParaRPr>
          </a:p>
        </p:txBody>
      </p:sp>
      <p:sp>
        <p:nvSpPr>
          <p:cNvPr id="259" name="Google Shape;259;p48"/>
          <p:cNvSpPr/>
          <p:nvPr/>
        </p:nvSpPr>
        <p:spPr>
          <a:xfrm>
            <a:off x="3322574" y="4518283"/>
            <a:ext cx="184731" cy="3379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98"/>
              <a:buFont typeface="Calibri"/>
              <a:buNone/>
            </a:pPr>
            <a:r>
              <a:t/>
            </a:r>
            <a:endParaRPr b="0" i="0" sz="1598" u="none" cap="none" strike="noStrike">
              <a:solidFill>
                <a:srgbClr val="000000"/>
              </a:solidFill>
              <a:latin typeface="Calibri"/>
              <a:ea typeface="Calibri"/>
              <a:cs typeface="Calibri"/>
              <a:sym typeface="Calibri"/>
            </a:endParaRPr>
          </a:p>
        </p:txBody>
      </p:sp>
      <p:sp>
        <p:nvSpPr>
          <p:cNvPr id="260" name="Google Shape;260;p48"/>
          <p:cNvSpPr txBox="1"/>
          <p:nvPr/>
        </p:nvSpPr>
        <p:spPr>
          <a:xfrm>
            <a:off x="271968" y="3832664"/>
            <a:ext cx="8866062" cy="608140"/>
          </a:xfrm>
          <a:prstGeom prst="rect">
            <a:avLst/>
          </a:prstGeom>
          <a:noFill/>
          <a:ln>
            <a:noFill/>
          </a:ln>
        </p:spPr>
        <p:txBody>
          <a:bodyPr anchorCtr="0" anchor="t" bIns="45675" lIns="91350" spcFirstLastPara="1" rIns="91350" wrap="square" tIns="45675">
            <a:noAutofit/>
          </a:bodyPr>
          <a:lstStyle/>
          <a:p>
            <a:pPr indent="0" lvl="0" marL="0" marR="0" rtl="0" algn="ctr">
              <a:lnSpc>
                <a:spcPct val="100000"/>
              </a:lnSpc>
              <a:spcBef>
                <a:spcPts val="0"/>
              </a:spcBef>
              <a:spcAft>
                <a:spcPts val="0"/>
              </a:spcAft>
              <a:buClr>
                <a:srgbClr val="000000"/>
              </a:buClr>
              <a:buSzPts val="1598"/>
              <a:buFont typeface="Arial"/>
              <a:buNone/>
            </a:pPr>
            <a:r>
              <a:rPr b="0" i="0" lang="en" sz="1598" u="none" cap="none" strike="noStrike">
                <a:solidFill>
                  <a:srgbClr val="000000"/>
                </a:solidFill>
                <a:latin typeface="Calibri"/>
                <a:ea typeface="Calibri"/>
                <a:cs typeface="Calibri"/>
                <a:sym typeface="Calibri"/>
              </a:rPr>
              <a:t>Join this community at: </a:t>
            </a:r>
            <a:r>
              <a:rPr b="0" i="0" lang="en" sz="1598" u="sng" cap="none" strike="noStrike">
                <a:solidFill>
                  <a:schemeClr val="hlink"/>
                </a:solidFill>
                <a:latin typeface="Calibri"/>
                <a:ea typeface="Calibri"/>
                <a:cs typeface="Calibri"/>
                <a:sym typeface="Calibri"/>
                <a:hlinkClick r:id="rId4"/>
              </a:rPr>
              <a:t>edweb.net/eLearning</a:t>
            </a:r>
            <a:endParaRPr b="0" i="0" sz="1598" u="none" cap="none" strike="noStrike">
              <a:solidFill>
                <a:srgbClr val="000000"/>
              </a:solidFill>
              <a:latin typeface="Calibri"/>
              <a:ea typeface="Calibri"/>
              <a:cs typeface="Calibri"/>
              <a:sym typeface="Calibri"/>
            </a:endParaRPr>
          </a:p>
        </p:txBody>
      </p:sp>
      <p:sp>
        <p:nvSpPr>
          <p:cNvPr id="261" name="Google Shape;261;p48"/>
          <p:cNvSpPr/>
          <p:nvPr/>
        </p:nvSpPr>
        <p:spPr>
          <a:xfrm>
            <a:off x="4890" y="421"/>
            <a:ext cx="9135542" cy="92251"/>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2"/>
              <a:buFont typeface="Calibri"/>
              <a:buNone/>
            </a:pPr>
            <a:r>
              <a:t/>
            </a:r>
            <a:endParaRPr b="0" i="0" sz="1012" u="none" cap="none" strike="noStrike">
              <a:solidFill>
                <a:srgbClr val="1F497D"/>
              </a:solidFill>
              <a:latin typeface="Calibri"/>
              <a:ea typeface="Calibri"/>
              <a:cs typeface="Calibri"/>
              <a:sym typeface="Calibri"/>
            </a:endParaRPr>
          </a:p>
        </p:txBody>
      </p:sp>
      <p:sp>
        <p:nvSpPr>
          <p:cNvPr id="262" name="Google Shape;262;p48"/>
          <p:cNvSpPr/>
          <p:nvPr/>
        </p:nvSpPr>
        <p:spPr>
          <a:xfrm>
            <a:off x="2488" y="5074053"/>
            <a:ext cx="9135542" cy="92251"/>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2"/>
              <a:buFont typeface="Calibri"/>
              <a:buNone/>
            </a:pPr>
            <a:r>
              <a:t/>
            </a:r>
            <a:endParaRPr b="0" i="0" sz="1012" u="none" cap="none" strike="noStrike">
              <a:solidFill>
                <a:srgbClr val="1F497D"/>
              </a:solidFill>
              <a:latin typeface="Calibri"/>
              <a:ea typeface="Calibri"/>
              <a:cs typeface="Calibri"/>
              <a:sym typeface="Calibri"/>
            </a:endParaRPr>
          </a:p>
        </p:txBody>
      </p:sp>
      <p:cxnSp>
        <p:nvCxnSpPr>
          <p:cNvPr id="263" name="Google Shape;263;p48"/>
          <p:cNvCxnSpPr/>
          <p:nvPr/>
        </p:nvCxnSpPr>
        <p:spPr>
          <a:xfrm>
            <a:off x="13393" y="1170254"/>
            <a:ext cx="9126379" cy="0"/>
          </a:xfrm>
          <a:prstGeom prst="straightConnector1">
            <a:avLst/>
          </a:prstGeom>
          <a:noFill/>
          <a:ln cap="flat" cmpd="sng" w="25400">
            <a:solidFill>
              <a:srgbClr val="C5D8F1"/>
            </a:solidFill>
            <a:prstDash val="solid"/>
            <a:round/>
            <a:headEnd len="sm" w="sm" type="none"/>
            <a:tailEnd len="sm" w="sm" type="none"/>
          </a:ln>
        </p:spPr>
      </p:cxnSp>
      <p:pic>
        <p:nvPicPr>
          <p:cNvPr id="264" name="Google Shape;264;p48"/>
          <p:cNvPicPr preferRelativeResize="0"/>
          <p:nvPr/>
        </p:nvPicPr>
        <p:blipFill rotWithShape="1">
          <a:blip r:embed="rId5">
            <a:alphaModFix/>
          </a:blip>
          <a:srcRect b="0" l="0" r="0" t="0"/>
          <a:stretch/>
        </p:blipFill>
        <p:spPr>
          <a:xfrm>
            <a:off x="271969" y="4433957"/>
            <a:ext cx="1472410" cy="574507"/>
          </a:xfrm>
          <a:prstGeom prst="rect">
            <a:avLst/>
          </a:prstGeom>
          <a:noFill/>
          <a:ln>
            <a:noFill/>
          </a:ln>
        </p:spPr>
      </p:pic>
      <p:sp>
        <p:nvSpPr>
          <p:cNvPr id="265" name="Google Shape;265;p48"/>
          <p:cNvSpPr/>
          <p:nvPr/>
        </p:nvSpPr>
        <p:spPr>
          <a:xfrm>
            <a:off x="3459485" y="1532986"/>
            <a:ext cx="4855592" cy="3689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 sz="1800" u="none" cap="none" strike="noStrike">
                <a:solidFill>
                  <a:srgbClr val="000000"/>
                </a:solidFill>
                <a:latin typeface="Calibri"/>
                <a:ea typeface="Calibri"/>
                <a:cs typeface="Calibri"/>
                <a:sym typeface="Calibri"/>
              </a:rPr>
              <a:t>As a member, you’ll get all of the resources:</a:t>
            </a:r>
            <a:endParaRPr/>
          </a:p>
        </p:txBody>
      </p:sp>
      <p:pic>
        <p:nvPicPr>
          <p:cNvPr descr="SETDA Essential Elements for eLearning Community button" id="266" name="Google Shape;266;p48"/>
          <p:cNvPicPr preferRelativeResize="0"/>
          <p:nvPr/>
        </p:nvPicPr>
        <p:blipFill rotWithShape="1">
          <a:blip r:embed="rId6">
            <a:alphaModFix/>
          </a:blip>
          <a:srcRect b="0" l="0" r="0" t="0"/>
          <a:stretch/>
        </p:blipFill>
        <p:spPr>
          <a:xfrm>
            <a:off x="1309924" y="1605609"/>
            <a:ext cx="2009444" cy="2005359"/>
          </a:xfrm>
          <a:prstGeom prst="rect">
            <a:avLst/>
          </a:prstGeom>
          <a:noFill/>
          <a:ln>
            <a:noFill/>
          </a:ln>
        </p:spPr>
      </p:pic>
      <p:pic>
        <p:nvPicPr>
          <p:cNvPr id="267" name="Google Shape;267;p48"/>
          <p:cNvPicPr preferRelativeResize="0"/>
          <p:nvPr/>
        </p:nvPicPr>
        <p:blipFill rotWithShape="1">
          <a:blip r:embed="rId7">
            <a:alphaModFix/>
          </a:blip>
          <a:srcRect b="0" l="0" r="0" t="0"/>
          <a:stretch/>
        </p:blipFill>
        <p:spPr>
          <a:xfrm>
            <a:off x="7322409" y="4553239"/>
            <a:ext cx="1552172" cy="45748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sp>
        <p:nvSpPr>
          <p:cNvPr id="615" name="Google Shape;615;p84"/>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Schedule of Events</a:t>
            </a:r>
            <a:endParaRPr sz="3000"/>
          </a:p>
        </p:txBody>
      </p:sp>
      <p:sp>
        <p:nvSpPr>
          <p:cNvPr id="616" name="Google Shape;616;p8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215900" lvl="0" marL="177800" rtl="0" algn="l">
              <a:lnSpc>
                <a:spcPct val="90000"/>
              </a:lnSpc>
              <a:spcBef>
                <a:spcPts val="0"/>
              </a:spcBef>
              <a:spcAft>
                <a:spcPts val="0"/>
              </a:spcAft>
              <a:buClr>
                <a:schemeClr val="dk1"/>
              </a:buClr>
              <a:buSzPts val="2400"/>
              <a:buChar char="•"/>
            </a:pPr>
            <a:r>
              <a:rPr lang="en" sz="2400"/>
              <a:t>Enhanced webinars recorded each Monday 3 PM ET</a:t>
            </a:r>
            <a:endParaRPr sz="2400"/>
          </a:p>
          <a:p>
            <a:pPr indent="-215900" lvl="0" marL="177800" rtl="0" algn="l">
              <a:lnSpc>
                <a:spcPct val="90000"/>
              </a:lnSpc>
              <a:spcBef>
                <a:spcPts val="800"/>
              </a:spcBef>
              <a:spcAft>
                <a:spcPts val="0"/>
              </a:spcAft>
              <a:buClr>
                <a:schemeClr val="dk1"/>
              </a:buClr>
              <a:buSzPts val="2400"/>
              <a:buChar char="•"/>
            </a:pPr>
            <a:r>
              <a:rPr lang="en" sz="2400"/>
              <a:t>Office hours</a:t>
            </a:r>
            <a:endParaRPr sz="2400"/>
          </a:p>
          <a:p>
            <a:pPr indent="-215900" lvl="1" marL="520700" rtl="0" algn="l">
              <a:lnSpc>
                <a:spcPct val="90000"/>
              </a:lnSpc>
              <a:spcBef>
                <a:spcPts val="400"/>
              </a:spcBef>
              <a:spcAft>
                <a:spcPts val="0"/>
              </a:spcAft>
              <a:buClr>
                <a:schemeClr val="dk1"/>
              </a:buClr>
              <a:buSzPts val="2400"/>
              <a:buChar char="•"/>
            </a:pPr>
            <a:r>
              <a:rPr lang="en" sz="2400"/>
              <a:t>Tuesdays 10 – 11:30 AM ET</a:t>
            </a:r>
            <a:endParaRPr sz="2400"/>
          </a:p>
          <a:p>
            <a:pPr indent="-215900" lvl="1" marL="520700" rtl="0" algn="l">
              <a:lnSpc>
                <a:spcPct val="90000"/>
              </a:lnSpc>
              <a:spcBef>
                <a:spcPts val="400"/>
              </a:spcBef>
              <a:spcAft>
                <a:spcPts val="0"/>
              </a:spcAft>
              <a:buClr>
                <a:schemeClr val="dk1"/>
              </a:buClr>
              <a:buSzPts val="2400"/>
              <a:buChar char="•"/>
            </a:pPr>
            <a:r>
              <a:rPr lang="en" sz="2400"/>
              <a:t>Thursdays 4 – 5:30 PM ET</a:t>
            </a:r>
            <a:endParaRPr sz="2400"/>
          </a:p>
          <a:p>
            <a:pPr indent="-38100" lvl="0" marL="177800" rtl="0" algn="l">
              <a:lnSpc>
                <a:spcPct val="90000"/>
              </a:lnSpc>
              <a:spcBef>
                <a:spcPts val="800"/>
              </a:spcBef>
              <a:spcAft>
                <a:spcPts val="0"/>
              </a:spcAft>
              <a:buClr>
                <a:schemeClr val="dk1"/>
              </a:buClr>
              <a:buSzPts val="2100"/>
              <a:buNone/>
            </a:pPr>
            <a:r>
              <a:t/>
            </a:r>
            <a:endParaRPr sz="1100"/>
          </a:p>
        </p:txBody>
      </p:sp>
      <p:sp>
        <p:nvSpPr>
          <p:cNvPr id="617" name="Google Shape;617;p84"/>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618" name="Google Shape;618;p84"/>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619" name="Google Shape;619;p84"/>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85"/>
          <p:cNvSpPr txBox="1"/>
          <p:nvPr>
            <p:ph type="title"/>
          </p:nvPr>
        </p:nvSpPr>
        <p:spPr>
          <a:xfrm>
            <a:off x="628650" y="273845"/>
            <a:ext cx="7886700" cy="994172"/>
          </a:xfrm>
          <a:prstGeom prst="rect">
            <a:avLst/>
          </a:prstGeom>
          <a:solidFill>
            <a:schemeClr val="dk1"/>
          </a:solidFill>
          <a:ln>
            <a:noFill/>
          </a:ln>
        </p:spPr>
        <p:txBody>
          <a:bodyPr anchorCtr="0" anchor="ctr" bIns="51425" lIns="51425" spcFirstLastPara="1" rIns="51425" wrap="square" tIns="51425">
            <a:noAutofit/>
          </a:bodyPr>
          <a:lstStyle/>
          <a:p>
            <a:pPr indent="0" lvl="0" marL="0" rtl="0" algn="l">
              <a:lnSpc>
                <a:spcPct val="90000"/>
              </a:lnSpc>
              <a:spcBef>
                <a:spcPts val="0"/>
              </a:spcBef>
              <a:spcAft>
                <a:spcPts val="0"/>
              </a:spcAft>
              <a:buClr>
                <a:schemeClr val="lt1"/>
              </a:buClr>
              <a:buSzPts val="3300"/>
              <a:buFont typeface="Arial Black"/>
              <a:buNone/>
            </a:pPr>
            <a:r>
              <a:rPr lang="en" sz="3000"/>
              <a:t>Personalizing the Reading Experience</a:t>
            </a:r>
            <a:endParaRPr sz="3000"/>
          </a:p>
        </p:txBody>
      </p:sp>
      <p:sp>
        <p:nvSpPr>
          <p:cNvPr id="625" name="Google Shape;625;p85"/>
          <p:cNvSpPr txBox="1"/>
          <p:nvPr>
            <p:ph idx="1" type="body"/>
          </p:nvPr>
        </p:nvSpPr>
        <p:spPr>
          <a:xfrm>
            <a:off x="628650" y="1369219"/>
            <a:ext cx="2887061" cy="3398045"/>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1800"/>
              <a:buNone/>
            </a:pPr>
            <a:r>
              <a:rPr lang="en" sz="2000">
                <a:solidFill>
                  <a:srgbClr val="000000"/>
                </a:solidFill>
              </a:rPr>
              <a:t>Address learner variability by providing flexible supports</a:t>
            </a:r>
            <a:endParaRPr sz="2000"/>
          </a:p>
          <a:p>
            <a:pPr indent="-203200" lvl="0" marL="190500" rtl="0" algn="l">
              <a:lnSpc>
                <a:spcPct val="90000"/>
              </a:lnSpc>
              <a:spcBef>
                <a:spcPts val="800"/>
              </a:spcBef>
              <a:spcAft>
                <a:spcPts val="0"/>
              </a:spcAft>
              <a:buClr>
                <a:srgbClr val="000000"/>
              </a:buClr>
              <a:buSzPts val="2000"/>
              <a:buFont typeface="Arial"/>
              <a:buChar char="•"/>
            </a:pPr>
            <a:r>
              <a:rPr lang="en" sz="2000">
                <a:solidFill>
                  <a:srgbClr val="000000"/>
                </a:solidFill>
              </a:rPr>
              <a:t>Display Options </a:t>
            </a:r>
            <a:endParaRPr sz="2000"/>
          </a:p>
          <a:p>
            <a:pPr indent="-203200" lvl="1" marL="533400" rtl="0" algn="l">
              <a:lnSpc>
                <a:spcPct val="100000"/>
              </a:lnSpc>
              <a:spcBef>
                <a:spcPts val="400"/>
              </a:spcBef>
              <a:spcAft>
                <a:spcPts val="0"/>
              </a:spcAft>
              <a:buClr>
                <a:srgbClr val="000000"/>
              </a:buClr>
              <a:buSzPts val="2000"/>
              <a:buFont typeface="Arial"/>
              <a:buChar char="•"/>
            </a:pPr>
            <a:r>
              <a:rPr lang="en" sz="2000">
                <a:solidFill>
                  <a:srgbClr val="000000"/>
                </a:solidFill>
              </a:rPr>
              <a:t>Fonts </a:t>
            </a:r>
            <a:endParaRPr sz="2000"/>
          </a:p>
          <a:p>
            <a:pPr indent="-203200" lvl="1" marL="533400" rtl="0" algn="l">
              <a:lnSpc>
                <a:spcPct val="100000"/>
              </a:lnSpc>
              <a:spcBef>
                <a:spcPts val="400"/>
              </a:spcBef>
              <a:spcAft>
                <a:spcPts val="0"/>
              </a:spcAft>
              <a:buClr>
                <a:srgbClr val="000000"/>
              </a:buClr>
              <a:buSzPts val="2000"/>
              <a:buFont typeface="Arial"/>
              <a:buChar char="•"/>
            </a:pPr>
            <a:r>
              <a:rPr lang="en" sz="2000">
                <a:solidFill>
                  <a:srgbClr val="000000"/>
                </a:solidFill>
              </a:rPr>
              <a:t>Text Size </a:t>
            </a:r>
            <a:endParaRPr sz="2000"/>
          </a:p>
          <a:p>
            <a:pPr indent="-203200" lvl="1" marL="533400" rtl="0" algn="l">
              <a:lnSpc>
                <a:spcPct val="100000"/>
              </a:lnSpc>
              <a:spcBef>
                <a:spcPts val="400"/>
              </a:spcBef>
              <a:spcAft>
                <a:spcPts val="0"/>
              </a:spcAft>
              <a:buClr>
                <a:srgbClr val="000000"/>
              </a:buClr>
              <a:buSzPts val="2000"/>
              <a:buFont typeface="Arial"/>
              <a:buChar char="•"/>
            </a:pPr>
            <a:r>
              <a:rPr lang="en" sz="2000">
                <a:solidFill>
                  <a:srgbClr val="000000"/>
                </a:solidFill>
              </a:rPr>
              <a:t>Colors and More</a:t>
            </a:r>
            <a:endParaRPr sz="2000"/>
          </a:p>
          <a:p>
            <a:pPr indent="-203200" lvl="0" marL="190500" rtl="0" algn="l">
              <a:lnSpc>
                <a:spcPct val="90000"/>
              </a:lnSpc>
              <a:spcBef>
                <a:spcPts val="800"/>
              </a:spcBef>
              <a:spcAft>
                <a:spcPts val="0"/>
              </a:spcAft>
              <a:buClr>
                <a:srgbClr val="000000"/>
              </a:buClr>
              <a:buSzPts val="2000"/>
              <a:buFont typeface="Arial"/>
              <a:buChar char="•"/>
            </a:pPr>
            <a:r>
              <a:rPr lang="en" sz="2000">
                <a:solidFill>
                  <a:srgbClr val="000000"/>
                </a:solidFill>
              </a:rPr>
              <a:t>Text to Speech</a:t>
            </a:r>
            <a:endParaRPr sz="2000"/>
          </a:p>
          <a:p>
            <a:pPr indent="-38100" lvl="0" marL="177800" rtl="0" algn="l">
              <a:lnSpc>
                <a:spcPct val="90000"/>
              </a:lnSpc>
              <a:spcBef>
                <a:spcPts val="800"/>
              </a:spcBef>
              <a:spcAft>
                <a:spcPts val="0"/>
              </a:spcAft>
              <a:buClr>
                <a:schemeClr val="dk1"/>
              </a:buClr>
              <a:buSzPts val="2100"/>
              <a:buNone/>
            </a:pPr>
            <a:r>
              <a:t/>
            </a:r>
            <a:endParaRPr sz="1100"/>
          </a:p>
        </p:txBody>
      </p:sp>
      <p:sp>
        <p:nvSpPr>
          <p:cNvPr id="626" name="Google Shape;626;p85"/>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 sz="900" u="none" cap="none" strike="noStrike">
                <a:solidFill>
                  <a:srgbClr val="8D8D8D"/>
                </a:solidFill>
                <a:latin typeface="Open Sans"/>
                <a:ea typeface="Open Sans"/>
                <a:cs typeface="Open Sans"/>
                <a:sym typeface="Open Sans"/>
              </a:rPr>
              <a:t>‹#›</a:t>
            </a:fld>
            <a:endParaRPr b="0" i="0" sz="900" u="none" cap="none" strike="noStrike">
              <a:solidFill>
                <a:srgbClr val="8D8D8D"/>
              </a:solidFill>
              <a:latin typeface="Open Sans"/>
              <a:ea typeface="Open Sans"/>
              <a:cs typeface="Open Sans"/>
              <a:sym typeface="Open Sans"/>
            </a:endParaRPr>
          </a:p>
        </p:txBody>
      </p:sp>
      <p:pic>
        <p:nvPicPr>
          <p:cNvPr descr="Screenshot: Personalizing the Reading Experience page on AEM Center website at aem.cast.org" id="627" name="Google Shape;627;p85"/>
          <p:cNvPicPr preferRelativeResize="0"/>
          <p:nvPr/>
        </p:nvPicPr>
        <p:blipFill rotWithShape="1">
          <a:blip r:embed="rId3">
            <a:alphaModFix/>
          </a:blip>
          <a:srcRect b="0" l="0" r="0" t="0"/>
          <a:stretch/>
        </p:blipFill>
        <p:spPr>
          <a:xfrm>
            <a:off x="3381703" y="1267422"/>
            <a:ext cx="4873515" cy="3601637"/>
          </a:xfrm>
          <a:prstGeom prst="rect">
            <a:avLst/>
          </a:prstGeom>
          <a:noFill/>
          <a:ln>
            <a:noFill/>
          </a:ln>
        </p:spPr>
      </p:pic>
      <p:sp>
        <p:nvSpPr>
          <p:cNvPr id="628" name="Google Shape;628;p85"/>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629" name="Google Shape;629;p85"/>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86"/>
          <p:cNvSpPr txBox="1"/>
          <p:nvPr>
            <p:ph type="title"/>
          </p:nvPr>
        </p:nvSpPr>
        <p:spPr>
          <a:xfrm>
            <a:off x="628650" y="273845"/>
            <a:ext cx="7886700" cy="994172"/>
          </a:xfrm>
          <a:prstGeom prst="rect">
            <a:avLst/>
          </a:prstGeom>
          <a:solidFill>
            <a:schemeClr val="dk1"/>
          </a:solidFill>
          <a:ln>
            <a:noFill/>
          </a:ln>
        </p:spPr>
        <p:txBody>
          <a:bodyPr anchorCtr="0" anchor="ctr" bIns="25700" lIns="154300" spcFirstLastPara="1" rIns="154300" wrap="square" tIns="25700">
            <a:noAutofit/>
          </a:bodyPr>
          <a:lstStyle/>
          <a:p>
            <a:pPr indent="0" lvl="0" marL="0" rtl="0" algn="l">
              <a:lnSpc>
                <a:spcPct val="90000"/>
              </a:lnSpc>
              <a:spcBef>
                <a:spcPts val="0"/>
              </a:spcBef>
              <a:spcAft>
                <a:spcPts val="0"/>
              </a:spcAft>
              <a:buClr>
                <a:schemeClr val="lt1"/>
              </a:buClr>
              <a:buSzPts val="3300"/>
              <a:buFont typeface="Arial Black"/>
              <a:buNone/>
            </a:pPr>
            <a:r>
              <a:rPr lang="en" sz="3000"/>
              <a:t>Creating High-Quality and Accessible Video</a:t>
            </a:r>
            <a:endParaRPr sz="3000"/>
          </a:p>
        </p:txBody>
      </p:sp>
      <p:sp>
        <p:nvSpPr>
          <p:cNvPr id="636" name="Google Shape;636;p86"/>
          <p:cNvSpPr txBox="1"/>
          <p:nvPr>
            <p:ph idx="1" type="body"/>
          </p:nvPr>
        </p:nvSpPr>
        <p:spPr>
          <a:xfrm>
            <a:off x="628650" y="1369219"/>
            <a:ext cx="2587516" cy="3263504"/>
          </a:xfrm>
          <a:prstGeom prst="rect">
            <a:avLst/>
          </a:prstGeom>
          <a:noFill/>
          <a:ln>
            <a:noFill/>
          </a:ln>
        </p:spPr>
        <p:txBody>
          <a:bodyPr anchorCtr="0" anchor="t" bIns="34275" lIns="68575" spcFirstLastPara="1" rIns="68575" wrap="square" tIns="34275">
            <a:noAutofit/>
          </a:bodyPr>
          <a:lstStyle/>
          <a:p>
            <a:pPr indent="-177800" lvl="0" marL="165100" rtl="0" algn="l">
              <a:lnSpc>
                <a:spcPct val="90000"/>
              </a:lnSpc>
              <a:spcBef>
                <a:spcPts val="0"/>
              </a:spcBef>
              <a:spcAft>
                <a:spcPts val="0"/>
              </a:spcAft>
              <a:buClr>
                <a:srgbClr val="000000"/>
              </a:buClr>
              <a:buSzPts val="2000"/>
              <a:buFont typeface="Arial"/>
              <a:buChar char="•"/>
            </a:pPr>
            <a:r>
              <a:rPr lang="en" sz="2000">
                <a:solidFill>
                  <a:srgbClr val="000000"/>
                </a:solidFill>
              </a:rPr>
              <a:t>Why is accessible video important?</a:t>
            </a:r>
            <a:endParaRPr sz="2000"/>
          </a:p>
          <a:p>
            <a:pPr indent="-177800" lvl="0" marL="165100" rtl="0" algn="l">
              <a:lnSpc>
                <a:spcPct val="90000"/>
              </a:lnSpc>
              <a:spcBef>
                <a:spcPts val="800"/>
              </a:spcBef>
              <a:spcAft>
                <a:spcPts val="0"/>
              </a:spcAft>
              <a:buClr>
                <a:srgbClr val="000000"/>
              </a:buClr>
              <a:buSzPts val="2000"/>
              <a:buFont typeface="Arial"/>
              <a:buChar char="•"/>
            </a:pPr>
            <a:r>
              <a:rPr lang="en" sz="2000">
                <a:solidFill>
                  <a:srgbClr val="000000"/>
                </a:solidFill>
              </a:rPr>
              <a:t>What makes for high-quality and accessible video?</a:t>
            </a:r>
            <a:endParaRPr sz="2000"/>
          </a:p>
          <a:p>
            <a:pPr indent="-177800" lvl="0" marL="165100" rtl="0" algn="l">
              <a:lnSpc>
                <a:spcPct val="90000"/>
              </a:lnSpc>
              <a:spcBef>
                <a:spcPts val="800"/>
              </a:spcBef>
              <a:spcAft>
                <a:spcPts val="0"/>
              </a:spcAft>
              <a:buClr>
                <a:srgbClr val="000000"/>
              </a:buClr>
              <a:buSzPts val="2000"/>
              <a:buFont typeface="Arial"/>
              <a:buChar char="•"/>
            </a:pPr>
            <a:r>
              <a:rPr lang="en" sz="2000">
                <a:solidFill>
                  <a:srgbClr val="000000"/>
                </a:solidFill>
              </a:rPr>
              <a:t>How do you create accessible video?</a:t>
            </a:r>
            <a:endParaRPr sz="2000"/>
          </a:p>
          <a:p>
            <a:pPr indent="-38100" lvl="0" marL="177800" rtl="0" algn="l">
              <a:lnSpc>
                <a:spcPct val="90000"/>
              </a:lnSpc>
              <a:spcBef>
                <a:spcPts val="800"/>
              </a:spcBef>
              <a:spcAft>
                <a:spcPts val="0"/>
              </a:spcAft>
              <a:buClr>
                <a:schemeClr val="dk1"/>
              </a:buClr>
              <a:buSzPts val="2100"/>
              <a:buNone/>
            </a:pPr>
            <a:r>
              <a:t/>
            </a:r>
            <a:endParaRPr sz="1100"/>
          </a:p>
        </p:txBody>
      </p:sp>
      <p:sp>
        <p:nvSpPr>
          <p:cNvPr id="637" name="Google Shape;637;p86"/>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 sz="900" u="none" cap="none" strike="noStrike">
                <a:solidFill>
                  <a:srgbClr val="8D8D8D"/>
                </a:solidFill>
                <a:latin typeface="Open Sans"/>
                <a:ea typeface="Open Sans"/>
                <a:cs typeface="Open Sans"/>
                <a:sym typeface="Open Sans"/>
              </a:rPr>
              <a:t>‹#›</a:t>
            </a:fld>
            <a:endParaRPr b="0" i="0" sz="700" u="none" cap="none" strike="noStrike">
              <a:solidFill>
                <a:srgbClr val="8D8D8D"/>
              </a:solidFill>
              <a:latin typeface="Open Sans"/>
              <a:ea typeface="Open Sans"/>
              <a:cs typeface="Open Sans"/>
              <a:sym typeface="Open Sans"/>
            </a:endParaRPr>
          </a:p>
        </p:txBody>
      </p:sp>
      <p:pic>
        <p:nvPicPr>
          <p:cNvPr descr="Screenshot: Teaching with Accessible Video page on AEM Center website at aem.cast.org" id="638" name="Google Shape;638;p86"/>
          <p:cNvPicPr preferRelativeResize="0"/>
          <p:nvPr/>
        </p:nvPicPr>
        <p:blipFill rotWithShape="1">
          <a:blip r:embed="rId3">
            <a:alphaModFix/>
          </a:blip>
          <a:srcRect b="0" l="0" r="0" t="0"/>
          <a:stretch/>
        </p:blipFill>
        <p:spPr>
          <a:xfrm>
            <a:off x="3326525" y="1268018"/>
            <a:ext cx="4635062" cy="3773090"/>
          </a:xfrm>
          <a:prstGeom prst="rect">
            <a:avLst/>
          </a:prstGeom>
          <a:noFill/>
          <a:ln>
            <a:noFill/>
          </a:ln>
        </p:spPr>
      </p:pic>
      <p:sp>
        <p:nvSpPr>
          <p:cNvPr id="639" name="Google Shape;639;p86"/>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640" name="Google Shape;640;p86"/>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Google Shape;646;p87"/>
          <p:cNvSpPr txBox="1"/>
          <p:nvPr>
            <p:ph type="title"/>
          </p:nvPr>
        </p:nvSpPr>
        <p:spPr>
          <a:xfrm>
            <a:off x="628650" y="273845"/>
            <a:ext cx="7886700" cy="994172"/>
          </a:xfrm>
          <a:prstGeom prst="rect">
            <a:avLst/>
          </a:prstGeom>
          <a:solidFill>
            <a:schemeClr val="dk1"/>
          </a:solidFill>
          <a:ln>
            <a:noFill/>
          </a:ln>
        </p:spPr>
        <p:txBody>
          <a:bodyPr anchorCtr="0" anchor="ctr" bIns="25700" lIns="154300" spcFirstLastPara="1" rIns="154300" wrap="square" tIns="25700">
            <a:noAutofit/>
          </a:bodyPr>
          <a:lstStyle/>
          <a:p>
            <a:pPr indent="0" lvl="0" marL="0" rtl="0" algn="l">
              <a:lnSpc>
                <a:spcPct val="90000"/>
              </a:lnSpc>
              <a:spcBef>
                <a:spcPts val="0"/>
              </a:spcBef>
              <a:spcAft>
                <a:spcPts val="0"/>
              </a:spcAft>
              <a:buClr>
                <a:schemeClr val="lt1"/>
              </a:buClr>
              <a:buSzPts val="3300"/>
              <a:buFont typeface="Arial Black"/>
              <a:buNone/>
            </a:pPr>
            <a:r>
              <a:rPr lang="en" sz="3000"/>
              <a:t>Top 10 Tips for Creating Quality Video</a:t>
            </a:r>
            <a:endParaRPr sz="3000"/>
          </a:p>
        </p:txBody>
      </p:sp>
      <p:sp>
        <p:nvSpPr>
          <p:cNvPr id="647" name="Google Shape;647;p87"/>
          <p:cNvSpPr txBox="1"/>
          <p:nvPr>
            <p:ph idx="1" type="body"/>
          </p:nvPr>
        </p:nvSpPr>
        <p:spPr>
          <a:xfrm>
            <a:off x="628650" y="1369225"/>
            <a:ext cx="3056700" cy="3263400"/>
          </a:xfrm>
          <a:prstGeom prst="rect">
            <a:avLst/>
          </a:prstGeom>
          <a:noFill/>
          <a:ln>
            <a:noFill/>
          </a:ln>
        </p:spPr>
        <p:txBody>
          <a:bodyPr anchorCtr="0" anchor="t" bIns="34275" lIns="68575" spcFirstLastPara="1" rIns="68575" wrap="square" tIns="34275">
            <a:noAutofit/>
          </a:bodyPr>
          <a:lstStyle/>
          <a:p>
            <a:pPr indent="-190500" lvl="0" marL="177800" rtl="0" algn="l">
              <a:lnSpc>
                <a:spcPct val="90000"/>
              </a:lnSpc>
              <a:spcBef>
                <a:spcPts val="0"/>
              </a:spcBef>
              <a:spcAft>
                <a:spcPts val="0"/>
              </a:spcAft>
              <a:buClr>
                <a:srgbClr val="000000"/>
              </a:buClr>
              <a:buSzPts val="2000"/>
              <a:buChar char="•"/>
            </a:pPr>
            <a:r>
              <a:rPr lang="en" sz="2000">
                <a:solidFill>
                  <a:srgbClr val="000000"/>
                </a:solidFill>
              </a:rPr>
              <a:t>Multiple Representations</a:t>
            </a:r>
            <a:endParaRPr sz="2000"/>
          </a:p>
          <a:p>
            <a:pPr indent="-203200" lvl="1" marL="533400" rtl="0" algn="l">
              <a:lnSpc>
                <a:spcPct val="100000"/>
              </a:lnSpc>
              <a:spcBef>
                <a:spcPts val="400"/>
              </a:spcBef>
              <a:spcAft>
                <a:spcPts val="0"/>
              </a:spcAft>
              <a:buClr>
                <a:srgbClr val="000000"/>
              </a:buClr>
              <a:buSzPts val="2000"/>
              <a:buFont typeface="Arial"/>
              <a:buChar char="•"/>
            </a:pPr>
            <a:r>
              <a:rPr lang="en" sz="2000">
                <a:solidFill>
                  <a:srgbClr val="000000"/>
                </a:solidFill>
              </a:rPr>
              <a:t>Tip Sheet (web page &amp; tagged PDF)</a:t>
            </a:r>
            <a:endParaRPr sz="2000"/>
          </a:p>
          <a:p>
            <a:pPr indent="-203200" lvl="1" marL="533400" rtl="0" algn="l">
              <a:lnSpc>
                <a:spcPct val="100000"/>
              </a:lnSpc>
              <a:spcBef>
                <a:spcPts val="400"/>
              </a:spcBef>
              <a:spcAft>
                <a:spcPts val="0"/>
              </a:spcAft>
              <a:buClr>
                <a:srgbClr val="000000"/>
              </a:buClr>
              <a:buSzPts val="2000"/>
              <a:buFont typeface="Arial"/>
              <a:buChar char="•"/>
            </a:pPr>
            <a:r>
              <a:rPr lang="en" sz="2000">
                <a:solidFill>
                  <a:srgbClr val="000000"/>
                </a:solidFill>
              </a:rPr>
              <a:t>Video</a:t>
            </a:r>
            <a:endParaRPr sz="2000"/>
          </a:p>
          <a:p>
            <a:pPr indent="-38100" lvl="0" marL="177800" rtl="0" algn="l">
              <a:lnSpc>
                <a:spcPct val="90000"/>
              </a:lnSpc>
              <a:spcBef>
                <a:spcPts val="800"/>
              </a:spcBef>
              <a:spcAft>
                <a:spcPts val="0"/>
              </a:spcAft>
              <a:buClr>
                <a:schemeClr val="dk1"/>
              </a:buClr>
              <a:buSzPts val="2100"/>
              <a:buNone/>
            </a:pPr>
            <a:r>
              <a:t/>
            </a:r>
            <a:endParaRPr sz="1100"/>
          </a:p>
        </p:txBody>
      </p:sp>
      <p:sp>
        <p:nvSpPr>
          <p:cNvPr id="648" name="Google Shape;648;p87"/>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 sz="900" u="none" cap="none" strike="noStrike">
                <a:solidFill>
                  <a:srgbClr val="8D8D8D"/>
                </a:solidFill>
                <a:latin typeface="Open Sans"/>
                <a:ea typeface="Open Sans"/>
                <a:cs typeface="Open Sans"/>
                <a:sym typeface="Open Sans"/>
              </a:rPr>
              <a:t>‹#›</a:t>
            </a:fld>
            <a:endParaRPr b="0" i="0" sz="700" u="none" cap="none" strike="noStrike">
              <a:solidFill>
                <a:srgbClr val="8D8D8D"/>
              </a:solidFill>
              <a:latin typeface="Open Sans"/>
              <a:ea typeface="Open Sans"/>
              <a:cs typeface="Open Sans"/>
              <a:sym typeface="Open Sans"/>
            </a:endParaRPr>
          </a:p>
        </p:txBody>
      </p:sp>
      <p:pic>
        <p:nvPicPr>
          <p:cNvPr descr="Screenshot: Top Ten Tips for Creating Quality Videos on AEM Center Website at aem.cast.org" id="649" name="Google Shape;649;p87"/>
          <p:cNvPicPr preferRelativeResize="0"/>
          <p:nvPr/>
        </p:nvPicPr>
        <p:blipFill rotWithShape="1">
          <a:blip r:embed="rId3">
            <a:alphaModFix/>
          </a:blip>
          <a:srcRect b="0" l="0" r="0" t="0"/>
          <a:stretch/>
        </p:blipFill>
        <p:spPr>
          <a:xfrm>
            <a:off x="3685465" y="1268017"/>
            <a:ext cx="4829894" cy="3773089"/>
          </a:xfrm>
          <a:prstGeom prst="rect">
            <a:avLst/>
          </a:prstGeom>
          <a:noFill/>
          <a:ln>
            <a:noFill/>
          </a:ln>
        </p:spPr>
      </p:pic>
      <p:sp>
        <p:nvSpPr>
          <p:cNvPr id="650" name="Google Shape;650;p87"/>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651" name="Google Shape;651;p87"/>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Google Shape;657;p88"/>
          <p:cNvSpPr txBox="1"/>
          <p:nvPr>
            <p:ph type="title"/>
          </p:nvPr>
        </p:nvSpPr>
        <p:spPr>
          <a:xfrm>
            <a:off x="628650" y="273845"/>
            <a:ext cx="7886700" cy="994172"/>
          </a:xfrm>
          <a:prstGeom prst="rect">
            <a:avLst/>
          </a:prstGeom>
          <a:solidFill>
            <a:schemeClr val="dk1"/>
          </a:solidFill>
          <a:ln>
            <a:noFill/>
          </a:ln>
        </p:spPr>
        <p:txBody>
          <a:bodyPr anchorCtr="0" anchor="ctr" bIns="51425" lIns="51425" spcFirstLastPara="1" rIns="51425" wrap="square" tIns="51425">
            <a:noAutofit/>
          </a:bodyPr>
          <a:lstStyle/>
          <a:p>
            <a:pPr indent="0" lvl="0" marL="0" rtl="0" algn="l">
              <a:lnSpc>
                <a:spcPct val="90000"/>
              </a:lnSpc>
              <a:spcBef>
                <a:spcPts val="0"/>
              </a:spcBef>
              <a:spcAft>
                <a:spcPts val="0"/>
              </a:spcAft>
              <a:buClr>
                <a:schemeClr val="lt1"/>
              </a:buClr>
              <a:buSzPts val="2400"/>
              <a:buFont typeface="Arial Black"/>
              <a:buNone/>
            </a:pPr>
            <a:r>
              <a:rPr lang="en" sz="2400"/>
              <a:t>Creating Accessible Documents &amp; Slide Decks</a:t>
            </a:r>
            <a:endParaRPr sz="2400"/>
          </a:p>
        </p:txBody>
      </p:sp>
      <p:sp>
        <p:nvSpPr>
          <p:cNvPr id="658" name="Google Shape;658;p88"/>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 sz="900" u="none" cap="none" strike="noStrike">
                <a:solidFill>
                  <a:srgbClr val="8D8D8D"/>
                </a:solidFill>
                <a:latin typeface="Open Sans"/>
                <a:ea typeface="Open Sans"/>
                <a:cs typeface="Open Sans"/>
                <a:sym typeface="Open Sans"/>
              </a:rPr>
              <a:t>‹#›</a:t>
            </a:fld>
            <a:endParaRPr b="0" i="0" sz="900" u="none" cap="none" strike="noStrike">
              <a:solidFill>
                <a:srgbClr val="8D8D8D"/>
              </a:solidFill>
              <a:latin typeface="Open Sans"/>
              <a:ea typeface="Open Sans"/>
              <a:cs typeface="Open Sans"/>
              <a:sym typeface="Open Sans"/>
            </a:endParaRPr>
          </a:p>
        </p:txBody>
      </p:sp>
      <p:sp>
        <p:nvSpPr>
          <p:cNvPr id="659" name="Google Shape;659;p88"/>
          <p:cNvSpPr txBox="1"/>
          <p:nvPr>
            <p:ph idx="4294967295" type="body"/>
          </p:nvPr>
        </p:nvSpPr>
        <p:spPr>
          <a:xfrm>
            <a:off x="628650" y="1369094"/>
            <a:ext cx="7569994" cy="1334691"/>
          </a:xfrm>
          <a:prstGeom prst="rect">
            <a:avLst/>
          </a:prstGeom>
          <a:noFill/>
          <a:ln>
            <a:noFill/>
          </a:ln>
        </p:spPr>
        <p:txBody>
          <a:bodyPr anchorCtr="0" anchor="t" bIns="51425" lIns="51425" spcFirstLastPara="1" rIns="51425" wrap="square" tIns="51425">
            <a:noAutofit/>
          </a:bodyPr>
          <a:lstStyle/>
          <a:p>
            <a:pPr indent="0" lvl="0" marL="25400" rtl="0" algn="l">
              <a:lnSpc>
                <a:spcPct val="90000"/>
              </a:lnSpc>
              <a:spcBef>
                <a:spcPts val="600"/>
              </a:spcBef>
              <a:spcAft>
                <a:spcPts val="0"/>
              </a:spcAft>
              <a:buClr>
                <a:schemeClr val="dk1"/>
              </a:buClr>
              <a:buSzPts val="2100"/>
              <a:buNone/>
            </a:pPr>
            <a:r>
              <a:rPr lang="en" sz="2000"/>
              <a:t>2-Page Digital Handouts</a:t>
            </a:r>
            <a:endParaRPr sz="2000"/>
          </a:p>
          <a:p>
            <a:pPr indent="-330200" lvl="0" marL="368300" rtl="0" algn="l">
              <a:lnSpc>
                <a:spcPct val="90000"/>
              </a:lnSpc>
              <a:spcBef>
                <a:spcPts val="600"/>
              </a:spcBef>
              <a:spcAft>
                <a:spcPts val="0"/>
              </a:spcAft>
              <a:buClr>
                <a:schemeClr val="dk1"/>
              </a:buClr>
              <a:buSzPts val="2000"/>
              <a:buChar char="•"/>
            </a:pPr>
            <a:r>
              <a:rPr lang="en" sz="2000"/>
              <a:t>How to Get Started with Document Accessibility</a:t>
            </a:r>
            <a:endParaRPr sz="2000"/>
          </a:p>
          <a:p>
            <a:pPr indent="-330200" lvl="0" marL="368300" rtl="0" algn="l">
              <a:lnSpc>
                <a:spcPct val="90000"/>
              </a:lnSpc>
              <a:spcBef>
                <a:spcPts val="600"/>
              </a:spcBef>
              <a:spcAft>
                <a:spcPts val="0"/>
              </a:spcAft>
              <a:buClr>
                <a:schemeClr val="dk1"/>
              </a:buClr>
              <a:buSzPts val="2000"/>
              <a:buChar char="•"/>
            </a:pPr>
            <a:r>
              <a:rPr lang="en" sz="2000"/>
              <a:t>How to Get Started with Presentation Accessibility </a:t>
            </a:r>
            <a:endParaRPr sz="2000"/>
          </a:p>
          <a:p>
            <a:pPr indent="0" lvl="0" marL="25400" rtl="0" algn="l">
              <a:lnSpc>
                <a:spcPct val="90000"/>
              </a:lnSpc>
              <a:spcBef>
                <a:spcPts val="600"/>
              </a:spcBef>
              <a:spcAft>
                <a:spcPts val="0"/>
              </a:spcAft>
              <a:buClr>
                <a:schemeClr val="dk1"/>
              </a:buClr>
              <a:buSzPts val="2100"/>
              <a:buNone/>
            </a:pPr>
            <a:r>
              <a:t/>
            </a:r>
            <a:endParaRPr sz="1100"/>
          </a:p>
          <a:p>
            <a:pPr indent="0" lvl="0" marL="25400" rtl="0" algn="l">
              <a:lnSpc>
                <a:spcPct val="90000"/>
              </a:lnSpc>
              <a:spcBef>
                <a:spcPts val="600"/>
              </a:spcBef>
              <a:spcAft>
                <a:spcPts val="0"/>
              </a:spcAft>
              <a:buClr>
                <a:schemeClr val="dk1"/>
              </a:buClr>
              <a:buSzPts val="2100"/>
              <a:buNone/>
            </a:pPr>
            <a:r>
              <a:t/>
            </a:r>
            <a:endParaRPr sz="1100"/>
          </a:p>
          <a:p>
            <a:pPr indent="0" lvl="0" marL="25400" rtl="0" algn="l">
              <a:lnSpc>
                <a:spcPct val="90000"/>
              </a:lnSpc>
              <a:spcBef>
                <a:spcPts val="600"/>
              </a:spcBef>
              <a:spcAft>
                <a:spcPts val="0"/>
              </a:spcAft>
              <a:buClr>
                <a:schemeClr val="dk1"/>
              </a:buClr>
              <a:buSzPts val="2100"/>
              <a:buNone/>
            </a:pPr>
            <a:r>
              <a:t/>
            </a:r>
            <a:endParaRPr sz="1100"/>
          </a:p>
        </p:txBody>
      </p:sp>
      <p:pic>
        <p:nvPicPr>
          <p:cNvPr descr="Illustration of a series of media representing varied ways of feeling, seeing and hearing content." id="660" name="Google Shape;660;p88"/>
          <p:cNvPicPr preferRelativeResize="0"/>
          <p:nvPr/>
        </p:nvPicPr>
        <p:blipFill rotWithShape="1">
          <a:blip r:embed="rId3">
            <a:alphaModFix/>
          </a:blip>
          <a:srcRect b="0" l="0" r="0" t="0"/>
          <a:stretch/>
        </p:blipFill>
        <p:spPr>
          <a:xfrm>
            <a:off x="1974600" y="2703775"/>
            <a:ext cx="5558649" cy="1630550"/>
          </a:xfrm>
          <a:prstGeom prst="rect">
            <a:avLst/>
          </a:prstGeom>
          <a:noFill/>
          <a:ln>
            <a:noFill/>
          </a:ln>
        </p:spPr>
      </p:pic>
      <p:sp>
        <p:nvSpPr>
          <p:cNvPr id="661" name="Google Shape;661;p88"/>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662" name="Google Shape;662;p88"/>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6" name="Shape 666"/>
        <p:cNvGrpSpPr/>
        <p:nvPr/>
      </p:nvGrpSpPr>
      <p:grpSpPr>
        <a:xfrm>
          <a:off x="0" y="0"/>
          <a:ext cx="0" cy="0"/>
          <a:chOff x="0" y="0"/>
          <a:chExt cx="0" cy="0"/>
        </a:xfrm>
      </p:grpSpPr>
      <p:sp>
        <p:nvSpPr>
          <p:cNvPr id="667" name="Google Shape;667;p89"/>
          <p:cNvSpPr txBox="1"/>
          <p:nvPr>
            <p:ph type="title"/>
          </p:nvPr>
        </p:nvSpPr>
        <p:spPr>
          <a:xfrm>
            <a:off x="628650" y="273845"/>
            <a:ext cx="7886700" cy="994172"/>
          </a:xfrm>
          <a:prstGeom prst="rect">
            <a:avLst/>
          </a:prstGeom>
          <a:solidFill>
            <a:schemeClr val="dk1"/>
          </a:solidFill>
          <a:ln>
            <a:noFill/>
          </a:ln>
        </p:spPr>
        <p:txBody>
          <a:bodyPr anchorCtr="0" anchor="ctr" bIns="51425" lIns="51425" spcFirstLastPara="1" rIns="51425" wrap="square" tIns="51425">
            <a:noAutofit/>
          </a:bodyPr>
          <a:lstStyle/>
          <a:p>
            <a:pPr indent="0" lvl="0" marL="0" rtl="0" algn="l">
              <a:lnSpc>
                <a:spcPct val="90000"/>
              </a:lnSpc>
              <a:spcBef>
                <a:spcPts val="0"/>
              </a:spcBef>
              <a:spcAft>
                <a:spcPts val="0"/>
              </a:spcAft>
              <a:buClr>
                <a:schemeClr val="lt1"/>
              </a:buClr>
              <a:buSzPts val="3300"/>
              <a:buFont typeface="Arial Black"/>
              <a:buNone/>
            </a:pPr>
            <a:r>
              <a:rPr lang="en" sz="3000"/>
              <a:t>Making Math Notation Accessible</a:t>
            </a:r>
            <a:endParaRPr sz="3000"/>
          </a:p>
        </p:txBody>
      </p:sp>
      <p:sp>
        <p:nvSpPr>
          <p:cNvPr id="668" name="Google Shape;668;p89"/>
          <p:cNvSpPr txBox="1"/>
          <p:nvPr>
            <p:ph idx="1" type="body"/>
          </p:nvPr>
        </p:nvSpPr>
        <p:spPr>
          <a:xfrm>
            <a:off x="628650" y="1369219"/>
            <a:ext cx="2776702" cy="3263504"/>
          </a:xfrm>
          <a:prstGeom prst="rect">
            <a:avLst/>
          </a:prstGeom>
          <a:noFill/>
          <a:ln>
            <a:noFill/>
          </a:ln>
        </p:spPr>
        <p:txBody>
          <a:bodyPr anchorCtr="0" anchor="t" bIns="34275" lIns="68575" spcFirstLastPara="1" rIns="68575" wrap="square" tIns="34275">
            <a:noAutofit/>
          </a:bodyPr>
          <a:lstStyle/>
          <a:p>
            <a:pPr indent="-190500" lvl="0" marL="177800" rtl="0" algn="l">
              <a:lnSpc>
                <a:spcPct val="90000"/>
              </a:lnSpc>
              <a:spcBef>
                <a:spcPts val="0"/>
              </a:spcBef>
              <a:spcAft>
                <a:spcPts val="0"/>
              </a:spcAft>
              <a:buClr>
                <a:schemeClr val="dk1"/>
              </a:buClr>
              <a:buSzPts val="2000"/>
              <a:buChar char="•"/>
            </a:pPr>
            <a:r>
              <a:rPr lang="en" sz="2000"/>
              <a:t>Supports for Math Notation and Symbols</a:t>
            </a:r>
            <a:endParaRPr sz="2000"/>
          </a:p>
          <a:p>
            <a:pPr indent="-203200" lvl="1" marL="533400" rtl="0" algn="l">
              <a:lnSpc>
                <a:spcPct val="100000"/>
              </a:lnSpc>
              <a:spcBef>
                <a:spcPts val="400"/>
              </a:spcBef>
              <a:spcAft>
                <a:spcPts val="0"/>
              </a:spcAft>
              <a:buClr>
                <a:schemeClr val="dk1"/>
              </a:buClr>
              <a:buSzPts val="2000"/>
              <a:buChar char="•"/>
            </a:pPr>
            <a:r>
              <a:rPr lang="en" sz="2000"/>
              <a:t>Text to Speech</a:t>
            </a:r>
            <a:endParaRPr sz="2000"/>
          </a:p>
          <a:p>
            <a:pPr indent="-203200" lvl="1" marL="533400" rtl="0" algn="l">
              <a:lnSpc>
                <a:spcPct val="100000"/>
              </a:lnSpc>
              <a:spcBef>
                <a:spcPts val="400"/>
              </a:spcBef>
              <a:spcAft>
                <a:spcPts val="0"/>
              </a:spcAft>
              <a:buClr>
                <a:schemeClr val="dk1"/>
              </a:buClr>
              <a:buSzPts val="2000"/>
              <a:buChar char="•"/>
            </a:pPr>
            <a:r>
              <a:rPr lang="en" sz="2000"/>
              <a:t>Handwriting Recognition</a:t>
            </a:r>
            <a:endParaRPr sz="2000"/>
          </a:p>
          <a:p>
            <a:pPr indent="-203200" lvl="1" marL="533400" rtl="0" algn="l">
              <a:lnSpc>
                <a:spcPct val="100000"/>
              </a:lnSpc>
              <a:spcBef>
                <a:spcPts val="400"/>
              </a:spcBef>
              <a:spcAft>
                <a:spcPts val="0"/>
              </a:spcAft>
              <a:buClr>
                <a:schemeClr val="dk1"/>
              </a:buClr>
              <a:buSzPts val="2000"/>
              <a:buChar char="•"/>
            </a:pPr>
            <a:r>
              <a:rPr lang="en" sz="2000"/>
              <a:t>Speech Recognition</a:t>
            </a:r>
            <a:endParaRPr sz="2000"/>
          </a:p>
          <a:p>
            <a:pPr indent="0" lvl="0" marL="0" rtl="0" algn="l">
              <a:lnSpc>
                <a:spcPct val="90000"/>
              </a:lnSpc>
              <a:spcBef>
                <a:spcPts val="800"/>
              </a:spcBef>
              <a:spcAft>
                <a:spcPts val="0"/>
              </a:spcAft>
              <a:buClr>
                <a:schemeClr val="dk1"/>
              </a:buClr>
              <a:buSzPts val="2100"/>
              <a:buNone/>
            </a:pPr>
            <a:r>
              <a:t/>
            </a:r>
            <a:endParaRPr sz="1100"/>
          </a:p>
        </p:txBody>
      </p:sp>
      <p:sp>
        <p:nvSpPr>
          <p:cNvPr id="669" name="Google Shape;669;p89"/>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 sz="900" u="none" cap="none" strike="noStrike">
                <a:solidFill>
                  <a:srgbClr val="8D8D8D"/>
                </a:solidFill>
                <a:latin typeface="Open Sans"/>
                <a:ea typeface="Open Sans"/>
                <a:cs typeface="Open Sans"/>
                <a:sym typeface="Open Sans"/>
              </a:rPr>
              <a:t>‹#›</a:t>
            </a:fld>
            <a:endParaRPr b="0" i="0" sz="900" u="none" cap="none" strike="noStrike">
              <a:solidFill>
                <a:srgbClr val="8D8D8D"/>
              </a:solidFill>
              <a:latin typeface="Open Sans"/>
              <a:ea typeface="Open Sans"/>
              <a:cs typeface="Open Sans"/>
              <a:sym typeface="Open Sans"/>
            </a:endParaRPr>
          </a:p>
        </p:txBody>
      </p:sp>
      <p:pic>
        <p:nvPicPr>
          <p:cNvPr descr="Screenshot: Accessible Math page on AEM Center website at aem.cast.org" id="670" name="Google Shape;670;p89"/>
          <p:cNvPicPr preferRelativeResize="0"/>
          <p:nvPr/>
        </p:nvPicPr>
        <p:blipFill rotWithShape="1">
          <a:blip r:embed="rId3">
            <a:alphaModFix/>
          </a:blip>
          <a:srcRect b="21854" l="0" r="0" t="0"/>
          <a:stretch/>
        </p:blipFill>
        <p:spPr>
          <a:xfrm>
            <a:off x="3405352" y="1268018"/>
            <a:ext cx="5021317" cy="3430108"/>
          </a:xfrm>
          <a:prstGeom prst="rect">
            <a:avLst/>
          </a:prstGeom>
          <a:noFill/>
          <a:ln>
            <a:noFill/>
          </a:ln>
        </p:spPr>
      </p:pic>
      <p:sp>
        <p:nvSpPr>
          <p:cNvPr id="671" name="Google Shape;671;p89"/>
          <p:cNvSpPr txBox="1"/>
          <p:nvPr>
            <p:ph idx="11" type="ftr"/>
          </p:nvPr>
        </p:nvSpPr>
        <p:spPr>
          <a:xfrm>
            <a:off x="3028950" y="4767264"/>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672" name="Google Shape;672;p89"/>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6" name="Shape 676"/>
        <p:cNvGrpSpPr/>
        <p:nvPr/>
      </p:nvGrpSpPr>
      <p:grpSpPr>
        <a:xfrm>
          <a:off x="0" y="0"/>
          <a:ext cx="0" cy="0"/>
          <a:chOff x="0" y="0"/>
          <a:chExt cx="0" cy="0"/>
        </a:xfrm>
      </p:grpSpPr>
      <p:sp>
        <p:nvSpPr>
          <p:cNvPr id="677" name="Google Shape;677;p90"/>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Key Takeaways</a:t>
            </a:r>
            <a:endParaRPr sz="3000"/>
          </a:p>
        </p:txBody>
      </p:sp>
      <p:sp>
        <p:nvSpPr>
          <p:cNvPr id="678" name="Google Shape;678;p90"/>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165100" lvl="0" marL="177800" rtl="0" algn="l">
              <a:lnSpc>
                <a:spcPct val="90000"/>
              </a:lnSpc>
              <a:spcBef>
                <a:spcPts val="0"/>
              </a:spcBef>
              <a:spcAft>
                <a:spcPts val="0"/>
              </a:spcAft>
              <a:buClr>
                <a:schemeClr val="dk1"/>
              </a:buClr>
              <a:buSzPts val="2000"/>
              <a:buChar char="•"/>
            </a:pPr>
            <a:r>
              <a:rPr lang="en" sz="2000"/>
              <a:t>Coordinate, collaborate, and communicate with others in your school community </a:t>
            </a:r>
            <a:endParaRPr sz="2000"/>
          </a:p>
          <a:p>
            <a:pPr indent="-165100" lvl="0" marL="177800" rtl="0" algn="l">
              <a:lnSpc>
                <a:spcPct val="90000"/>
              </a:lnSpc>
              <a:spcBef>
                <a:spcPts val="800"/>
              </a:spcBef>
              <a:spcAft>
                <a:spcPts val="0"/>
              </a:spcAft>
              <a:buClr>
                <a:schemeClr val="dk1"/>
              </a:buClr>
              <a:buSzPts val="2000"/>
              <a:buChar char="•"/>
            </a:pPr>
            <a:r>
              <a:rPr lang="en" sz="2000"/>
              <a:t>Maintain as much continuity as possible</a:t>
            </a:r>
            <a:endParaRPr sz="2000"/>
          </a:p>
          <a:p>
            <a:pPr indent="-165100" lvl="0" marL="177800" rtl="0" algn="l">
              <a:lnSpc>
                <a:spcPct val="90000"/>
              </a:lnSpc>
              <a:spcBef>
                <a:spcPts val="800"/>
              </a:spcBef>
              <a:spcAft>
                <a:spcPts val="0"/>
              </a:spcAft>
              <a:buClr>
                <a:schemeClr val="dk1"/>
              </a:buClr>
              <a:buSzPts val="2000"/>
              <a:buChar char="•"/>
            </a:pPr>
            <a:r>
              <a:rPr lang="en" sz="2000">
                <a:latin typeface="Lato"/>
                <a:ea typeface="Lato"/>
                <a:cs typeface="Lato"/>
                <a:sym typeface="Lato"/>
              </a:rPr>
              <a:t>Consider the AEM Center a part of your support network</a:t>
            </a:r>
            <a:endParaRPr sz="2000"/>
          </a:p>
          <a:p>
            <a:pPr indent="-38100" lvl="0" marL="177800" rtl="0" algn="l">
              <a:lnSpc>
                <a:spcPct val="90000"/>
              </a:lnSpc>
              <a:spcBef>
                <a:spcPts val="800"/>
              </a:spcBef>
              <a:spcAft>
                <a:spcPts val="0"/>
              </a:spcAft>
              <a:buClr>
                <a:schemeClr val="dk1"/>
              </a:buClr>
              <a:buSzPts val="2100"/>
              <a:buNone/>
            </a:pPr>
            <a:r>
              <a:t/>
            </a:r>
            <a:endParaRPr sz="1100"/>
          </a:p>
          <a:p>
            <a:pPr indent="-38100" lvl="0" marL="177800" rtl="0" algn="l">
              <a:lnSpc>
                <a:spcPct val="90000"/>
              </a:lnSpc>
              <a:spcBef>
                <a:spcPts val="800"/>
              </a:spcBef>
              <a:spcAft>
                <a:spcPts val="0"/>
              </a:spcAft>
              <a:buClr>
                <a:schemeClr val="dk1"/>
              </a:buClr>
              <a:buSzPts val="2100"/>
              <a:buNone/>
            </a:pPr>
            <a:r>
              <a:t/>
            </a:r>
            <a:endParaRPr sz="1100"/>
          </a:p>
        </p:txBody>
      </p:sp>
      <p:sp>
        <p:nvSpPr>
          <p:cNvPr id="679" name="Google Shape;679;p90"/>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680" name="Google Shape;680;p90"/>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681" name="Google Shape;681;p90"/>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5" name="Shape 685"/>
        <p:cNvGrpSpPr/>
        <p:nvPr/>
      </p:nvGrpSpPr>
      <p:grpSpPr>
        <a:xfrm>
          <a:off x="0" y="0"/>
          <a:ext cx="0" cy="0"/>
          <a:chOff x="0" y="0"/>
          <a:chExt cx="0" cy="0"/>
        </a:xfrm>
      </p:grpSpPr>
      <p:sp>
        <p:nvSpPr>
          <p:cNvPr id="686" name="Google Shape;686;p91"/>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Q&amp;A</a:t>
            </a:r>
            <a:endParaRPr sz="3000"/>
          </a:p>
        </p:txBody>
      </p:sp>
      <p:sp>
        <p:nvSpPr>
          <p:cNvPr id="687" name="Google Shape;687;p91"/>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688" name="Google Shape;688;p91"/>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pic>
        <p:nvPicPr>
          <p:cNvPr descr="Multicolor circles of various sizes with question marks inside them. " id="689" name="Google Shape;689;p91"/>
          <p:cNvPicPr preferRelativeResize="0"/>
          <p:nvPr/>
        </p:nvPicPr>
        <p:blipFill rotWithShape="1">
          <a:blip r:embed="rId3">
            <a:alphaModFix/>
          </a:blip>
          <a:srcRect b="0" l="0" r="0" t="0"/>
          <a:stretch/>
        </p:blipFill>
        <p:spPr>
          <a:xfrm>
            <a:off x="2694956" y="1550902"/>
            <a:ext cx="3754087" cy="2502725"/>
          </a:xfrm>
          <a:prstGeom prst="rect">
            <a:avLst/>
          </a:prstGeom>
          <a:noFill/>
          <a:ln>
            <a:noFill/>
          </a:ln>
        </p:spPr>
      </p:pic>
      <p:sp>
        <p:nvSpPr>
          <p:cNvPr id="690" name="Google Shape;690;p91"/>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p92"/>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Contact the AEM Center at CAST</a:t>
            </a:r>
            <a:endParaRPr sz="3000"/>
          </a:p>
        </p:txBody>
      </p:sp>
      <p:sp>
        <p:nvSpPr>
          <p:cNvPr id="697" name="Google Shape;697;p9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rPr lang="en" sz="2000"/>
              <a:t>Website: </a:t>
            </a:r>
            <a:r>
              <a:rPr lang="en" sz="2000" u="sng">
                <a:solidFill>
                  <a:schemeClr val="hlink"/>
                </a:solidFill>
                <a:hlinkClick r:id="rId3"/>
              </a:rPr>
              <a:t>http://aem.cast.org</a:t>
            </a:r>
            <a:endParaRPr sz="2000"/>
          </a:p>
          <a:p>
            <a:pPr indent="0" lvl="0" marL="0" rtl="0" algn="l">
              <a:lnSpc>
                <a:spcPct val="90000"/>
              </a:lnSpc>
              <a:spcBef>
                <a:spcPts val="800"/>
              </a:spcBef>
              <a:spcAft>
                <a:spcPts val="0"/>
              </a:spcAft>
              <a:buClr>
                <a:schemeClr val="dk1"/>
              </a:buClr>
              <a:buSzPts val="2100"/>
              <a:buNone/>
            </a:pPr>
            <a:r>
              <a:rPr lang="en" sz="2000">
                <a:latin typeface="Lato"/>
                <a:ea typeface="Lato"/>
                <a:cs typeface="Lato"/>
                <a:sym typeface="Lato"/>
              </a:rPr>
              <a:t>Email: </a:t>
            </a:r>
            <a:r>
              <a:rPr lang="en" sz="2000" u="sng">
                <a:solidFill>
                  <a:schemeClr val="hlink"/>
                </a:solidFill>
                <a:latin typeface="Lato"/>
                <a:ea typeface="Lato"/>
                <a:cs typeface="Lato"/>
                <a:sym typeface="Lato"/>
                <a:hlinkClick r:id="rId4"/>
              </a:rPr>
              <a:t>aem@cast.org</a:t>
            </a:r>
            <a:endParaRPr sz="2000">
              <a:latin typeface="Lato"/>
              <a:ea typeface="Lato"/>
              <a:cs typeface="Lato"/>
              <a:sym typeface="Lato"/>
            </a:endParaRPr>
          </a:p>
          <a:p>
            <a:pPr indent="0" lvl="0" marL="0" rtl="0" algn="l">
              <a:lnSpc>
                <a:spcPct val="90000"/>
              </a:lnSpc>
              <a:spcBef>
                <a:spcPts val="800"/>
              </a:spcBef>
              <a:spcAft>
                <a:spcPts val="0"/>
              </a:spcAft>
              <a:buClr>
                <a:schemeClr val="dk1"/>
              </a:buClr>
              <a:buSzPts val="2100"/>
              <a:buNone/>
            </a:pPr>
            <a:r>
              <a:rPr lang="en" sz="2000">
                <a:latin typeface="Lato"/>
                <a:ea typeface="Lato"/>
                <a:cs typeface="Lato"/>
                <a:sym typeface="Lato"/>
              </a:rPr>
              <a:t>On Twi</a:t>
            </a:r>
            <a:r>
              <a:rPr lang="en" sz="2000"/>
              <a:t>tter: @CAST_UDL</a:t>
            </a:r>
            <a:endParaRPr sz="2000"/>
          </a:p>
          <a:p>
            <a:pPr indent="0" lvl="0" marL="0" rtl="0" algn="l">
              <a:lnSpc>
                <a:spcPct val="90000"/>
              </a:lnSpc>
              <a:spcBef>
                <a:spcPts val="800"/>
              </a:spcBef>
              <a:spcAft>
                <a:spcPts val="0"/>
              </a:spcAft>
              <a:buClr>
                <a:schemeClr val="dk1"/>
              </a:buClr>
              <a:buSzPts val="2100"/>
              <a:buNone/>
            </a:pPr>
            <a:r>
              <a:rPr lang="en" sz="2000">
                <a:latin typeface="Lato"/>
                <a:ea typeface="Lato"/>
                <a:cs typeface="Lato"/>
                <a:sym typeface="Lato"/>
              </a:rPr>
              <a:t>On Facebook</a:t>
            </a:r>
            <a:r>
              <a:rPr lang="en" sz="2000"/>
              <a:t>: @CASTUDL</a:t>
            </a:r>
            <a:endParaRPr sz="2000">
              <a:latin typeface="Lato"/>
              <a:ea typeface="Lato"/>
              <a:cs typeface="Lato"/>
              <a:sym typeface="Lato"/>
            </a:endParaRPr>
          </a:p>
          <a:p>
            <a:pPr indent="0" lvl="0" marL="0" rtl="0" algn="l">
              <a:lnSpc>
                <a:spcPct val="90000"/>
              </a:lnSpc>
              <a:spcBef>
                <a:spcPts val="800"/>
              </a:spcBef>
              <a:spcAft>
                <a:spcPts val="0"/>
              </a:spcAft>
              <a:buClr>
                <a:schemeClr val="dk1"/>
              </a:buClr>
              <a:buSzPts val="2100"/>
              <a:buNone/>
            </a:pPr>
            <a:r>
              <a:t/>
            </a:r>
            <a:endParaRPr sz="1100">
              <a:latin typeface="Calibri"/>
              <a:ea typeface="Calibri"/>
              <a:cs typeface="Calibri"/>
              <a:sym typeface="Calibri"/>
            </a:endParaRPr>
          </a:p>
        </p:txBody>
      </p:sp>
      <p:sp>
        <p:nvSpPr>
          <p:cNvPr id="698" name="Google Shape;698;p92"/>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699" name="Google Shape;699;p92"/>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700" name="Google Shape;700;p92"/>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sp>
        <p:nvSpPr>
          <p:cNvPr id="705" name="Google Shape;705;p93"/>
          <p:cNvSpPr txBox="1"/>
          <p:nvPr>
            <p:ph type="title"/>
          </p:nvPr>
        </p:nvSpPr>
        <p:spPr>
          <a:xfrm>
            <a:off x="628650" y="273845"/>
            <a:ext cx="7886700" cy="994172"/>
          </a:xfrm>
          <a:prstGeom prst="rect">
            <a:avLst/>
          </a:prstGeom>
          <a:solidFill>
            <a:schemeClr val="dk1"/>
          </a:solid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2400"/>
              <a:buFont typeface="Arial Black"/>
              <a:buNone/>
            </a:pPr>
            <a:r>
              <a:rPr lang="en" sz="3000"/>
              <a:t>AEM Center </a:t>
            </a:r>
            <a:r>
              <a:rPr lang="en" sz="3000"/>
              <a:t>Disclaimer</a:t>
            </a:r>
            <a:endParaRPr sz="3000"/>
          </a:p>
        </p:txBody>
      </p:sp>
      <p:sp>
        <p:nvSpPr>
          <p:cNvPr id="706" name="Google Shape;706;p9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rPr lang="en" sz="1800">
                <a:latin typeface="Lato"/>
                <a:ea typeface="Lato"/>
                <a:cs typeface="Lato"/>
                <a:sym typeface="Lato"/>
              </a:rPr>
              <a:t>The contents of this presentation were developed under a cooperative agreement with the U.S. Department of Education, #H327Z190004. However, those contents do not necessarily represent the policy of the U.S. Department of Education and you should not assume endorsement by the Federal Government, Project Officer, Tara Courchaine, Ed.D.</a:t>
            </a:r>
            <a:endParaRPr sz="1800"/>
          </a:p>
          <a:p>
            <a:pPr indent="-38100" lvl="0" marL="177800" rtl="0" algn="l">
              <a:lnSpc>
                <a:spcPct val="90000"/>
              </a:lnSpc>
              <a:spcBef>
                <a:spcPts val="800"/>
              </a:spcBef>
              <a:spcAft>
                <a:spcPts val="0"/>
              </a:spcAft>
              <a:buClr>
                <a:schemeClr val="dk1"/>
              </a:buClr>
              <a:buSzPts val="2100"/>
              <a:buNone/>
            </a:pPr>
            <a:r>
              <a:t/>
            </a:r>
            <a:endParaRPr sz="1100"/>
          </a:p>
        </p:txBody>
      </p:sp>
      <p:sp>
        <p:nvSpPr>
          <p:cNvPr id="707" name="Google Shape;707;p93"/>
          <p:cNvSpPr txBox="1"/>
          <p:nvPr>
            <p:ph idx="12" type="sldNum"/>
          </p:nvPr>
        </p:nvSpPr>
        <p:spPr>
          <a:xfrm>
            <a:off x="6457950" y="476726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708" name="Google Shape;708;p93"/>
          <p:cNvSpPr txBox="1"/>
          <p:nvPr>
            <p:ph idx="11" type="ftr"/>
          </p:nvPr>
        </p:nvSpPr>
        <p:spPr>
          <a:xfrm>
            <a:off x="3028950" y="4776871"/>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#aem4all</a:t>
            </a:r>
            <a:endParaRPr sz="1100"/>
          </a:p>
        </p:txBody>
      </p:sp>
      <p:sp>
        <p:nvSpPr>
          <p:cNvPr id="709" name="Google Shape;709;p93"/>
          <p:cNvSpPr txBox="1"/>
          <p:nvPr>
            <p:ph idx="10" type="dt"/>
          </p:nvPr>
        </p:nvSpPr>
        <p:spPr>
          <a:xfrm>
            <a:off x="988018" y="4767264"/>
            <a:ext cx="1698032"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@CAST_UDL</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pic>
        <p:nvPicPr>
          <p:cNvPr descr="A picture containing drawing&#10;&#10;Description automatically generated" id="273" name="Google Shape;273;p49"/>
          <p:cNvPicPr preferRelativeResize="0"/>
          <p:nvPr/>
        </p:nvPicPr>
        <p:blipFill rotWithShape="1">
          <a:blip r:embed="rId3">
            <a:alphaModFix/>
          </a:blip>
          <a:srcRect b="0" l="0" r="0" t="0"/>
          <a:stretch/>
        </p:blipFill>
        <p:spPr>
          <a:xfrm>
            <a:off x="3491974" y="4189816"/>
            <a:ext cx="1897386" cy="1096268"/>
          </a:xfrm>
          <a:prstGeom prst="rect">
            <a:avLst/>
          </a:prstGeom>
          <a:noFill/>
          <a:ln>
            <a:noFill/>
          </a:ln>
        </p:spPr>
      </p:pic>
      <p:sp>
        <p:nvSpPr>
          <p:cNvPr id="274" name="Google Shape;274;p49"/>
          <p:cNvSpPr txBox="1"/>
          <p:nvPr>
            <p:ph type="title"/>
          </p:nvPr>
        </p:nvSpPr>
        <p:spPr>
          <a:xfrm>
            <a:off x="381130" y="184001"/>
            <a:ext cx="8758641" cy="85566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2997"/>
              <a:buFont typeface="Calibri"/>
              <a:buNone/>
            </a:pPr>
            <a:r>
              <a:rPr b="1" lang="en" sz="2997">
                <a:solidFill>
                  <a:srgbClr val="000000"/>
                </a:solidFill>
                <a:latin typeface="Calibri"/>
                <a:ea typeface="Calibri"/>
                <a:cs typeface="Calibri"/>
                <a:sym typeface="Calibri"/>
              </a:rPr>
              <a:t>Get your CE Certificate for this edWebinar</a:t>
            </a:r>
            <a:endParaRPr b="1" sz="2997"/>
          </a:p>
        </p:txBody>
      </p:sp>
      <p:sp>
        <p:nvSpPr>
          <p:cNvPr id="275" name="Google Shape;275;p49"/>
          <p:cNvSpPr txBox="1"/>
          <p:nvPr>
            <p:ph idx="1" type="body"/>
          </p:nvPr>
        </p:nvSpPr>
        <p:spPr>
          <a:xfrm>
            <a:off x="4441543" y="1361490"/>
            <a:ext cx="4336697" cy="27501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598"/>
              <a:buNone/>
            </a:pPr>
            <a:r>
              <a:rPr b="1" lang="en" sz="1598">
                <a:solidFill>
                  <a:srgbClr val="000000"/>
                </a:solidFill>
                <a:latin typeface="Calibri"/>
                <a:ea typeface="Calibri"/>
                <a:cs typeface="Calibri"/>
                <a:sym typeface="Calibri"/>
              </a:rPr>
              <a:t>edWeb.net is free!</a:t>
            </a:r>
            <a:endParaRPr/>
          </a:p>
          <a:p>
            <a:pPr indent="0" lvl="0" marL="0" rtl="0" algn="l">
              <a:spcBef>
                <a:spcPts val="599"/>
              </a:spcBef>
              <a:spcAft>
                <a:spcPts val="0"/>
              </a:spcAft>
              <a:buClr>
                <a:srgbClr val="000000"/>
              </a:buClr>
              <a:buSzPts val="1598"/>
              <a:buNone/>
            </a:pPr>
            <a:r>
              <a:rPr lang="en" sz="1598">
                <a:solidFill>
                  <a:srgbClr val="000000"/>
                </a:solidFill>
                <a:latin typeface="Calibri"/>
                <a:ea typeface="Calibri"/>
                <a:cs typeface="Calibri"/>
                <a:sym typeface="Calibri"/>
              </a:rPr>
              <a:t>If you’re an edWeb member, you can download your CE Certificate from your edWeb member transcript</a:t>
            </a:r>
            <a:r>
              <a:rPr i="1" lang="en" sz="1598">
                <a:solidFill>
                  <a:srgbClr val="000000"/>
                </a:solidFill>
                <a:latin typeface="Calibri"/>
                <a:ea typeface="Calibri"/>
                <a:cs typeface="Calibri"/>
                <a:sym typeface="Calibri"/>
              </a:rPr>
              <a:t> </a:t>
            </a:r>
            <a:r>
              <a:rPr lang="en" sz="1598">
                <a:solidFill>
                  <a:srgbClr val="000000"/>
                </a:solidFill>
                <a:latin typeface="Calibri"/>
                <a:ea typeface="Calibri"/>
                <a:cs typeface="Calibri"/>
                <a:sym typeface="Calibri"/>
              </a:rPr>
              <a:t>at the end of the next business day.</a:t>
            </a:r>
            <a:br>
              <a:rPr lang="en" sz="1598">
                <a:solidFill>
                  <a:srgbClr val="000000"/>
                </a:solidFill>
                <a:latin typeface="Calibri"/>
                <a:ea typeface="Calibri"/>
                <a:cs typeface="Calibri"/>
                <a:sym typeface="Calibri"/>
              </a:rPr>
            </a:br>
            <a:endParaRPr sz="800">
              <a:solidFill>
                <a:srgbClr val="000000"/>
              </a:solidFill>
              <a:latin typeface="Calibri"/>
              <a:ea typeface="Calibri"/>
              <a:cs typeface="Calibri"/>
              <a:sym typeface="Calibri"/>
            </a:endParaRPr>
          </a:p>
          <a:p>
            <a:pPr indent="0" lvl="0" marL="0" rtl="0" algn="l">
              <a:spcBef>
                <a:spcPts val="599"/>
              </a:spcBef>
              <a:spcAft>
                <a:spcPts val="0"/>
              </a:spcAft>
              <a:buClr>
                <a:srgbClr val="000000"/>
              </a:buClr>
              <a:buSzPts val="1598"/>
              <a:buNone/>
            </a:pPr>
            <a:r>
              <a:rPr lang="en" sz="1598">
                <a:solidFill>
                  <a:srgbClr val="000000"/>
                </a:solidFill>
                <a:latin typeface="Calibri"/>
                <a:ea typeface="Calibri"/>
                <a:cs typeface="Calibri"/>
                <a:sym typeface="Calibri"/>
              </a:rPr>
              <a:t>Join edWeb.net here:  </a:t>
            </a:r>
            <a:r>
              <a:rPr lang="en" sz="1598" u="sng">
                <a:solidFill>
                  <a:schemeClr val="hlink"/>
                </a:solidFill>
                <a:latin typeface="Calibri"/>
                <a:ea typeface="Calibri"/>
                <a:cs typeface="Calibri"/>
                <a:sym typeface="Calibri"/>
                <a:hlinkClick r:id="rId4"/>
              </a:rPr>
              <a:t>edweb.net/join</a:t>
            </a:r>
            <a:endParaRPr sz="1598">
              <a:solidFill>
                <a:srgbClr val="000000"/>
              </a:solidFill>
              <a:latin typeface="Calibri"/>
              <a:ea typeface="Calibri"/>
              <a:cs typeface="Calibri"/>
              <a:sym typeface="Calibri"/>
            </a:endParaRPr>
          </a:p>
          <a:p>
            <a:pPr indent="0" lvl="0" marL="0" rtl="0" algn="l">
              <a:spcBef>
                <a:spcPts val="599"/>
              </a:spcBef>
              <a:spcAft>
                <a:spcPts val="0"/>
              </a:spcAft>
              <a:buClr>
                <a:schemeClr val="dk1"/>
              </a:buClr>
              <a:buSzPts val="825"/>
              <a:buNone/>
            </a:pPr>
            <a:r>
              <a:t/>
            </a:r>
            <a:endParaRPr b="1" sz="825">
              <a:solidFill>
                <a:srgbClr val="000000"/>
              </a:solidFill>
              <a:latin typeface="Calibri"/>
              <a:ea typeface="Calibri"/>
              <a:cs typeface="Calibri"/>
              <a:sym typeface="Calibri"/>
            </a:endParaRPr>
          </a:p>
          <a:p>
            <a:pPr indent="0" lvl="0" marL="0" rtl="0" algn="l">
              <a:spcBef>
                <a:spcPts val="599"/>
              </a:spcBef>
              <a:spcAft>
                <a:spcPts val="0"/>
              </a:spcAft>
              <a:buClr>
                <a:srgbClr val="000000"/>
              </a:buClr>
              <a:buSzPts val="1598"/>
              <a:buNone/>
            </a:pPr>
            <a:r>
              <a:rPr lang="en" sz="1598">
                <a:solidFill>
                  <a:srgbClr val="000000"/>
                </a:solidFill>
                <a:latin typeface="Calibri"/>
                <a:ea typeface="Calibri"/>
                <a:cs typeface="Calibri"/>
                <a:sym typeface="Calibri"/>
              </a:rPr>
              <a:t>You can also join the community for this edWebinar and get all the free resources:  </a:t>
            </a:r>
            <a:r>
              <a:rPr lang="en" sz="1598" u="sng">
                <a:solidFill>
                  <a:schemeClr val="hlink"/>
                </a:solidFill>
                <a:latin typeface="Calibri"/>
                <a:ea typeface="Calibri"/>
                <a:cs typeface="Calibri"/>
                <a:sym typeface="Calibri"/>
                <a:hlinkClick r:id="rId5"/>
              </a:rPr>
              <a:t>edweb.net/eLearning</a:t>
            </a:r>
            <a:endParaRPr sz="1598">
              <a:solidFill>
                <a:srgbClr val="000000"/>
              </a:solidFill>
              <a:latin typeface="Calibri"/>
              <a:ea typeface="Calibri"/>
              <a:cs typeface="Calibri"/>
              <a:sym typeface="Calibri"/>
            </a:endParaRPr>
          </a:p>
          <a:p>
            <a:pPr indent="0" lvl="0" marL="0" rtl="0" algn="l">
              <a:spcBef>
                <a:spcPts val="599"/>
              </a:spcBef>
              <a:spcAft>
                <a:spcPts val="0"/>
              </a:spcAft>
              <a:buClr>
                <a:schemeClr val="dk1"/>
              </a:buClr>
              <a:buSzPts val="1598"/>
              <a:buNone/>
            </a:pPr>
            <a:r>
              <a:t/>
            </a:r>
            <a:endParaRPr sz="1598">
              <a:solidFill>
                <a:srgbClr val="000000"/>
              </a:solidFill>
              <a:latin typeface="Calibri"/>
              <a:ea typeface="Calibri"/>
              <a:cs typeface="Calibri"/>
              <a:sym typeface="Calibri"/>
            </a:endParaRPr>
          </a:p>
        </p:txBody>
      </p:sp>
      <p:pic>
        <p:nvPicPr>
          <p:cNvPr id="276" name="Google Shape;276;p49"/>
          <p:cNvPicPr preferRelativeResize="0"/>
          <p:nvPr/>
        </p:nvPicPr>
        <p:blipFill rotWithShape="1">
          <a:blip r:embed="rId6">
            <a:alphaModFix/>
          </a:blip>
          <a:srcRect b="0" l="0" r="0" t="0"/>
          <a:stretch/>
        </p:blipFill>
        <p:spPr>
          <a:xfrm>
            <a:off x="271969" y="4433957"/>
            <a:ext cx="1472410" cy="574507"/>
          </a:xfrm>
          <a:prstGeom prst="rect">
            <a:avLst/>
          </a:prstGeom>
          <a:noFill/>
          <a:ln>
            <a:noFill/>
          </a:ln>
        </p:spPr>
      </p:pic>
      <p:sp>
        <p:nvSpPr>
          <p:cNvPr id="277" name="Google Shape;277;p49"/>
          <p:cNvSpPr/>
          <p:nvPr/>
        </p:nvSpPr>
        <p:spPr>
          <a:xfrm>
            <a:off x="4890" y="421"/>
            <a:ext cx="9135542" cy="92251"/>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2"/>
              <a:buFont typeface="Calibri"/>
              <a:buNone/>
            </a:pPr>
            <a:r>
              <a:t/>
            </a:r>
            <a:endParaRPr b="0" i="0" sz="1012" u="none" cap="none" strike="noStrike">
              <a:solidFill>
                <a:srgbClr val="1F497D"/>
              </a:solidFill>
              <a:latin typeface="Calibri"/>
              <a:ea typeface="Calibri"/>
              <a:cs typeface="Calibri"/>
              <a:sym typeface="Calibri"/>
            </a:endParaRPr>
          </a:p>
        </p:txBody>
      </p:sp>
      <p:sp>
        <p:nvSpPr>
          <p:cNvPr id="278" name="Google Shape;278;p49"/>
          <p:cNvSpPr/>
          <p:nvPr/>
        </p:nvSpPr>
        <p:spPr>
          <a:xfrm>
            <a:off x="2488" y="5074053"/>
            <a:ext cx="9135542" cy="92251"/>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2"/>
              <a:buFont typeface="Calibri"/>
              <a:buNone/>
            </a:pPr>
            <a:r>
              <a:t/>
            </a:r>
            <a:endParaRPr b="0" i="0" sz="1012" u="none" cap="none" strike="noStrike">
              <a:solidFill>
                <a:srgbClr val="1F497D"/>
              </a:solidFill>
              <a:latin typeface="Calibri"/>
              <a:ea typeface="Calibri"/>
              <a:cs typeface="Calibri"/>
              <a:sym typeface="Calibri"/>
            </a:endParaRPr>
          </a:p>
        </p:txBody>
      </p:sp>
      <p:cxnSp>
        <p:nvCxnSpPr>
          <p:cNvPr id="279" name="Google Shape;279;p49"/>
          <p:cNvCxnSpPr/>
          <p:nvPr/>
        </p:nvCxnSpPr>
        <p:spPr>
          <a:xfrm>
            <a:off x="13393" y="1130998"/>
            <a:ext cx="9126379" cy="0"/>
          </a:xfrm>
          <a:prstGeom prst="straightConnector1">
            <a:avLst/>
          </a:prstGeom>
          <a:noFill/>
          <a:ln cap="flat" cmpd="sng" w="25400">
            <a:solidFill>
              <a:srgbClr val="C5D8F1"/>
            </a:solidFill>
            <a:prstDash val="solid"/>
            <a:round/>
            <a:headEnd len="sm" w="sm" type="none"/>
            <a:tailEnd len="sm" w="sm" type="none"/>
          </a:ln>
        </p:spPr>
      </p:cxnSp>
      <p:pic>
        <p:nvPicPr>
          <p:cNvPr descr="A screenshot of a sample list of CE Certificates Earned." id="280" name="Google Shape;280;p49"/>
          <p:cNvPicPr preferRelativeResize="0"/>
          <p:nvPr/>
        </p:nvPicPr>
        <p:blipFill rotWithShape="1">
          <a:blip r:embed="rId7">
            <a:alphaModFix/>
          </a:blip>
          <a:srcRect b="0" l="0" r="0" t="0"/>
          <a:stretch/>
        </p:blipFill>
        <p:spPr>
          <a:xfrm>
            <a:off x="946205" y="1235843"/>
            <a:ext cx="2889759" cy="2530496"/>
          </a:xfrm>
          <a:prstGeom prst="rect">
            <a:avLst/>
          </a:prstGeom>
          <a:noFill/>
          <a:ln>
            <a:noFill/>
          </a:ln>
          <a:effectLst>
            <a:outerShdw blurRad="292100" rotWithShape="0" algn="tl" dir="2700000" dist="139700">
              <a:srgbClr val="333333">
                <a:alpha val="64705"/>
              </a:srgbClr>
            </a:outerShdw>
          </a:effectLst>
        </p:spPr>
      </p:pic>
      <p:pic>
        <p:nvPicPr>
          <p:cNvPr descr="A screenshot of a sample of a Certificate of Completion." id="281" name="Google Shape;281;p49"/>
          <p:cNvPicPr preferRelativeResize="0"/>
          <p:nvPr/>
        </p:nvPicPr>
        <p:blipFill rotWithShape="1">
          <a:blip r:embed="rId8">
            <a:alphaModFix/>
          </a:blip>
          <a:srcRect b="0" l="0" r="0" t="0"/>
          <a:stretch/>
        </p:blipFill>
        <p:spPr>
          <a:xfrm>
            <a:off x="2928887" y="2562412"/>
            <a:ext cx="1278979" cy="1717082"/>
          </a:xfrm>
          <a:prstGeom prst="rect">
            <a:avLst/>
          </a:prstGeom>
          <a:noFill/>
          <a:ln>
            <a:noFill/>
          </a:ln>
        </p:spPr>
      </p:pic>
      <p:pic>
        <p:nvPicPr>
          <p:cNvPr id="282" name="Google Shape;282;p49"/>
          <p:cNvPicPr preferRelativeResize="0"/>
          <p:nvPr/>
        </p:nvPicPr>
        <p:blipFill rotWithShape="1">
          <a:blip r:embed="rId9">
            <a:alphaModFix/>
          </a:blip>
          <a:srcRect b="0" l="0" r="0" t="0"/>
          <a:stretch/>
        </p:blipFill>
        <p:spPr>
          <a:xfrm>
            <a:off x="7322409" y="4553239"/>
            <a:ext cx="1552172" cy="45748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pic>
        <p:nvPicPr>
          <p:cNvPr descr="A picture containing drawing&#10;&#10;Description automatically generated" id="715" name="Google Shape;715;p94"/>
          <p:cNvPicPr preferRelativeResize="0"/>
          <p:nvPr/>
        </p:nvPicPr>
        <p:blipFill rotWithShape="1">
          <a:blip r:embed="rId3">
            <a:alphaModFix/>
          </a:blip>
          <a:srcRect b="0" l="0" r="0" t="0"/>
          <a:stretch/>
        </p:blipFill>
        <p:spPr>
          <a:xfrm>
            <a:off x="3617121" y="17682"/>
            <a:ext cx="1897386" cy="1096267"/>
          </a:xfrm>
          <a:prstGeom prst="rect">
            <a:avLst/>
          </a:prstGeom>
          <a:noFill/>
          <a:ln>
            <a:noFill/>
          </a:ln>
        </p:spPr>
      </p:pic>
      <p:sp>
        <p:nvSpPr>
          <p:cNvPr id="716" name="Google Shape;716;p94"/>
          <p:cNvSpPr txBox="1"/>
          <p:nvPr>
            <p:ph type="title"/>
          </p:nvPr>
        </p:nvSpPr>
        <p:spPr>
          <a:xfrm>
            <a:off x="9171" y="1036542"/>
            <a:ext cx="9136800" cy="599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Calibri"/>
              <a:buNone/>
            </a:pPr>
            <a:r>
              <a:rPr b="1" lang="en" sz="2400">
                <a:latin typeface="Calibri"/>
                <a:ea typeface="Calibri"/>
                <a:cs typeface="Calibri"/>
                <a:sym typeface="Calibri"/>
              </a:rPr>
              <a:t>Questions &amp; Answers</a:t>
            </a:r>
            <a:endParaRPr/>
          </a:p>
        </p:txBody>
      </p:sp>
      <p:sp>
        <p:nvSpPr>
          <p:cNvPr id="717" name="Google Shape;717;p94"/>
          <p:cNvSpPr txBox="1"/>
          <p:nvPr/>
        </p:nvSpPr>
        <p:spPr>
          <a:xfrm>
            <a:off x="-12614" y="4782012"/>
            <a:ext cx="9144000" cy="315000"/>
          </a:xfrm>
          <a:prstGeom prst="rect">
            <a:avLst/>
          </a:prstGeom>
          <a:noFill/>
          <a:ln>
            <a:noFill/>
          </a:ln>
        </p:spPr>
        <p:txBody>
          <a:bodyPr anchorCtr="0" anchor="t" bIns="34250" lIns="68525" spcFirstLastPara="1" rIns="68525" wrap="square" tIns="34250">
            <a:noAutofit/>
          </a:bodyPr>
          <a:lstStyle/>
          <a:p>
            <a:pPr indent="0" lvl="0" marL="0" marR="0" rtl="0" algn="ctr">
              <a:spcBef>
                <a:spcPts val="0"/>
              </a:spcBef>
              <a:spcAft>
                <a:spcPts val="0"/>
              </a:spcAft>
              <a:buNone/>
            </a:pPr>
            <a:r>
              <a:rPr b="0" i="0" lang="en" sz="1600" u="none" cap="none" strike="noStrike">
                <a:solidFill>
                  <a:srgbClr val="000000"/>
                </a:solidFill>
                <a:latin typeface="Calibri"/>
                <a:ea typeface="Calibri"/>
                <a:cs typeface="Calibri"/>
                <a:sym typeface="Calibri"/>
              </a:rPr>
              <a:t>Join the </a:t>
            </a:r>
            <a:r>
              <a:rPr b="1" i="0" lang="en" sz="1600" u="none" cap="none" strike="noStrike">
                <a:solidFill>
                  <a:srgbClr val="000000"/>
                </a:solidFill>
                <a:latin typeface="Calibri"/>
                <a:ea typeface="Calibri"/>
                <a:cs typeface="Calibri"/>
                <a:sym typeface="Calibri"/>
              </a:rPr>
              <a:t>Essential Elements for eLearning </a:t>
            </a:r>
            <a:r>
              <a:rPr b="0" i="0" lang="en" sz="1600" u="none" cap="none" strike="noStrike">
                <a:solidFill>
                  <a:srgbClr val="000000"/>
                </a:solidFill>
                <a:latin typeface="Calibri"/>
                <a:ea typeface="Calibri"/>
                <a:cs typeface="Calibri"/>
                <a:sym typeface="Calibri"/>
              </a:rPr>
              <a:t>community:  </a:t>
            </a:r>
            <a:r>
              <a:rPr b="0" i="0" lang="en" sz="1600" u="sng" cap="none" strike="noStrike">
                <a:solidFill>
                  <a:schemeClr val="hlink"/>
                </a:solidFill>
                <a:latin typeface="Calibri"/>
                <a:ea typeface="Calibri"/>
                <a:cs typeface="Calibri"/>
                <a:sym typeface="Calibri"/>
                <a:hlinkClick r:id="rId4"/>
              </a:rPr>
              <a:t>www.edweb.net/eLearning</a:t>
            </a:r>
            <a:r>
              <a:rPr b="0" i="0" lang="en" sz="1600" u="none" cap="none" strike="noStrike">
                <a:solidFill>
                  <a:srgbClr val="000000"/>
                </a:solidFill>
                <a:latin typeface="Calibri"/>
                <a:ea typeface="Calibri"/>
                <a:cs typeface="Calibri"/>
                <a:sym typeface="Calibri"/>
              </a:rPr>
              <a:t> </a:t>
            </a:r>
            <a:endParaRPr/>
          </a:p>
        </p:txBody>
      </p:sp>
      <p:sp>
        <p:nvSpPr>
          <p:cNvPr id="718" name="Google Shape;718;p94"/>
          <p:cNvSpPr/>
          <p:nvPr/>
        </p:nvSpPr>
        <p:spPr>
          <a:xfrm>
            <a:off x="661" y="-1961"/>
            <a:ext cx="9144000" cy="92400"/>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3" u="none" cap="none" strike="noStrike">
              <a:solidFill>
                <a:schemeClr val="dk2"/>
              </a:solidFill>
              <a:latin typeface="Calibri"/>
              <a:ea typeface="Calibri"/>
              <a:cs typeface="Calibri"/>
              <a:sym typeface="Calibri"/>
            </a:endParaRPr>
          </a:p>
        </p:txBody>
      </p:sp>
      <p:sp>
        <p:nvSpPr>
          <p:cNvPr id="719" name="Google Shape;719;p94"/>
          <p:cNvSpPr/>
          <p:nvPr/>
        </p:nvSpPr>
        <p:spPr>
          <a:xfrm>
            <a:off x="-1742" y="5076369"/>
            <a:ext cx="9144000" cy="92400"/>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3" u="none" cap="none" strike="noStrike">
              <a:solidFill>
                <a:schemeClr val="dk2"/>
              </a:solidFill>
              <a:latin typeface="Calibri"/>
              <a:ea typeface="Calibri"/>
              <a:cs typeface="Calibri"/>
              <a:sym typeface="Calibri"/>
            </a:endParaRPr>
          </a:p>
        </p:txBody>
      </p:sp>
      <p:cxnSp>
        <p:nvCxnSpPr>
          <p:cNvPr id="720" name="Google Shape;720;p94"/>
          <p:cNvCxnSpPr/>
          <p:nvPr/>
        </p:nvCxnSpPr>
        <p:spPr>
          <a:xfrm>
            <a:off x="9171" y="1041255"/>
            <a:ext cx="9134700" cy="0"/>
          </a:xfrm>
          <a:prstGeom prst="straightConnector1">
            <a:avLst/>
          </a:prstGeom>
          <a:noFill/>
          <a:ln cap="flat" cmpd="sng" w="25400">
            <a:solidFill>
              <a:srgbClr val="C5D8F1"/>
            </a:solidFill>
            <a:prstDash val="solid"/>
            <a:round/>
            <a:headEnd len="sm" w="sm" type="none"/>
            <a:tailEnd len="sm" w="sm" type="none"/>
          </a:ln>
        </p:spPr>
      </p:cxnSp>
      <p:grpSp>
        <p:nvGrpSpPr>
          <p:cNvPr id="721" name="Google Shape;721;p94"/>
          <p:cNvGrpSpPr/>
          <p:nvPr/>
        </p:nvGrpSpPr>
        <p:grpSpPr>
          <a:xfrm>
            <a:off x="789626" y="1672201"/>
            <a:ext cx="7573778" cy="2585831"/>
            <a:chOff x="876480" y="1874453"/>
            <a:chExt cx="7573778" cy="2588160"/>
          </a:xfrm>
        </p:grpSpPr>
        <p:pic>
          <p:nvPicPr>
            <p:cNvPr descr="Cynthia Curry - A woman smiling for the camera wearing a black dress." id="722" name="Google Shape;722;p94"/>
            <p:cNvPicPr preferRelativeResize="0"/>
            <p:nvPr/>
          </p:nvPicPr>
          <p:blipFill rotWithShape="1">
            <a:blip r:embed="rId5">
              <a:alphaModFix/>
            </a:blip>
            <a:srcRect b="0" l="0" r="0" t="0"/>
            <a:stretch/>
          </p:blipFill>
          <p:spPr>
            <a:xfrm>
              <a:off x="4023360" y="1874455"/>
              <a:ext cx="1280159" cy="1280159"/>
            </a:xfrm>
            <a:prstGeom prst="rect">
              <a:avLst/>
            </a:prstGeom>
            <a:noFill/>
            <a:ln>
              <a:noFill/>
            </a:ln>
            <a:effectLst>
              <a:outerShdw blurRad="50800" rotWithShape="0" algn="tl" dir="2700000" dist="76200">
                <a:schemeClr val="dk1">
                  <a:alpha val="40000"/>
                </a:schemeClr>
              </a:outerShdw>
            </a:effectLst>
          </p:spPr>
        </p:pic>
        <p:sp>
          <p:nvSpPr>
            <p:cNvPr id="723" name="Google Shape;723;p94"/>
            <p:cNvSpPr txBox="1"/>
            <p:nvPr/>
          </p:nvSpPr>
          <p:spPr>
            <a:xfrm>
              <a:off x="3207964" y="3154613"/>
              <a:ext cx="2910900" cy="13080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 sz="1600" u="none" cap="none" strike="noStrike">
                  <a:solidFill>
                    <a:srgbClr val="000000"/>
                  </a:solidFill>
                  <a:latin typeface="Calibri"/>
                  <a:ea typeface="Calibri"/>
                  <a:cs typeface="Calibri"/>
                  <a:sym typeface="Calibri"/>
                </a:rPr>
                <a:t>Cynthia Curry</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Director</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National Center on Accessible Educational Materials and the Center on Inclusive Technology &amp; Education Systems (CITES) at CAST</a:t>
              </a:r>
              <a:endParaRPr/>
            </a:p>
            <a:p>
              <a:pPr indent="0" lvl="0" marL="0" marR="0" rtl="0" algn="ctr">
                <a:spcBef>
                  <a:spcPts val="0"/>
                </a:spcBef>
                <a:spcAft>
                  <a:spcPts val="0"/>
                </a:spcAft>
                <a:buNone/>
              </a:pPr>
              <a:r>
                <a:rPr b="1" i="0" lang="en" sz="1050" u="none" cap="none" strike="noStrike">
                  <a:solidFill>
                    <a:srgbClr val="000000"/>
                  </a:solidFill>
                  <a:latin typeface="Calibri"/>
                  <a:ea typeface="Calibri"/>
                  <a:cs typeface="Calibri"/>
                  <a:sym typeface="Calibri"/>
                </a:rPr>
                <a:t>Twitter </a:t>
              </a:r>
              <a:r>
                <a:rPr b="0" i="0" lang="en" sz="1050" u="sng" cap="none" strike="noStrike">
                  <a:solidFill>
                    <a:schemeClr val="hlink"/>
                  </a:solidFill>
                  <a:latin typeface="Calibri"/>
                  <a:ea typeface="Calibri"/>
                  <a:cs typeface="Calibri"/>
                  <a:sym typeface="Calibri"/>
                  <a:hlinkClick r:id="rId6"/>
                </a:rPr>
                <a:t>@clcurry</a:t>
              </a:r>
              <a:endParaRPr b="0" i="0" sz="105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1" i="0" lang="en" sz="1050" u="none" cap="none" strike="noStrike">
                  <a:solidFill>
                    <a:srgbClr val="000000"/>
                  </a:solidFill>
                  <a:latin typeface="Calibri"/>
                  <a:ea typeface="Calibri"/>
                  <a:cs typeface="Calibri"/>
                  <a:sym typeface="Calibri"/>
                </a:rPr>
                <a:t>Email</a:t>
              </a:r>
              <a:r>
                <a:rPr b="0" i="0" lang="en" sz="1050" u="none" cap="none" strike="noStrike">
                  <a:solidFill>
                    <a:srgbClr val="000000"/>
                  </a:solidFill>
                  <a:latin typeface="Calibri"/>
                  <a:ea typeface="Calibri"/>
                  <a:cs typeface="Calibri"/>
                  <a:sym typeface="Calibri"/>
                </a:rPr>
                <a:t> </a:t>
              </a:r>
              <a:r>
                <a:rPr b="0" i="0" lang="en" sz="1050" u="sng" cap="none" strike="noStrike">
                  <a:solidFill>
                    <a:schemeClr val="hlink"/>
                  </a:solidFill>
                  <a:latin typeface="Calibri"/>
                  <a:ea typeface="Calibri"/>
                  <a:cs typeface="Calibri"/>
                  <a:sym typeface="Calibri"/>
                  <a:hlinkClick r:id="rId7"/>
                </a:rPr>
                <a:t>ccurry@cast.org</a:t>
              </a:r>
              <a:endParaRPr b="0" i="0" sz="1050" u="none" cap="none" strike="noStrike">
                <a:solidFill>
                  <a:srgbClr val="000000"/>
                </a:solidFill>
                <a:latin typeface="Calibri"/>
                <a:ea typeface="Calibri"/>
                <a:cs typeface="Calibri"/>
                <a:sym typeface="Calibri"/>
              </a:endParaRPr>
            </a:p>
          </p:txBody>
        </p:sp>
        <p:pic>
          <p:nvPicPr>
            <p:cNvPr descr="Luis Pérez - A man wearing glasses, smiling at the camera, and wearing a black shirt." id="724" name="Google Shape;724;p94"/>
            <p:cNvPicPr preferRelativeResize="0"/>
            <p:nvPr/>
          </p:nvPicPr>
          <p:blipFill rotWithShape="1">
            <a:blip r:embed="rId8">
              <a:alphaModFix/>
            </a:blip>
            <a:srcRect b="0" l="0" r="0" t="0"/>
            <a:stretch/>
          </p:blipFill>
          <p:spPr>
            <a:xfrm>
              <a:off x="6547998" y="1874453"/>
              <a:ext cx="1280160" cy="1280160"/>
            </a:xfrm>
            <a:prstGeom prst="rect">
              <a:avLst/>
            </a:prstGeom>
            <a:noFill/>
            <a:ln>
              <a:noFill/>
            </a:ln>
            <a:effectLst>
              <a:outerShdw blurRad="50800" rotWithShape="0" algn="tl" dir="2700000" dist="76200">
                <a:schemeClr val="dk1">
                  <a:alpha val="40000"/>
                </a:schemeClr>
              </a:outerShdw>
            </a:effectLst>
          </p:spPr>
        </p:pic>
        <p:sp>
          <p:nvSpPr>
            <p:cNvPr id="725" name="Google Shape;725;p94"/>
            <p:cNvSpPr txBox="1"/>
            <p:nvPr/>
          </p:nvSpPr>
          <p:spPr>
            <a:xfrm>
              <a:off x="5925758" y="3154613"/>
              <a:ext cx="2524500" cy="11466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 sz="1600" u="none" cap="none" strike="noStrike">
                  <a:solidFill>
                    <a:srgbClr val="000000"/>
                  </a:solidFill>
                  <a:latin typeface="Calibri"/>
                  <a:ea typeface="Calibri"/>
                  <a:cs typeface="Calibri"/>
                  <a:sym typeface="Calibri"/>
                </a:rPr>
                <a:t>Luis Pérez</a:t>
              </a:r>
              <a:endParaRPr b="1" i="0" sz="16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Technical Assistance Specialist</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National Center on Accessible Educational Materials at CAST</a:t>
              </a:r>
              <a:endParaRPr/>
            </a:p>
            <a:p>
              <a:pPr indent="0" lvl="0" marL="0" marR="0" rtl="0" algn="ctr">
                <a:spcBef>
                  <a:spcPts val="0"/>
                </a:spcBef>
                <a:spcAft>
                  <a:spcPts val="0"/>
                </a:spcAft>
                <a:buNone/>
              </a:pPr>
              <a:r>
                <a:rPr b="1" i="0" lang="en" sz="1050" u="none" cap="none" strike="noStrike">
                  <a:solidFill>
                    <a:srgbClr val="000000"/>
                  </a:solidFill>
                  <a:latin typeface="Calibri"/>
                  <a:ea typeface="Calibri"/>
                  <a:cs typeface="Calibri"/>
                  <a:sym typeface="Calibri"/>
                </a:rPr>
                <a:t>Twitter </a:t>
              </a:r>
              <a:r>
                <a:rPr b="0" i="0" lang="en" sz="1050" u="sng" cap="none" strike="noStrike">
                  <a:solidFill>
                    <a:schemeClr val="hlink"/>
                  </a:solidFill>
                  <a:latin typeface="Calibri"/>
                  <a:ea typeface="Calibri"/>
                  <a:cs typeface="Calibri"/>
                  <a:sym typeface="Calibri"/>
                  <a:hlinkClick r:id="rId9"/>
                </a:rPr>
                <a:t>@eyeonaxs</a:t>
              </a:r>
              <a:endParaRPr b="0" i="0" sz="105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1" i="0" lang="en" sz="1050" u="none" cap="none" strike="noStrike">
                  <a:solidFill>
                    <a:srgbClr val="000000"/>
                  </a:solidFill>
                  <a:latin typeface="Calibri"/>
                  <a:ea typeface="Calibri"/>
                  <a:cs typeface="Calibri"/>
                  <a:sym typeface="Calibri"/>
                </a:rPr>
                <a:t>Email</a:t>
              </a:r>
              <a:r>
                <a:rPr b="0" i="0" lang="en" sz="1050" u="none" cap="none" strike="noStrike">
                  <a:solidFill>
                    <a:srgbClr val="000000"/>
                  </a:solidFill>
                  <a:latin typeface="Calibri"/>
                  <a:ea typeface="Calibri"/>
                  <a:cs typeface="Calibri"/>
                  <a:sym typeface="Calibri"/>
                </a:rPr>
                <a:t> </a:t>
              </a:r>
              <a:r>
                <a:rPr b="0" i="0" lang="en" sz="1050" u="sng" cap="none" strike="noStrike">
                  <a:solidFill>
                    <a:schemeClr val="hlink"/>
                  </a:solidFill>
                  <a:latin typeface="Calibri"/>
                  <a:ea typeface="Calibri"/>
                  <a:cs typeface="Calibri"/>
                  <a:sym typeface="Calibri"/>
                  <a:hlinkClick r:id="rId10"/>
                </a:rPr>
                <a:t>lperez@cast.org</a:t>
              </a:r>
              <a:endParaRPr b="0" i="0" sz="1050" u="none" cap="none" strike="noStrike">
                <a:solidFill>
                  <a:srgbClr val="000000"/>
                </a:solidFill>
                <a:latin typeface="Calibri"/>
                <a:ea typeface="Calibri"/>
                <a:cs typeface="Calibri"/>
                <a:sym typeface="Calibri"/>
              </a:endParaRPr>
            </a:p>
          </p:txBody>
        </p:sp>
        <p:pic>
          <p:nvPicPr>
            <p:cNvPr descr="Christine Fox - Blonde female with a friendly smile wearing a blue blouse and black blazer." id="726" name="Google Shape;726;p94"/>
            <p:cNvPicPr preferRelativeResize="0"/>
            <p:nvPr/>
          </p:nvPicPr>
          <p:blipFill rotWithShape="1">
            <a:blip r:embed="rId11">
              <a:alphaModFix/>
            </a:blip>
            <a:srcRect b="0" l="0" r="0" t="0"/>
            <a:stretch/>
          </p:blipFill>
          <p:spPr>
            <a:xfrm>
              <a:off x="1498719" y="1874453"/>
              <a:ext cx="1280160" cy="1280160"/>
            </a:xfrm>
            <a:prstGeom prst="rect">
              <a:avLst/>
            </a:prstGeom>
            <a:noFill/>
            <a:ln>
              <a:noFill/>
            </a:ln>
            <a:effectLst>
              <a:outerShdw blurRad="50800" rotWithShape="0" algn="tl" dir="2700000" dist="76200">
                <a:schemeClr val="dk1">
                  <a:alpha val="40000"/>
                </a:schemeClr>
              </a:outerShdw>
            </a:effectLst>
          </p:spPr>
        </p:pic>
        <p:sp>
          <p:nvSpPr>
            <p:cNvPr id="727" name="Google Shape;727;p94"/>
            <p:cNvSpPr txBox="1"/>
            <p:nvPr/>
          </p:nvSpPr>
          <p:spPr>
            <a:xfrm>
              <a:off x="876480" y="3154613"/>
              <a:ext cx="2524500" cy="9849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 sz="1600" u="none" cap="none" strike="noStrike">
                  <a:solidFill>
                    <a:srgbClr val="000000"/>
                  </a:solidFill>
                  <a:latin typeface="Calibri"/>
                  <a:ea typeface="Calibri"/>
                  <a:cs typeface="Calibri"/>
                  <a:sym typeface="Calibri"/>
                </a:rPr>
                <a:t>Christine Fox</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Deputy Executive Director</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SETDA</a:t>
              </a:r>
              <a:endParaRPr/>
            </a:p>
            <a:p>
              <a:pPr indent="0" lvl="0" marL="0" marR="0" rtl="0" algn="ctr">
                <a:spcBef>
                  <a:spcPts val="0"/>
                </a:spcBef>
                <a:spcAft>
                  <a:spcPts val="0"/>
                </a:spcAft>
                <a:buNone/>
              </a:pPr>
              <a:r>
                <a:rPr b="1" i="0" lang="en" sz="1050" u="none" cap="none" strike="noStrike">
                  <a:solidFill>
                    <a:srgbClr val="000000"/>
                  </a:solidFill>
                  <a:latin typeface="Calibri"/>
                  <a:ea typeface="Calibri"/>
                  <a:cs typeface="Calibri"/>
                  <a:sym typeface="Calibri"/>
                </a:rPr>
                <a:t>Twitter </a:t>
              </a:r>
              <a:r>
                <a:rPr b="0" i="0" lang="en" sz="1050" u="sng" cap="none" strike="noStrike">
                  <a:solidFill>
                    <a:schemeClr val="hlink"/>
                  </a:solidFill>
                  <a:latin typeface="Calibri"/>
                  <a:ea typeface="Calibri"/>
                  <a:cs typeface="Calibri"/>
                  <a:sym typeface="Calibri"/>
                  <a:hlinkClick r:id="rId12"/>
                </a:rPr>
                <a:t>@cafox</a:t>
              </a:r>
              <a:r>
                <a:rPr b="0" i="0" lang="en" sz="1050" u="none" cap="none" strike="noStrike">
                  <a:solidFill>
                    <a:srgbClr val="000000"/>
                  </a:solidFill>
                  <a:latin typeface="Calibri"/>
                  <a:ea typeface="Calibri"/>
                  <a:cs typeface="Calibri"/>
                  <a:sym typeface="Calibri"/>
                </a:rPr>
                <a:t> &amp; </a:t>
              </a:r>
              <a:r>
                <a:rPr b="0" i="0" lang="en" sz="1050" u="sng" cap="none" strike="noStrike">
                  <a:solidFill>
                    <a:schemeClr val="hlink"/>
                  </a:solidFill>
                  <a:latin typeface="Calibri"/>
                  <a:ea typeface="Calibri"/>
                  <a:cs typeface="Calibri"/>
                  <a:sym typeface="Calibri"/>
                  <a:hlinkClick r:id="rId13"/>
                </a:rPr>
                <a:t>@SETDA</a:t>
              </a:r>
              <a:endParaRPr b="0" i="0" sz="105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1" i="0" lang="en" sz="1050" u="none" cap="none" strike="noStrike">
                  <a:solidFill>
                    <a:srgbClr val="000000"/>
                  </a:solidFill>
                  <a:latin typeface="Calibri"/>
                  <a:ea typeface="Calibri"/>
                  <a:cs typeface="Calibri"/>
                  <a:sym typeface="Calibri"/>
                </a:rPr>
                <a:t>Email</a:t>
              </a:r>
              <a:r>
                <a:rPr b="0" i="0" lang="en" sz="1050" u="none" cap="none" strike="noStrike">
                  <a:solidFill>
                    <a:srgbClr val="000000"/>
                  </a:solidFill>
                  <a:latin typeface="Calibri"/>
                  <a:ea typeface="Calibri"/>
                  <a:cs typeface="Calibri"/>
                  <a:sym typeface="Calibri"/>
                </a:rPr>
                <a:t> </a:t>
              </a:r>
              <a:r>
                <a:rPr b="0" i="0" lang="en" sz="1050" u="sng" cap="none" strike="noStrike">
                  <a:solidFill>
                    <a:schemeClr val="hlink"/>
                  </a:solidFill>
                  <a:latin typeface="Calibri"/>
                  <a:ea typeface="Calibri"/>
                  <a:cs typeface="Calibri"/>
                  <a:sym typeface="Calibri"/>
                  <a:hlinkClick r:id="rId14"/>
                </a:rPr>
                <a:t>cfox@setda.org</a:t>
              </a:r>
              <a:endParaRPr b="0" i="0" sz="1050" u="none" cap="none" strike="noStrike">
                <a:solidFill>
                  <a:srgbClr val="000000"/>
                </a:solidFill>
                <a:latin typeface="Calibri"/>
                <a:ea typeface="Calibri"/>
                <a:cs typeface="Calibri"/>
                <a:sym typeface="Calibri"/>
              </a:endParaRPr>
            </a:p>
          </p:txBody>
        </p:sp>
      </p:grpSp>
      <p:grpSp>
        <p:nvGrpSpPr>
          <p:cNvPr id="728" name="Google Shape;728;p94"/>
          <p:cNvGrpSpPr/>
          <p:nvPr/>
        </p:nvGrpSpPr>
        <p:grpSpPr>
          <a:xfrm>
            <a:off x="170057" y="268491"/>
            <a:ext cx="8746068" cy="575052"/>
            <a:chOff x="199892" y="322056"/>
            <a:chExt cx="8753947" cy="575570"/>
          </a:xfrm>
        </p:grpSpPr>
        <p:pic>
          <p:nvPicPr>
            <p:cNvPr id="729" name="Google Shape;729;p94"/>
            <p:cNvPicPr preferRelativeResize="0"/>
            <p:nvPr/>
          </p:nvPicPr>
          <p:blipFill rotWithShape="1">
            <a:blip r:embed="rId15">
              <a:alphaModFix/>
            </a:blip>
            <a:srcRect b="0" l="0" r="0" t="0"/>
            <a:stretch/>
          </p:blipFill>
          <p:spPr>
            <a:xfrm>
              <a:off x="199892" y="322056"/>
              <a:ext cx="1475135" cy="575570"/>
            </a:xfrm>
            <a:prstGeom prst="rect">
              <a:avLst/>
            </a:prstGeom>
            <a:noFill/>
            <a:ln>
              <a:noFill/>
            </a:ln>
          </p:spPr>
        </p:pic>
        <p:pic>
          <p:nvPicPr>
            <p:cNvPr id="730" name="Google Shape;730;p94"/>
            <p:cNvPicPr preferRelativeResize="0"/>
            <p:nvPr/>
          </p:nvPicPr>
          <p:blipFill rotWithShape="1">
            <a:blip r:embed="rId16">
              <a:alphaModFix/>
            </a:blip>
            <a:srcRect b="0" l="0" r="0" t="0"/>
            <a:stretch/>
          </p:blipFill>
          <p:spPr>
            <a:xfrm>
              <a:off x="7400235" y="392228"/>
              <a:ext cx="1553603" cy="457904"/>
            </a:xfrm>
            <a:prstGeom prst="rect">
              <a:avLst/>
            </a:prstGeom>
            <a:noFill/>
            <a:ln>
              <a:noFill/>
            </a:ln>
          </p:spPr>
        </p:pic>
      </p:grpSp>
      <p:sp>
        <p:nvSpPr>
          <p:cNvPr id="731" name="Google Shape;731;p94"/>
          <p:cNvSpPr txBox="1"/>
          <p:nvPr/>
        </p:nvSpPr>
        <p:spPr>
          <a:xfrm>
            <a:off x="3799" y="4302859"/>
            <a:ext cx="9136800" cy="807000"/>
          </a:xfrm>
          <a:prstGeom prst="rect">
            <a:avLst/>
          </a:prstGeom>
          <a:noFill/>
          <a:ln>
            <a:noFill/>
          </a:ln>
        </p:spPr>
        <p:txBody>
          <a:bodyPr anchorCtr="0" anchor="t" bIns="34250" lIns="68525" spcFirstLastPara="1" rIns="68525" wrap="square" tIns="34250">
            <a:noAutofit/>
          </a:bodyPr>
          <a:lstStyle/>
          <a:p>
            <a:pPr indent="0" lvl="0" marL="0" marR="0" rtl="0" algn="ctr">
              <a:spcBef>
                <a:spcPts val="0"/>
              </a:spcBef>
              <a:spcAft>
                <a:spcPts val="0"/>
              </a:spcAft>
              <a:buNone/>
            </a:pPr>
            <a:r>
              <a:rPr b="0" i="0" lang="en" sz="1600" u="none" cap="none" strike="noStrike">
                <a:solidFill>
                  <a:srgbClr val="000000"/>
                </a:solidFill>
                <a:latin typeface="Calibri"/>
                <a:ea typeface="Calibri"/>
                <a:cs typeface="Calibri"/>
                <a:sym typeface="Calibri"/>
              </a:rPr>
              <a:t>Today’s edWebinar is interpreted by </a:t>
            </a:r>
            <a:r>
              <a:rPr b="1" i="0" lang="en" sz="1600" u="none" cap="none" strike="noStrike">
                <a:solidFill>
                  <a:srgbClr val="000000"/>
                </a:solidFill>
                <a:latin typeface="Calibri"/>
                <a:ea typeface="Calibri"/>
                <a:cs typeface="Calibri"/>
                <a:sym typeface="Calibri"/>
              </a:rPr>
              <a:t>Cid Pollard</a:t>
            </a:r>
            <a:r>
              <a:rPr b="0" i="0" lang="en" sz="1600" u="none" cap="none" strike="noStrike">
                <a:solidFill>
                  <a:srgbClr val="000000"/>
                </a:solidFill>
                <a:latin typeface="Calibri"/>
                <a:ea typeface="Calibri"/>
                <a:cs typeface="Calibri"/>
                <a:sym typeface="Calibri"/>
              </a:rPr>
              <a:t>.</a:t>
            </a:r>
            <a:endParaRPr/>
          </a:p>
          <a:p>
            <a:pPr indent="0" lvl="0" marL="0" marR="0" rtl="0" algn="ctr">
              <a:spcBef>
                <a:spcPts val="0"/>
              </a:spcBef>
              <a:spcAft>
                <a:spcPts val="0"/>
              </a:spcAft>
              <a:buNone/>
            </a:pPr>
            <a:r>
              <a:rPr b="1" i="0" lang="en" sz="1600" u="none" cap="none" strike="noStrike">
                <a:solidFill>
                  <a:srgbClr val="000000"/>
                </a:solidFill>
                <a:latin typeface="Calibri"/>
                <a:ea typeface="Calibri"/>
                <a:cs typeface="Calibri"/>
                <a:sym typeface="Calibri"/>
              </a:rPr>
              <a:t>Captioning </a:t>
            </a:r>
            <a:r>
              <a:rPr b="0" i="0" lang="en" sz="1600" u="none" cap="none" strike="noStrike">
                <a:solidFill>
                  <a:srgbClr val="000000"/>
                </a:solidFill>
                <a:latin typeface="Calibri"/>
                <a:ea typeface="Calibri"/>
                <a:cs typeface="Calibri"/>
                <a:sym typeface="Calibri"/>
              </a:rPr>
              <a:t>will be added within two weeks of the live event.</a:t>
            </a:r>
            <a:endParaRPr b="1" i="0" sz="16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0" i="0" lang="en" sz="1600" u="none" cap="none" strike="noStrike">
                <a:solidFill>
                  <a:srgbClr val="000000"/>
                </a:solidFill>
                <a:latin typeface="Calibri"/>
                <a:ea typeface="Calibri"/>
                <a:cs typeface="Calibri"/>
                <a:sym typeface="Calibri"/>
              </a:rPr>
              <a:t>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pic>
        <p:nvPicPr>
          <p:cNvPr descr="A picture containing drawing&#10;&#10;Description automatically generated" id="737" name="Google Shape;737;p95"/>
          <p:cNvPicPr preferRelativeResize="0"/>
          <p:nvPr/>
        </p:nvPicPr>
        <p:blipFill rotWithShape="1">
          <a:blip r:embed="rId3">
            <a:alphaModFix/>
          </a:blip>
          <a:srcRect b="0" l="0" r="0" t="0"/>
          <a:stretch/>
        </p:blipFill>
        <p:spPr>
          <a:xfrm>
            <a:off x="3617121" y="17682"/>
            <a:ext cx="1897386" cy="1096267"/>
          </a:xfrm>
          <a:prstGeom prst="rect">
            <a:avLst/>
          </a:prstGeom>
          <a:noFill/>
          <a:ln>
            <a:noFill/>
          </a:ln>
        </p:spPr>
      </p:pic>
      <p:sp>
        <p:nvSpPr>
          <p:cNvPr id="738" name="Google Shape;738;p95"/>
          <p:cNvSpPr txBox="1"/>
          <p:nvPr>
            <p:ph type="title"/>
          </p:nvPr>
        </p:nvSpPr>
        <p:spPr>
          <a:xfrm>
            <a:off x="9242" y="950868"/>
            <a:ext cx="9136800" cy="599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Calibri"/>
              <a:buNone/>
            </a:pPr>
            <a:r>
              <a:rPr b="1" lang="en" sz="2400">
                <a:latin typeface="Calibri"/>
                <a:ea typeface="Calibri"/>
                <a:cs typeface="Calibri"/>
                <a:sym typeface="Calibri"/>
              </a:rPr>
              <a:t>Thank you for attending!</a:t>
            </a:r>
            <a:endParaRPr/>
          </a:p>
        </p:txBody>
      </p:sp>
      <p:sp>
        <p:nvSpPr>
          <p:cNvPr id="739" name="Google Shape;739;p95"/>
          <p:cNvSpPr/>
          <p:nvPr/>
        </p:nvSpPr>
        <p:spPr>
          <a:xfrm>
            <a:off x="661" y="-1961"/>
            <a:ext cx="9144000" cy="92400"/>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3" u="none" cap="none" strike="noStrike">
              <a:solidFill>
                <a:schemeClr val="dk2"/>
              </a:solidFill>
              <a:latin typeface="Calibri"/>
              <a:ea typeface="Calibri"/>
              <a:cs typeface="Calibri"/>
              <a:sym typeface="Calibri"/>
            </a:endParaRPr>
          </a:p>
        </p:txBody>
      </p:sp>
      <p:sp>
        <p:nvSpPr>
          <p:cNvPr id="740" name="Google Shape;740;p95"/>
          <p:cNvSpPr/>
          <p:nvPr/>
        </p:nvSpPr>
        <p:spPr>
          <a:xfrm>
            <a:off x="-1742" y="5076369"/>
            <a:ext cx="9144000" cy="92400"/>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3" u="none" cap="none" strike="noStrike">
              <a:solidFill>
                <a:schemeClr val="dk2"/>
              </a:solidFill>
              <a:latin typeface="Calibri"/>
              <a:ea typeface="Calibri"/>
              <a:cs typeface="Calibri"/>
              <a:sym typeface="Calibri"/>
            </a:endParaRPr>
          </a:p>
        </p:txBody>
      </p:sp>
      <p:cxnSp>
        <p:nvCxnSpPr>
          <p:cNvPr id="741" name="Google Shape;741;p95"/>
          <p:cNvCxnSpPr/>
          <p:nvPr/>
        </p:nvCxnSpPr>
        <p:spPr>
          <a:xfrm>
            <a:off x="9171" y="1041255"/>
            <a:ext cx="9134700" cy="0"/>
          </a:xfrm>
          <a:prstGeom prst="straightConnector1">
            <a:avLst/>
          </a:prstGeom>
          <a:noFill/>
          <a:ln cap="flat" cmpd="sng" w="25400">
            <a:solidFill>
              <a:srgbClr val="C5D8F1"/>
            </a:solidFill>
            <a:prstDash val="solid"/>
            <a:round/>
            <a:headEnd len="sm" w="sm" type="none"/>
            <a:tailEnd len="sm" w="sm" type="none"/>
          </a:ln>
        </p:spPr>
      </p:cxnSp>
      <p:grpSp>
        <p:nvGrpSpPr>
          <p:cNvPr id="742" name="Google Shape;742;p95"/>
          <p:cNvGrpSpPr/>
          <p:nvPr/>
        </p:nvGrpSpPr>
        <p:grpSpPr>
          <a:xfrm>
            <a:off x="170057" y="268491"/>
            <a:ext cx="8746068" cy="575052"/>
            <a:chOff x="199892" y="322056"/>
            <a:chExt cx="8753947" cy="575570"/>
          </a:xfrm>
        </p:grpSpPr>
        <p:pic>
          <p:nvPicPr>
            <p:cNvPr id="743" name="Google Shape;743;p95"/>
            <p:cNvPicPr preferRelativeResize="0"/>
            <p:nvPr/>
          </p:nvPicPr>
          <p:blipFill rotWithShape="1">
            <a:blip r:embed="rId4">
              <a:alphaModFix/>
            </a:blip>
            <a:srcRect b="0" l="0" r="0" t="0"/>
            <a:stretch/>
          </p:blipFill>
          <p:spPr>
            <a:xfrm>
              <a:off x="199892" y="322056"/>
              <a:ext cx="1475135" cy="575570"/>
            </a:xfrm>
            <a:prstGeom prst="rect">
              <a:avLst/>
            </a:prstGeom>
            <a:noFill/>
            <a:ln>
              <a:noFill/>
            </a:ln>
          </p:spPr>
        </p:pic>
        <p:pic>
          <p:nvPicPr>
            <p:cNvPr id="744" name="Google Shape;744;p95"/>
            <p:cNvPicPr preferRelativeResize="0"/>
            <p:nvPr/>
          </p:nvPicPr>
          <p:blipFill rotWithShape="1">
            <a:blip r:embed="rId5">
              <a:alphaModFix/>
            </a:blip>
            <a:srcRect b="0" l="0" r="0" t="0"/>
            <a:stretch/>
          </p:blipFill>
          <p:spPr>
            <a:xfrm>
              <a:off x="7400235" y="392228"/>
              <a:ext cx="1553603" cy="457904"/>
            </a:xfrm>
            <a:prstGeom prst="rect">
              <a:avLst/>
            </a:prstGeom>
            <a:noFill/>
            <a:ln>
              <a:noFill/>
            </a:ln>
          </p:spPr>
        </p:pic>
      </p:grpSp>
      <p:grpSp>
        <p:nvGrpSpPr>
          <p:cNvPr id="745" name="Google Shape;745;p95"/>
          <p:cNvGrpSpPr/>
          <p:nvPr/>
        </p:nvGrpSpPr>
        <p:grpSpPr>
          <a:xfrm>
            <a:off x="788606" y="1570365"/>
            <a:ext cx="7573779" cy="2444878"/>
            <a:chOff x="785039" y="2297909"/>
            <a:chExt cx="7573779" cy="2447080"/>
          </a:xfrm>
        </p:grpSpPr>
        <p:pic>
          <p:nvPicPr>
            <p:cNvPr descr="Cynthia Curry - A woman smiling for the camera wearing a black dress." id="746" name="Google Shape;746;p95"/>
            <p:cNvPicPr preferRelativeResize="0"/>
            <p:nvPr/>
          </p:nvPicPr>
          <p:blipFill rotWithShape="1">
            <a:blip r:embed="rId6">
              <a:alphaModFix/>
            </a:blip>
            <a:srcRect b="0" l="0" r="0" t="0"/>
            <a:stretch/>
          </p:blipFill>
          <p:spPr>
            <a:xfrm>
              <a:off x="3921760" y="2297911"/>
              <a:ext cx="1280159" cy="1280159"/>
            </a:xfrm>
            <a:prstGeom prst="rect">
              <a:avLst/>
            </a:prstGeom>
            <a:noFill/>
            <a:ln>
              <a:noFill/>
            </a:ln>
            <a:effectLst>
              <a:outerShdw blurRad="50800" rotWithShape="0" algn="tl" dir="2700000" dist="76200">
                <a:schemeClr val="dk1">
                  <a:alpha val="40000"/>
                </a:schemeClr>
              </a:outerShdw>
            </a:effectLst>
          </p:spPr>
        </p:pic>
        <p:sp>
          <p:nvSpPr>
            <p:cNvPr id="747" name="Google Shape;747;p95"/>
            <p:cNvSpPr txBox="1"/>
            <p:nvPr/>
          </p:nvSpPr>
          <p:spPr>
            <a:xfrm>
              <a:off x="3117878" y="3598389"/>
              <a:ext cx="2908200" cy="11466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 sz="1600" u="none" cap="none" strike="noStrike">
                  <a:solidFill>
                    <a:srgbClr val="000000"/>
                  </a:solidFill>
                  <a:latin typeface="Calibri"/>
                  <a:ea typeface="Calibri"/>
                  <a:cs typeface="Calibri"/>
                  <a:sym typeface="Calibri"/>
                </a:rPr>
                <a:t>Cynthia Curry</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Director</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National Center on Accessible Educational Materials and the Center on Inclusive Technology &amp; Education Systems (CITES) at CAST</a:t>
              </a:r>
              <a:endParaRPr/>
            </a:p>
            <a:p>
              <a:pPr indent="0" lvl="0" marL="0" marR="0" rtl="0" algn="ctr">
                <a:spcBef>
                  <a:spcPts val="0"/>
                </a:spcBef>
                <a:spcAft>
                  <a:spcPts val="0"/>
                </a:spcAft>
                <a:buNone/>
              </a:pPr>
              <a:r>
                <a:rPr b="1" i="0" lang="en" sz="1050" u="none" cap="none" strike="noStrike">
                  <a:solidFill>
                    <a:srgbClr val="000000"/>
                  </a:solidFill>
                  <a:latin typeface="Calibri"/>
                  <a:ea typeface="Calibri"/>
                  <a:cs typeface="Calibri"/>
                  <a:sym typeface="Calibri"/>
                </a:rPr>
                <a:t>Twitter </a:t>
              </a:r>
              <a:r>
                <a:rPr b="0" i="0" lang="en" sz="1050" u="sng" cap="none" strike="noStrike">
                  <a:solidFill>
                    <a:schemeClr val="hlink"/>
                  </a:solidFill>
                  <a:latin typeface="Calibri"/>
                  <a:ea typeface="Calibri"/>
                  <a:cs typeface="Calibri"/>
                  <a:sym typeface="Calibri"/>
                  <a:hlinkClick r:id="rId7"/>
                </a:rPr>
                <a:t>@clcurry</a:t>
              </a:r>
              <a:endParaRPr b="0" i="0" sz="1050" u="none" cap="none" strike="noStrike">
                <a:solidFill>
                  <a:srgbClr val="000000"/>
                </a:solidFill>
                <a:latin typeface="Calibri"/>
                <a:ea typeface="Calibri"/>
                <a:cs typeface="Calibri"/>
                <a:sym typeface="Calibri"/>
              </a:endParaRPr>
            </a:p>
          </p:txBody>
        </p:sp>
        <p:pic>
          <p:nvPicPr>
            <p:cNvPr descr="Luis Pérez - A man wearing glasses, smiling at the camera, and wearing a black shirt." id="748" name="Google Shape;748;p95"/>
            <p:cNvPicPr preferRelativeResize="0"/>
            <p:nvPr/>
          </p:nvPicPr>
          <p:blipFill rotWithShape="1">
            <a:blip r:embed="rId8">
              <a:alphaModFix/>
            </a:blip>
            <a:srcRect b="0" l="0" r="0" t="0"/>
            <a:stretch/>
          </p:blipFill>
          <p:spPr>
            <a:xfrm>
              <a:off x="6446398" y="2297909"/>
              <a:ext cx="1280160" cy="1280160"/>
            </a:xfrm>
            <a:prstGeom prst="rect">
              <a:avLst/>
            </a:prstGeom>
            <a:noFill/>
            <a:ln>
              <a:noFill/>
            </a:ln>
            <a:effectLst>
              <a:outerShdw blurRad="50800" rotWithShape="0" algn="tl" dir="2700000" dist="76200">
                <a:schemeClr val="dk1">
                  <a:alpha val="40000"/>
                </a:schemeClr>
              </a:outerShdw>
            </a:effectLst>
          </p:spPr>
        </p:pic>
        <p:sp>
          <p:nvSpPr>
            <p:cNvPr id="749" name="Google Shape;749;p95"/>
            <p:cNvSpPr txBox="1"/>
            <p:nvPr/>
          </p:nvSpPr>
          <p:spPr>
            <a:xfrm>
              <a:off x="5834318" y="3598389"/>
              <a:ext cx="2524500" cy="9849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 sz="1600" u="none" cap="none" strike="noStrike">
                  <a:solidFill>
                    <a:srgbClr val="000000"/>
                  </a:solidFill>
                  <a:latin typeface="Calibri"/>
                  <a:ea typeface="Calibri"/>
                  <a:cs typeface="Calibri"/>
                  <a:sym typeface="Calibri"/>
                </a:rPr>
                <a:t>Luis Pérez</a:t>
              </a:r>
              <a:endParaRPr b="1" i="0" sz="16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Technical Assistance Specialist</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National Center on Accessible Educational Materials at CAST</a:t>
              </a:r>
              <a:endParaRPr/>
            </a:p>
            <a:p>
              <a:pPr indent="0" lvl="0" marL="0" marR="0" rtl="0" algn="ctr">
                <a:spcBef>
                  <a:spcPts val="0"/>
                </a:spcBef>
                <a:spcAft>
                  <a:spcPts val="0"/>
                </a:spcAft>
                <a:buNone/>
              </a:pPr>
              <a:r>
                <a:rPr b="1" i="0" lang="en" sz="1050" u="none" cap="none" strike="noStrike">
                  <a:solidFill>
                    <a:srgbClr val="000000"/>
                  </a:solidFill>
                  <a:latin typeface="Calibri"/>
                  <a:ea typeface="Calibri"/>
                  <a:cs typeface="Calibri"/>
                  <a:sym typeface="Calibri"/>
                </a:rPr>
                <a:t>Twitter </a:t>
              </a:r>
              <a:r>
                <a:rPr b="0" i="0" lang="en" sz="1050" u="sng" cap="none" strike="noStrike">
                  <a:solidFill>
                    <a:schemeClr val="hlink"/>
                  </a:solidFill>
                  <a:latin typeface="Calibri"/>
                  <a:ea typeface="Calibri"/>
                  <a:cs typeface="Calibri"/>
                  <a:sym typeface="Calibri"/>
                  <a:hlinkClick r:id="rId9"/>
                </a:rPr>
                <a:t>@eyeonaxs</a:t>
              </a:r>
              <a:endParaRPr b="0" i="0" sz="1050" u="none" cap="none" strike="noStrike">
                <a:solidFill>
                  <a:srgbClr val="000000"/>
                </a:solidFill>
                <a:latin typeface="Calibri"/>
                <a:ea typeface="Calibri"/>
                <a:cs typeface="Calibri"/>
                <a:sym typeface="Calibri"/>
              </a:endParaRPr>
            </a:p>
          </p:txBody>
        </p:sp>
        <p:pic>
          <p:nvPicPr>
            <p:cNvPr descr="Christine Fox - Blonde female with a friendly smile wearing a blue blouse and black blazer." id="750" name="Google Shape;750;p95"/>
            <p:cNvPicPr preferRelativeResize="0"/>
            <p:nvPr/>
          </p:nvPicPr>
          <p:blipFill rotWithShape="1">
            <a:blip r:embed="rId10">
              <a:alphaModFix/>
            </a:blip>
            <a:srcRect b="0" l="0" r="0" t="0"/>
            <a:stretch/>
          </p:blipFill>
          <p:spPr>
            <a:xfrm>
              <a:off x="1397119" y="2297909"/>
              <a:ext cx="1280160" cy="1280160"/>
            </a:xfrm>
            <a:prstGeom prst="rect">
              <a:avLst/>
            </a:prstGeom>
            <a:noFill/>
            <a:ln>
              <a:noFill/>
            </a:ln>
            <a:effectLst>
              <a:outerShdw blurRad="50800" rotWithShape="0" algn="tl" dir="2700000" dist="76200">
                <a:schemeClr val="dk1">
                  <a:alpha val="40000"/>
                </a:schemeClr>
              </a:outerShdw>
            </a:effectLst>
          </p:spPr>
        </p:pic>
        <p:sp>
          <p:nvSpPr>
            <p:cNvPr id="751" name="Google Shape;751;p95"/>
            <p:cNvSpPr txBox="1"/>
            <p:nvPr/>
          </p:nvSpPr>
          <p:spPr>
            <a:xfrm>
              <a:off x="785039" y="3598389"/>
              <a:ext cx="2524500" cy="9849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 sz="1600" u="none" cap="none" strike="noStrike">
                  <a:solidFill>
                    <a:srgbClr val="000000"/>
                  </a:solidFill>
                  <a:latin typeface="Calibri"/>
                  <a:ea typeface="Calibri"/>
                  <a:cs typeface="Calibri"/>
                  <a:sym typeface="Calibri"/>
                </a:rPr>
                <a:t>Christine Fox</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Deputy Executive Director</a:t>
              </a:r>
              <a:endParaRPr/>
            </a:p>
            <a:p>
              <a:pPr indent="0" lvl="0" marL="0" marR="0" rtl="0" algn="ctr">
                <a:spcBef>
                  <a:spcPts val="0"/>
                </a:spcBef>
                <a:spcAft>
                  <a:spcPts val="0"/>
                </a:spcAft>
                <a:buNone/>
              </a:pPr>
              <a:r>
                <a:rPr b="0" i="0" lang="en" sz="1050" u="none" cap="none" strike="noStrike">
                  <a:solidFill>
                    <a:srgbClr val="000000"/>
                  </a:solidFill>
                  <a:latin typeface="Calibri"/>
                  <a:ea typeface="Calibri"/>
                  <a:cs typeface="Calibri"/>
                  <a:sym typeface="Calibri"/>
                </a:rPr>
                <a:t>SETDA</a:t>
              </a:r>
              <a:endParaRPr/>
            </a:p>
            <a:p>
              <a:pPr indent="0" lvl="0" marL="0" marR="0" rtl="0" algn="ctr">
                <a:spcBef>
                  <a:spcPts val="0"/>
                </a:spcBef>
                <a:spcAft>
                  <a:spcPts val="0"/>
                </a:spcAft>
                <a:buNone/>
              </a:pPr>
              <a:r>
                <a:rPr b="1" i="0" lang="en" sz="1050" u="none" cap="none" strike="noStrike">
                  <a:solidFill>
                    <a:srgbClr val="000000"/>
                  </a:solidFill>
                  <a:latin typeface="Calibri"/>
                  <a:ea typeface="Calibri"/>
                  <a:cs typeface="Calibri"/>
                  <a:sym typeface="Calibri"/>
                </a:rPr>
                <a:t>Twitter </a:t>
              </a:r>
              <a:r>
                <a:rPr b="0" i="0" lang="en" sz="1050" u="sng" cap="none" strike="noStrike">
                  <a:solidFill>
                    <a:schemeClr val="hlink"/>
                  </a:solidFill>
                  <a:latin typeface="Calibri"/>
                  <a:ea typeface="Calibri"/>
                  <a:cs typeface="Calibri"/>
                  <a:sym typeface="Calibri"/>
                  <a:hlinkClick r:id="rId11"/>
                </a:rPr>
                <a:t>@cafox</a:t>
              </a:r>
              <a:r>
                <a:rPr b="0" i="0" lang="en" sz="1050" u="none" cap="none" strike="noStrike">
                  <a:solidFill>
                    <a:srgbClr val="000000"/>
                  </a:solidFill>
                  <a:latin typeface="Calibri"/>
                  <a:ea typeface="Calibri"/>
                  <a:cs typeface="Calibri"/>
                  <a:sym typeface="Calibri"/>
                </a:rPr>
                <a:t> &amp; </a:t>
              </a:r>
              <a:r>
                <a:rPr b="0" i="0" lang="en" sz="1050" u="sng" cap="none" strike="noStrike">
                  <a:solidFill>
                    <a:schemeClr val="hlink"/>
                  </a:solidFill>
                  <a:latin typeface="Calibri"/>
                  <a:ea typeface="Calibri"/>
                  <a:cs typeface="Calibri"/>
                  <a:sym typeface="Calibri"/>
                  <a:hlinkClick r:id="rId12"/>
                </a:rPr>
                <a:t>@SETDA</a:t>
              </a:r>
              <a:endParaRPr b="0" i="0" sz="105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t/>
              </a:r>
              <a:endParaRPr b="0" i="0" sz="1050" u="none" cap="none" strike="noStrike">
                <a:solidFill>
                  <a:srgbClr val="000000"/>
                </a:solidFill>
                <a:latin typeface="Calibri"/>
                <a:ea typeface="Calibri"/>
                <a:cs typeface="Calibri"/>
                <a:sym typeface="Calibri"/>
              </a:endParaRPr>
            </a:p>
          </p:txBody>
        </p:sp>
      </p:grpSp>
      <p:sp>
        <p:nvSpPr>
          <p:cNvPr id="752" name="Google Shape;752;p95"/>
          <p:cNvSpPr txBox="1"/>
          <p:nvPr/>
        </p:nvSpPr>
        <p:spPr>
          <a:xfrm>
            <a:off x="-13298" y="4799258"/>
            <a:ext cx="9175800" cy="30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Take our short survey to give us your feedback on this edWebinar! </a:t>
            </a:r>
            <a:r>
              <a:rPr b="0" i="0" lang="en" sz="1400" u="sng" cap="none" strike="noStrike">
                <a:solidFill>
                  <a:schemeClr val="hlink"/>
                </a:solidFill>
                <a:latin typeface="Calibri"/>
                <a:ea typeface="Calibri"/>
                <a:cs typeface="Calibri"/>
                <a:sym typeface="Calibri"/>
                <a:hlinkClick r:id="rId13"/>
              </a:rPr>
              <a:t>tinyurl.com/edWebinarEval</a:t>
            </a:r>
            <a:endParaRPr b="0" i="0" sz="1400" u="none" cap="none" strike="noStrike">
              <a:solidFill>
                <a:srgbClr val="000000"/>
              </a:solidFill>
              <a:latin typeface="Calibri"/>
              <a:ea typeface="Calibri"/>
              <a:cs typeface="Calibri"/>
              <a:sym typeface="Calibri"/>
            </a:endParaRPr>
          </a:p>
        </p:txBody>
      </p:sp>
      <p:sp>
        <p:nvSpPr>
          <p:cNvPr id="753" name="Google Shape;753;p95"/>
          <p:cNvSpPr txBox="1"/>
          <p:nvPr/>
        </p:nvSpPr>
        <p:spPr>
          <a:xfrm>
            <a:off x="-25276" y="4337831"/>
            <a:ext cx="9183900" cy="499500"/>
          </a:xfrm>
          <a:prstGeom prst="rect">
            <a:avLst/>
          </a:prstGeom>
          <a:noFill/>
          <a:ln>
            <a:noFill/>
          </a:ln>
        </p:spPr>
        <p:txBody>
          <a:bodyPr anchorCtr="0" anchor="t" bIns="34250" lIns="68525" spcFirstLastPara="1" rIns="68525" wrap="square" tIns="34250">
            <a:noAutofit/>
          </a:bodyPr>
          <a:lstStyle/>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Thank you to today’s sponsor, </a:t>
            </a:r>
            <a:r>
              <a:rPr b="1" i="0" lang="en" sz="1400" u="none" cap="none" strike="noStrike">
                <a:solidFill>
                  <a:srgbClr val="000000"/>
                </a:solidFill>
                <a:latin typeface="Calibri"/>
                <a:ea typeface="Calibri"/>
                <a:cs typeface="Calibri"/>
                <a:sym typeface="Calibri"/>
              </a:rPr>
              <a:t>AT&amp;T Aspire!</a:t>
            </a:r>
            <a:endParaRPr/>
          </a:p>
          <a:p>
            <a:pPr indent="0" lvl="0" marL="0" marR="0" rtl="0" algn="ctr">
              <a:spcBef>
                <a:spcPts val="0"/>
              </a:spcBef>
              <a:spcAft>
                <a:spcPts val="0"/>
              </a:spcAft>
              <a:buNone/>
            </a:pPr>
            <a:r>
              <a:rPr b="0" i="0" lang="en" sz="1400" u="none" cap="none" strike="noStrike">
                <a:solidFill>
                  <a:srgbClr val="000000"/>
                </a:solidFill>
                <a:latin typeface="Calibri"/>
                <a:ea typeface="Calibri"/>
                <a:cs typeface="Calibri"/>
                <a:sym typeface="Calibri"/>
              </a:rPr>
              <a:t>Learn more at </a:t>
            </a:r>
            <a:r>
              <a:rPr b="0" i="0" lang="en" sz="1400" u="sng" cap="none" strike="noStrike">
                <a:solidFill>
                  <a:schemeClr val="hlink"/>
                </a:solidFill>
                <a:latin typeface="Calibri"/>
                <a:ea typeface="Calibri"/>
                <a:cs typeface="Calibri"/>
                <a:sym typeface="Calibri"/>
                <a:hlinkClick r:id="rId14"/>
              </a:rPr>
              <a:t>about.att.com/csr/home/society/education.html</a:t>
            </a:r>
            <a:r>
              <a:rPr b="1" i="0" lang="en" sz="1400" u="none" cap="none" strike="noStrike">
                <a:solidFill>
                  <a:srgbClr val="000000"/>
                </a:solidFill>
                <a:latin typeface="Calibri"/>
                <a:ea typeface="Calibri"/>
                <a:cs typeface="Calibri"/>
                <a:sym typeface="Calibri"/>
              </a:rPr>
              <a:t> </a:t>
            </a:r>
            <a:endParaRPr/>
          </a:p>
        </p:txBody>
      </p:sp>
      <p:sp>
        <p:nvSpPr>
          <p:cNvPr id="754" name="Google Shape;754;p95"/>
          <p:cNvSpPr txBox="1"/>
          <p:nvPr/>
        </p:nvSpPr>
        <p:spPr>
          <a:xfrm>
            <a:off x="-12827" y="4087023"/>
            <a:ext cx="9175800" cy="30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Thank you to </a:t>
            </a:r>
            <a:r>
              <a:rPr b="1" i="0" lang="en" sz="1400" u="none" cap="none" strike="noStrike">
                <a:solidFill>
                  <a:srgbClr val="000000"/>
                </a:solidFill>
                <a:latin typeface="Calibri"/>
                <a:ea typeface="Calibri"/>
                <a:cs typeface="Calibri"/>
                <a:sym typeface="Calibri"/>
              </a:rPr>
              <a:t>SETDA</a:t>
            </a:r>
            <a:r>
              <a:rPr b="0" i="0" lang="en" sz="1400" u="none" cap="none" strike="noStrike">
                <a:solidFill>
                  <a:srgbClr val="000000"/>
                </a:solidFill>
                <a:latin typeface="Calibri"/>
                <a:ea typeface="Calibri"/>
                <a:cs typeface="Calibri"/>
                <a:sym typeface="Calibri"/>
              </a:rPr>
              <a:t> for hosting today’s edWebinar! </a:t>
            </a:r>
            <a:r>
              <a:rPr b="0" i="0" lang="en" sz="1400" u="sng" cap="none" strike="noStrike">
                <a:solidFill>
                  <a:schemeClr val="hlink"/>
                </a:solidFill>
                <a:latin typeface="Calibri"/>
                <a:ea typeface="Calibri"/>
                <a:cs typeface="Calibri"/>
                <a:sym typeface="Calibri"/>
                <a:hlinkClick r:id="rId15"/>
              </a:rPr>
              <a:t>www.SETDA.org</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pic>
        <p:nvPicPr>
          <p:cNvPr descr="A picture containing drawing&#10;&#10;Description automatically generated" id="760" name="Google Shape;760;p96"/>
          <p:cNvPicPr preferRelativeResize="0"/>
          <p:nvPr/>
        </p:nvPicPr>
        <p:blipFill rotWithShape="1">
          <a:blip r:embed="rId3">
            <a:alphaModFix/>
          </a:blip>
          <a:srcRect b="0" l="0" r="0" t="0"/>
          <a:stretch/>
        </p:blipFill>
        <p:spPr>
          <a:xfrm>
            <a:off x="3491974" y="4189816"/>
            <a:ext cx="1897386" cy="1096267"/>
          </a:xfrm>
          <a:prstGeom prst="rect">
            <a:avLst/>
          </a:prstGeom>
          <a:noFill/>
          <a:ln>
            <a:noFill/>
          </a:ln>
        </p:spPr>
      </p:pic>
      <p:sp>
        <p:nvSpPr>
          <p:cNvPr id="761" name="Google Shape;761;p96"/>
          <p:cNvSpPr txBox="1"/>
          <p:nvPr>
            <p:ph type="title"/>
          </p:nvPr>
        </p:nvSpPr>
        <p:spPr>
          <a:xfrm>
            <a:off x="379390" y="204872"/>
            <a:ext cx="8758500" cy="855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997"/>
              <a:buFont typeface="Calibri"/>
              <a:buNone/>
            </a:pPr>
            <a:r>
              <a:rPr b="1" lang="en" sz="2997"/>
              <a:t>Join the free online community for this edWebinar!</a:t>
            </a:r>
            <a:endParaRPr b="1" sz="2997"/>
          </a:p>
        </p:txBody>
      </p:sp>
      <p:sp>
        <p:nvSpPr>
          <p:cNvPr id="762" name="Google Shape;762;p96"/>
          <p:cNvSpPr txBox="1"/>
          <p:nvPr>
            <p:ph idx="1" type="body"/>
          </p:nvPr>
        </p:nvSpPr>
        <p:spPr>
          <a:xfrm>
            <a:off x="3644265" y="2003810"/>
            <a:ext cx="5412300" cy="1308000"/>
          </a:xfrm>
          <a:prstGeom prst="rect">
            <a:avLst/>
          </a:prstGeom>
          <a:noFill/>
          <a:ln>
            <a:noFill/>
          </a:ln>
        </p:spPr>
        <p:txBody>
          <a:bodyPr anchorCtr="0" anchor="t" bIns="45700" lIns="91425" spcFirstLastPara="1" rIns="91425" wrap="square" tIns="45700">
            <a:noAutofit/>
          </a:bodyPr>
          <a:lstStyle/>
          <a:p>
            <a:pPr indent="-257415" lvl="0" marL="257415" rtl="0" algn="l">
              <a:spcBef>
                <a:spcPts val="0"/>
              </a:spcBef>
              <a:spcAft>
                <a:spcPts val="0"/>
              </a:spcAft>
              <a:buClr>
                <a:srgbClr val="000000"/>
              </a:buClr>
              <a:buSzPts val="1598"/>
              <a:buChar char="•"/>
            </a:pPr>
            <a:r>
              <a:rPr lang="en" sz="1598">
                <a:solidFill>
                  <a:srgbClr val="000000"/>
                </a:solidFill>
                <a:latin typeface="Calibri"/>
                <a:ea typeface="Calibri"/>
                <a:cs typeface="Calibri"/>
                <a:sym typeface="Calibri"/>
              </a:rPr>
              <a:t>View and share the recording</a:t>
            </a:r>
            <a:endParaRPr/>
          </a:p>
          <a:p>
            <a:pPr indent="-257415" lvl="0" marL="257415" rtl="0" algn="l">
              <a:spcBef>
                <a:spcPts val="599"/>
              </a:spcBef>
              <a:spcAft>
                <a:spcPts val="0"/>
              </a:spcAft>
              <a:buClr>
                <a:srgbClr val="000000"/>
              </a:buClr>
              <a:buSzPts val="1598"/>
              <a:buChar char="•"/>
            </a:pPr>
            <a:r>
              <a:rPr lang="en" sz="1598">
                <a:solidFill>
                  <a:srgbClr val="000000"/>
                </a:solidFill>
                <a:latin typeface="Calibri"/>
                <a:ea typeface="Calibri"/>
                <a:cs typeface="Calibri"/>
                <a:sym typeface="Calibri"/>
              </a:rPr>
              <a:t>Take the CE quiz</a:t>
            </a:r>
            <a:endParaRPr/>
          </a:p>
          <a:p>
            <a:pPr indent="-257415" lvl="0" marL="257415" rtl="0" algn="l">
              <a:spcBef>
                <a:spcPts val="599"/>
              </a:spcBef>
              <a:spcAft>
                <a:spcPts val="0"/>
              </a:spcAft>
              <a:buClr>
                <a:srgbClr val="000000"/>
              </a:buClr>
              <a:buSzPts val="1598"/>
              <a:buChar char="•"/>
            </a:pPr>
            <a:r>
              <a:rPr lang="en" sz="1598">
                <a:solidFill>
                  <a:srgbClr val="000000"/>
                </a:solidFill>
                <a:latin typeface="Calibri"/>
                <a:ea typeface="Calibri"/>
                <a:cs typeface="Calibri"/>
                <a:sym typeface="Calibri"/>
              </a:rPr>
              <a:t>Download the slides and chat log</a:t>
            </a:r>
            <a:endParaRPr/>
          </a:p>
          <a:p>
            <a:pPr indent="-257415" lvl="0" marL="257415" rtl="0" algn="l">
              <a:spcBef>
                <a:spcPts val="599"/>
              </a:spcBef>
              <a:spcAft>
                <a:spcPts val="0"/>
              </a:spcAft>
              <a:buClr>
                <a:srgbClr val="000000"/>
              </a:buClr>
              <a:buSzPts val="1598"/>
              <a:buChar char="•"/>
            </a:pPr>
            <a:r>
              <a:rPr lang="en" sz="1598">
                <a:solidFill>
                  <a:srgbClr val="000000"/>
                </a:solidFill>
                <a:latin typeface="Calibri"/>
                <a:ea typeface="Calibri"/>
                <a:cs typeface="Calibri"/>
                <a:sym typeface="Calibri"/>
              </a:rPr>
              <a:t>Join discussions </a:t>
            </a:r>
            <a:endParaRPr/>
          </a:p>
          <a:p>
            <a:pPr indent="-257415" lvl="0" marL="257415" rtl="0" algn="l">
              <a:spcBef>
                <a:spcPts val="599"/>
              </a:spcBef>
              <a:spcAft>
                <a:spcPts val="0"/>
              </a:spcAft>
              <a:buClr>
                <a:srgbClr val="000000"/>
              </a:buClr>
              <a:buSzPts val="1598"/>
              <a:buChar char="•"/>
            </a:pPr>
            <a:r>
              <a:rPr lang="en" sz="1598">
                <a:solidFill>
                  <a:srgbClr val="000000"/>
                </a:solidFill>
                <a:latin typeface="Calibri"/>
                <a:ea typeface="Calibri"/>
                <a:cs typeface="Calibri"/>
                <a:sym typeface="Calibri"/>
              </a:rPr>
              <a:t>Get invitations to the upcoming edWebinars</a:t>
            </a:r>
            <a:endParaRPr sz="1598">
              <a:solidFill>
                <a:srgbClr val="000000"/>
              </a:solidFill>
              <a:latin typeface="Calibri"/>
              <a:ea typeface="Calibri"/>
              <a:cs typeface="Calibri"/>
              <a:sym typeface="Calibri"/>
            </a:endParaRPr>
          </a:p>
        </p:txBody>
      </p:sp>
      <p:sp>
        <p:nvSpPr>
          <p:cNvPr id="763" name="Google Shape;763;p96"/>
          <p:cNvSpPr/>
          <p:nvPr/>
        </p:nvSpPr>
        <p:spPr>
          <a:xfrm>
            <a:off x="3322574" y="4518283"/>
            <a:ext cx="184800" cy="33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98"/>
              <a:buFont typeface="Calibri"/>
              <a:buNone/>
            </a:pPr>
            <a:r>
              <a:t/>
            </a:r>
            <a:endParaRPr b="0" i="0" sz="1598" u="none" cap="none" strike="noStrike">
              <a:solidFill>
                <a:srgbClr val="000000"/>
              </a:solidFill>
              <a:latin typeface="Calibri"/>
              <a:ea typeface="Calibri"/>
              <a:cs typeface="Calibri"/>
              <a:sym typeface="Calibri"/>
            </a:endParaRPr>
          </a:p>
        </p:txBody>
      </p:sp>
      <p:sp>
        <p:nvSpPr>
          <p:cNvPr id="764" name="Google Shape;764;p96"/>
          <p:cNvSpPr txBox="1"/>
          <p:nvPr/>
        </p:nvSpPr>
        <p:spPr>
          <a:xfrm>
            <a:off x="271968" y="3832664"/>
            <a:ext cx="8866200" cy="608100"/>
          </a:xfrm>
          <a:prstGeom prst="rect">
            <a:avLst/>
          </a:prstGeom>
          <a:noFill/>
          <a:ln>
            <a:noFill/>
          </a:ln>
        </p:spPr>
        <p:txBody>
          <a:bodyPr anchorCtr="0" anchor="t" bIns="45675" lIns="91350" spcFirstLastPara="1" rIns="91350" wrap="square" tIns="45675">
            <a:noAutofit/>
          </a:bodyPr>
          <a:lstStyle/>
          <a:p>
            <a:pPr indent="0" lvl="0" marL="0" marR="0" rtl="0" algn="ctr">
              <a:lnSpc>
                <a:spcPct val="100000"/>
              </a:lnSpc>
              <a:spcBef>
                <a:spcPts val="0"/>
              </a:spcBef>
              <a:spcAft>
                <a:spcPts val="0"/>
              </a:spcAft>
              <a:buClr>
                <a:srgbClr val="000000"/>
              </a:buClr>
              <a:buSzPts val="1598"/>
              <a:buFont typeface="Arial"/>
              <a:buNone/>
            </a:pPr>
            <a:r>
              <a:rPr b="0" i="0" lang="en" sz="1598" u="none" cap="none" strike="noStrike">
                <a:solidFill>
                  <a:srgbClr val="000000"/>
                </a:solidFill>
                <a:latin typeface="Calibri"/>
                <a:ea typeface="Calibri"/>
                <a:cs typeface="Calibri"/>
                <a:sym typeface="Calibri"/>
              </a:rPr>
              <a:t>Join this community at: </a:t>
            </a:r>
            <a:r>
              <a:rPr b="0" i="0" lang="en" sz="1598" u="sng" cap="none" strike="noStrike">
                <a:solidFill>
                  <a:schemeClr val="hlink"/>
                </a:solidFill>
                <a:latin typeface="Calibri"/>
                <a:ea typeface="Calibri"/>
                <a:cs typeface="Calibri"/>
                <a:sym typeface="Calibri"/>
                <a:hlinkClick r:id="rId4"/>
              </a:rPr>
              <a:t>edweb.net/eLearning</a:t>
            </a:r>
            <a:endParaRPr b="0" i="0" sz="1598" u="none" cap="none" strike="noStrike">
              <a:solidFill>
                <a:srgbClr val="000000"/>
              </a:solidFill>
              <a:latin typeface="Calibri"/>
              <a:ea typeface="Calibri"/>
              <a:cs typeface="Calibri"/>
              <a:sym typeface="Calibri"/>
            </a:endParaRPr>
          </a:p>
        </p:txBody>
      </p:sp>
      <p:sp>
        <p:nvSpPr>
          <p:cNvPr id="765" name="Google Shape;765;p96"/>
          <p:cNvSpPr/>
          <p:nvPr/>
        </p:nvSpPr>
        <p:spPr>
          <a:xfrm>
            <a:off x="4890" y="421"/>
            <a:ext cx="9135600" cy="92400"/>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2"/>
              <a:buFont typeface="Calibri"/>
              <a:buNone/>
            </a:pPr>
            <a:r>
              <a:t/>
            </a:r>
            <a:endParaRPr b="0" i="0" sz="1012" u="none" cap="none" strike="noStrike">
              <a:solidFill>
                <a:srgbClr val="1F497D"/>
              </a:solidFill>
              <a:latin typeface="Calibri"/>
              <a:ea typeface="Calibri"/>
              <a:cs typeface="Calibri"/>
              <a:sym typeface="Calibri"/>
            </a:endParaRPr>
          </a:p>
        </p:txBody>
      </p:sp>
      <p:sp>
        <p:nvSpPr>
          <p:cNvPr id="766" name="Google Shape;766;p96"/>
          <p:cNvSpPr/>
          <p:nvPr/>
        </p:nvSpPr>
        <p:spPr>
          <a:xfrm>
            <a:off x="2488" y="5074053"/>
            <a:ext cx="9135600" cy="92400"/>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2"/>
              <a:buFont typeface="Calibri"/>
              <a:buNone/>
            </a:pPr>
            <a:r>
              <a:t/>
            </a:r>
            <a:endParaRPr b="0" i="0" sz="1012" u="none" cap="none" strike="noStrike">
              <a:solidFill>
                <a:srgbClr val="1F497D"/>
              </a:solidFill>
              <a:latin typeface="Calibri"/>
              <a:ea typeface="Calibri"/>
              <a:cs typeface="Calibri"/>
              <a:sym typeface="Calibri"/>
            </a:endParaRPr>
          </a:p>
        </p:txBody>
      </p:sp>
      <p:cxnSp>
        <p:nvCxnSpPr>
          <p:cNvPr id="767" name="Google Shape;767;p96"/>
          <p:cNvCxnSpPr/>
          <p:nvPr/>
        </p:nvCxnSpPr>
        <p:spPr>
          <a:xfrm>
            <a:off x="13393" y="1170254"/>
            <a:ext cx="9126300" cy="0"/>
          </a:xfrm>
          <a:prstGeom prst="straightConnector1">
            <a:avLst/>
          </a:prstGeom>
          <a:noFill/>
          <a:ln cap="flat" cmpd="sng" w="25400">
            <a:solidFill>
              <a:srgbClr val="C5D8F1"/>
            </a:solidFill>
            <a:prstDash val="solid"/>
            <a:round/>
            <a:headEnd len="sm" w="sm" type="none"/>
            <a:tailEnd len="sm" w="sm" type="none"/>
          </a:ln>
        </p:spPr>
      </p:cxnSp>
      <p:pic>
        <p:nvPicPr>
          <p:cNvPr id="768" name="Google Shape;768;p96"/>
          <p:cNvPicPr preferRelativeResize="0"/>
          <p:nvPr/>
        </p:nvPicPr>
        <p:blipFill rotWithShape="1">
          <a:blip r:embed="rId5">
            <a:alphaModFix/>
          </a:blip>
          <a:srcRect b="0" l="0" r="0" t="0"/>
          <a:stretch/>
        </p:blipFill>
        <p:spPr>
          <a:xfrm>
            <a:off x="271969" y="4433957"/>
            <a:ext cx="1472410" cy="574507"/>
          </a:xfrm>
          <a:prstGeom prst="rect">
            <a:avLst/>
          </a:prstGeom>
          <a:noFill/>
          <a:ln>
            <a:noFill/>
          </a:ln>
        </p:spPr>
      </p:pic>
      <p:sp>
        <p:nvSpPr>
          <p:cNvPr id="769" name="Google Shape;769;p96"/>
          <p:cNvSpPr/>
          <p:nvPr/>
        </p:nvSpPr>
        <p:spPr>
          <a:xfrm>
            <a:off x="3459485" y="1532986"/>
            <a:ext cx="4855500" cy="36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 sz="1800" u="none" cap="none" strike="noStrike">
                <a:solidFill>
                  <a:srgbClr val="000000"/>
                </a:solidFill>
                <a:latin typeface="Calibri"/>
                <a:ea typeface="Calibri"/>
                <a:cs typeface="Calibri"/>
                <a:sym typeface="Calibri"/>
              </a:rPr>
              <a:t>As a member, you’ll get all of the resources:</a:t>
            </a:r>
            <a:endParaRPr/>
          </a:p>
        </p:txBody>
      </p:sp>
      <p:pic>
        <p:nvPicPr>
          <p:cNvPr descr="SETDA Essential Elements for eLearning Community button" id="770" name="Google Shape;770;p96"/>
          <p:cNvPicPr preferRelativeResize="0"/>
          <p:nvPr/>
        </p:nvPicPr>
        <p:blipFill rotWithShape="1">
          <a:blip r:embed="rId6">
            <a:alphaModFix/>
          </a:blip>
          <a:srcRect b="0" l="0" r="0" t="0"/>
          <a:stretch/>
        </p:blipFill>
        <p:spPr>
          <a:xfrm>
            <a:off x="1309924" y="1605609"/>
            <a:ext cx="2009445" cy="2005359"/>
          </a:xfrm>
          <a:prstGeom prst="rect">
            <a:avLst/>
          </a:prstGeom>
          <a:noFill/>
          <a:ln>
            <a:noFill/>
          </a:ln>
        </p:spPr>
      </p:pic>
      <p:pic>
        <p:nvPicPr>
          <p:cNvPr id="771" name="Google Shape;771;p96"/>
          <p:cNvPicPr preferRelativeResize="0"/>
          <p:nvPr/>
        </p:nvPicPr>
        <p:blipFill rotWithShape="1">
          <a:blip r:embed="rId7">
            <a:alphaModFix/>
          </a:blip>
          <a:srcRect b="0" l="0" r="0" t="0"/>
          <a:stretch/>
        </p:blipFill>
        <p:spPr>
          <a:xfrm>
            <a:off x="7322409" y="4553239"/>
            <a:ext cx="1552171" cy="45748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pic>
        <p:nvPicPr>
          <p:cNvPr descr="A picture containing drawing&#10;&#10;Description automatically generated" id="777" name="Google Shape;777;p97"/>
          <p:cNvPicPr preferRelativeResize="0"/>
          <p:nvPr/>
        </p:nvPicPr>
        <p:blipFill rotWithShape="1">
          <a:blip r:embed="rId3">
            <a:alphaModFix/>
          </a:blip>
          <a:srcRect b="0" l="0" r="0" t="0"/>
          <a:stretch/>
        </p:blipFill>
        <p:spPr>
          <a:xfrm>
            <a:off x="3491974" y="4189816"/>
            <a:ext cx="1897386" cy="1096267"/>
          </a:xfrm>
          <a:prstGeom prst="rect">
            <a:avLst/>
          </a:prstGeom>
          <a:noFill/>
          <a:ln>
            <a:noFill/>
          </a:ln>
        </p:spPr>
      </p:pic>
      <p:sp>
        <p:nvSpPr>
          <p:cNvPr id="778" name="Google Shape;778;p97"/>
          <p:cNvSpPr txBox="1"/>
          <p:nvPr>
            <p:ph type="title"/>
          </p:nvPr>
        </p:nvSpPr>
        <p:spPr>
          <a:xfrm>
            <a:off x="381130" y="184001"/>
            <a:ext cx="8758500" cy="855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2997"/>
              <a:buFont typeface="Calibri"/>
              <a:buNone/>
            </a:pPr>
            <a:r>
              <a:rPr b="1" lang="en" sz="2997">
                <a:solidFill>
                  <a:srgbClr val="000000"/>
                </a:solidFill>
                <a:latin typeface="Calibri"/>
                <a:ea typeface="Calibri"/>
                <a:cs typeface="Calibri"/>
                <a:sym typeface="Calibri"/>
              </a:rPr>
              <a:t>Get your CE Certificate for this edWebinar</a:t>
            </a:r>
            <a:endParaRPr b="1" sz="2997"/>
          </a:p>
        </p:txBody>
      </p:sp>
      <p:sp>
        <p:nvSpPr>
          <p:cNvPr id="779" name="Google Shape;779;p97"/>
          <p:cNvSpPr txBox="1"/>
          <p:nvPr>
            <p:ph idx="1" type="body"/>
          </p:nvPr>
        </p:nvSpPr>
        <p:spPr>
          <a:xfrm>
            <a:off x="4441543" y="1361490"/>
            <a:ext cx="4336800" cy="2750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598"/>
              <a:buNone/>
            </a:pPr>
            <a:r>
              <a:rPr b="1" lang="en" sz="1598">
                <a:solidFill>
                  <a:srgbClr val="000000"/>
                </a:solidFill>
                <a:latin typeface="Calibri"/>
                <a:ea typeface="Calibri"/>
                <a:cs typeface="Calibri"/>
                <a:sym typeface="Calibri"/>
              </a:rPr>
              <a:t>edWeb.net is free!</a:t>
            </a:r>
            <a:endParaRPr/>
          </a:p>
          <a:p>
            <a:pPr indent="0" lvl="0" marL="0" rtl="0" algn="l">
              <a:spcBef>
                <a:spcPts val="599"/>
              </a:spcBef>
              <a:spcAft>
                <a:spcPts val="0"/>
              </a:spcAft>
              <a:buClr>
                <a:srgbClr val="000000"/>
              </a:buClr>
              <a:buSzPts val="1598"/>
              <a:buNone/>
            </a:pPr>
            <a:r>
              <a:rPr lang="en" sz="1598">
                <a:solidFill>
                  <a:srgbClr val="000000"/>
                </a:solidFill>
                <a:latin typeface="Calibri"/>
                <a:ea typeface="Calibri"/>
                <a:cs typeface="Calibri"/>
                <a:sym typeface="Calibri"/>
              </a:rPr>
              <a:t>If you’re an edWeb member, you can download your CE Certificate from your edWeb member transcript</a:t>
            </a:r>
            <a:r>
              <a:rPr i="1" lang="en" sz="1598">
                <a:solidFill>
                  <a:srgbClr val="000000"/>
                </a:solidFill>
                <a:latin typeface="Calibri"/>
                <a:ea typeface="Calibri"/>
                <a:cs typeface="Calibri"/>
                <a:sym typeface="Calibri"/>
              </a:rPr>
              <a:t> </a:t>
            </a:r>
            <a:r>
              <a:rPr lang="en" sz="1598">
                <a:solidFill>
                  <a:srgbClr val="000000"/>
                </a:solidFill>
                <a:latin typeface="Calibri"/>
                <a:ea typeface="Calibri"/>
                <a:cs typeface="Calibri"/>
                <a:sym typeface="Calibri"/>
              </a:rPr>
              <a:t>at the end of the next business day.</a:t>
            </a:r>
            <a:br>
              <a:rPr lang="en" sz="1598">
                <a:solidFill>
                  <a:srgbClr val="000000"/>
                </a:solidFill>
                <a:latin typeface="Calibri"/>
                <a:ea typeface="Calibri"/>
                <a:cs typeface="Calibri"/>
                <a:sym typeface="Calibri"/>
              </a:rPr>
            </a:br>
            <a:endParaRPr sz="800">
              <a:solidFill>
                <a:srgbClr val="000000"/>
              </a:solidFill>
              <a:latin typeface="Calibri"/>
              <a:ea typeface="Calibri"/>
              <a:cs typeface="Calibri"/>
              <a:sym typeface="Calibri"/>
            </a:endParaRPr>
          </a:p>
          <a:p>
            <a:pPr indent="0" lvl="0" marL="0" rtl="0" algn="l">
              <a:spcBef>
                <a:spcPts val="599"/>
              </a:spcBef>
              <a:spcAft>
                <a:spcPts val="0"/>
              </a:spcAft>
              <a:buClr>
                <a:srgbClr val="000000"/>
              </a:buClr>
              <a:buSzPts val="1598"/>
              <a:buNone/>
            </a:pPr>
            <a:r>
              <a:rPr lang="en" sz="1598">
                <a:solidFill>
                  <a:srgbClr val="000000"/>
                </a:solidFill>
                <a:latin typeface="Calibri"/>
                <a:ea typeface="Calibri"/>
                <a:cs typeface="Calibri"/>
                <a:sym typeface="Calibri"/>
              </a:rPr>
              <a:t>Join edWeb.net here:  </a:t>
            </a:r>
            <a:r>
              <a:rPr lang="en" sz="1598" u="sng">
                <a:solidFill>
                  <a:schemeClr val="hlink"/>
                </a:solidFill>
                <a:latin typeface="Calibri"/>
                <a:ea typeface="Calibri"/>
                <a:cs typeface="Calibri"/>
                <a:sym typeface="Calibri"/>
                <a:hlinkClick r:id="rId4"/>
              </a:rPr>
              <a:t>edweb.net/join</a:t>
            </a:r>
            <a:endParaRPr sz="1598">
              <a:solidFill>
                <a:srgbClr val="000000"/>
              </a:solidFill>
              <a:latin typeface="Calibri"/>
              <a:ea typeface="Calibri"/>
              <a:cs typeface="Calibri"/>
              <a:sym typeface="Calibri"/>
            </a:endParaRPr>
          </a:p>
          <a:p>
            <a:pPr indent="0" lvl="0" marL="0" rtl="0" algn="l">
              <a:spcBef>
                <a:spcPts val="599"/>
              </a:spcBef>
              <a:spcAft>
                <a:spcPts val="0"/>
              </a:spcAft>
              <a:buClr>
                <a:schemeClr val="dk1"/>
              </a:buClr>
              <a:buSzPts val="825"/>
              <a:buNone/>
            </a:pPr>
            <a:r>
              <a:t/>
            </a:r>
            <a:endParaRPr b="1" sz="825">
              <a:solidFill>
                <a:srgbClr val="000000"/>
              </a:solidFill>
              <a:latin typeface="Calibri"/>
              <a:ea typeface="Calibri"/>
              <a:cs typeface="Calibri"/>
              <a:sym typeface="Calibri"/>
            </a:endParaRPr>
          </a:p>
          <a:p>
            <a:pPr indent="0" lvl="0" marL="0" rtl="0" algn="l">
              <a:spcBef>
                <a:spcPts val="599"/>
              </a:spcBef>
              <a:spcAft>
                <a:spcPts val="0"/>
              </a:spcAft>
              <a:buClr>
                <a:srgbClr val="000000"/>
              </a:buClr>
              <a:buSzPts val="1598"/>
              <a:buNone/>
            </a:pPr>
            <a:r>
              <a:rPr lang="en" sz="1598">
                <a:solidFill>
                  <a:srgbClr val="000000"/>
                </a:solidFill>
                <a:latin typeface="Calibri"/>
                <a:ea typeface="Calibri"/>
                <a:cs typeface="Calibri"/>
                <a:sym typeface="Calibri"/>
              </a:rPr>
              <a:t>You can also join the community for this edWebinar and get all the free resources:  </a:t>
            </a:r>
            <a:r>
              <a:rPr lang="en" sz="1598" u="sng">
                <a:solidFill>
                  <a:schemeClr val="hlink"/>
                </a:solidFill>
                <a:latin typeface="Calibri"/>
                <a:ea typeface="Calibri"/>
                <a:cs typeface="Calibri"/>
                <a:sym typeface="Calibri"/>
                <a:hlinkClick r:id="rId5"/>
              </a:rPr>
              <a:t>edweb.net/eLearning</a:t>
            </a:r>
            <a:endParaRPr sz="1598">
              <a:solidFill>
                <a:srgbClr val="000000"/>
              </a:solidFill>
              <a:latin typeface="Calibri"/>
              <a:ea typeface="Calibri"/>
              <a:cs typeface="Calibri"/>
              <a:sym typeface="Calibri"/>
            </a:endParaRPr>
          </a:p>
          <a:p>
            <a:pPr indent="0" lvl="0" marL="0" rtl="0" algn="l">
              <a:spcBef>
                <a:spcPts val="599"/>
              </a:spcBef>
              <a:spcAft>
                <a:spcPts val="0"/>
              </a:spcAft>
              <a:buClr>
                <a:schemeClr val="dk1"/>
              </a:buClr>
              <a:buSzPts val="1598"/>
              <a:buNone/>
            </a:pPr>
            <a:r>
              <a:t/>
            </a:r>
            <a:endParaRPr sz="1598">
              <a:solidFill>
                <a:srgbClr val="000000"/>
              </a:solidFill>
              <a:latin typeface="Calibri"/>
              <a:ea typeface="Calibri"/>
              <a:cs typeface="Calibri"/>
              <a:sym typeface="Calibri"/>
            </a:endParaRPr>
          </a:p>
        </p:txBody>
      </p:sp>
      <p:pic>
        <p:nvPicPr>
          <p:cNvPr id="780" name="Google Shape;780;p97"/>
          <p:cNvPicPr preferRelativeResize="0"/>
          <p:nvPr/>
        </p:nvPicPr>
        <p:blipFill rotWithShape="1">
          <a:blip r:embed="rId6">
            <a:alphaModFix/>
          </a:blip>
          <a:srcRect b="0" l="0" r="0" t="0"/>
          <a:stretch/>
        </p:blipFill>
        <p:spPr>
          <a:xfrm>
            <a:off x="271969" y="4433957"/>
            <a:ext cx="1472410" cy="574507"/>
          </a:xfrm>
          <a:prstGeom prst="rect">
            <a:avLst/>
          </a:prstGeom>
          <a:noFill/>
          <a:ln>
            <a:noFill/>
          </a:ln>
        </p:spPr>
      </p:pic>
      <p:sp>
        <p:nvSpPr>
          <p:cNvPr id="781" name="Google Shape;781;p97"/>
          <p:cNvSpPr/>
          <p:nvPr/>
        </p:nvSpPr>
        <p:spPr>
          <a:xfrm>
            <a:off x="4890" y="421"/>
            <a:ext cx="9135600" cy="92400"/>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2"/>
              <a:buFont typeface="Calibri"/>
              <a:buNone/>
            </a:pPr>
            <a:r>
              <a:t/>
            </a:r>
            <a:endParaRPr b="0" i="0" sz="1012" u="none" cap="none" strike="noStrike">
              <a:solidFill>
                <a:srgbClr val="1F497D"/>
              </a:solidFill>
              <a:latin typeface="Calibri"/>
              <a:ea typeface="Calibri"/>
              <a:cs typeface="Calibri"/>
              <a:sym typeface="Calibri"/>
            </a:endParaRPr>
          </a:p>
        </p:txBody>
      </p:sp>
      <p:sp>
        <p:nvSpPr>
          <p:cNvPr id="782" name="Google Shape;782;p97"/>
          <p:cNvSpPr/>
          <p:nvPr/>
        </p:nvSpPr>
        <p:spPr>
          <a:xfrm>
            <a:off x="2488" y="5074053"/>
            <a:ext cx="9135600" cy="92400"/>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2"/>
              <a:buFont typeface="Calibri"/>
              <a:buNone/>
            </a:pPr>
            <a:r>
              <a:t/>
            </a:r>
            <a:endParaRPr b="0" i="0" sz="1012" u="none" cap="none" strike="noStrike">
              <a:solidFill>
                <a:srgbClr val="1F497D"/>
              </a:solidFill>
              <a:latin typeface="Calibri"/>
              <a:ea typeface="Calibri"/>
              <a:cs typeface="Calibri"/>
              <a:sym typeface="Calibri"/>
            </a:endParaRPr>
          </a:p>
        </p:txBody>
      </p:sp>
      <p:cxnSp>
        <p:nvCxnSpPr>
          <p:cNvPr id="783" name="Google Shape;783;p97"/>
          <p:cNvCxnSpPr/>
          <p:nvPr/>
        </p:nvCxnSpPr>
        <p:spPr>
          <a:xfrm>
            <a:off x="13393" y="1130998"/>
            <a:ext cx="9126300" cy="0"/>
          </a:xfrm>
          <a:prstGeom prst="straightConnector1">
            <a:avLst/>
          </a:prstGeom>
          <a:noFill/>
          <a:ln cap="flat" cmpd="sng" w="25400">
            <a:solidFill>
              <a:srgbClr val="C5D8F1"/>
            </a:solidFill>
            <a:prstDash val="solid"/>
            <a:round/>
            <a:headEnd len="sm" w="sm" type="none"/>
            <a:tailEnd len="sm" w="sm" type="none"/>
          </a:ln>
        </p:spPr>
      </p:cxnSp>
      <p:pic>
        <p:nvPicPr>
          <p:cNvPr descr="A screenshot of a sample list of CE Certificates Earned." id="784" name="Google Shape;784;p97"/>
          <p:cNvPicPr preferRelativeResize="0"/>
          <p:nvPr/>
        </p:nvPicPr>
        <p:blipFill rotWithShape="1">
          <a:blip r:embed="rId7">
            <a:alphaModFix/>
          </a:blip>
          <a:srcRect b="0" l="0" r="0" t="0"/>
          <a:stretch/>
        </p:blipFill>
        <p:spPr>
          <a:xfrm>
            <a:off x="946205" y="1235843"/>
            <a:ext cx="2889758" cy="2530495"/>
          </a:xfrm>
          <a:prstGeom prst="rect">
            <a:avLst/>
          </a:prstGeom>
          <a:noFill/>
          <a:ln>
            <a:noFill/>
          </a:ln>
          <a:effectLst>
            <a:outerShdw blurRad="292100" rotWithShape="0" algn="tl" dir="2700000" dist="139700">
              <a:srgbClr val="333333">
                <a:alpha val="64709"/>
              </a:srgbClr>
            </a:outerShdw>
          </a:effectLst>
        </p:spPr>
      </p:pic>
      <p:pic>
        <p:nvPicPr>
          <p:cNvPr descr="A screenshot of a sample of a Certificate of Completion." id="785" name="Google Shape;785;p97"/>
          <p:cNvPicPr preferRelativeResize="0"/>
          <p:nvPr/>
        </p:nvPicPr>
        <p:blipFill rotWithShape="1">
          <a:blip r:embed="rId8">
            <a:alphaModFix/>
          </a:blip>
          <a:srcRect b="0" l="0" r="0" t="0"/>
          <a:stretch/>
        </p:blipFill>
        <p:spPr>
          <a:xfrm>
            <a:off x="2928887" y="2562412"/>
            <a:ext cx="1278979" cy="1717082"/>
          </a:xfrm>
          <a:prstGeom prst="rect">
            <a:avLst/>
          </a:prstGeom>
          <a:noFill/>
          <a:ln>
            <a:noFill/>
          </a:ln>
        </p:spPr>
      </p:pic>
      <p:pic>
        <p:nvPicPr>
          <p:cNvPr id="786" name="Google Shape;786;p97"/>
          <p:cNvPicPr preferRelativeResize="0"/>
          <p:nvPr/>
        </p:nvPicPr>
        <p:blipFill rotWithShape="1">
          <a:blip r:embed="rId9">
            <a:alphaModFix/>
          </a:blip>
          <a:srcRect b="0" l="0" r="0" t="0"/>
          <a:stretch/>
        </p:blipFill>
        <p:spPr>
          <a:xfrm>
            <a:off x="7322409" y="4553239"/>
            <a:ext cx="1552171" cy="4574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descr="An ad by the sponsor of Student Voices, AT&amp;T. A young African-American boy seated and wearing headphones, at a computer. Slogan &quot;Faster Smarter Safer&quot; over image." id="287" name="Google Shape;287;p50" title="Faster Smarter Safer by AT&amp;T"/>
          <p:cNvPicPr preferRelativeResize="0"/>
          <p:nvPr/>
        </p:nvPicPr>
        <p:blipFill rotWithShape="1">
          <a:blip r:embed="rId3">
            <a:alphaModFix/>
          </a:blip>
          <a:srcRect b="0" l="0" r="0" t="0"/>
          <a:stretch/>
        </p:blipFill>
        <p:spPr>
          <a:xfrm>
            <a:off x="0" y="2379"/>
            <a:ext cx="9135564" cy="51387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pic>
        <p:nvPicPr>
          <p:cNvPr descr="A picture containing drawing&#10;&#10;Description automatically generated" id="292" name="Google Shape;292;p51"/>
          <p:cNvPicPr preferRelativeResize="0"/>
          <p:nvPr/>
        </p:nvPicPr>
        <p:blipFill rotWithShape="1">
          <a:blip r:embed="rId3">
            <a:alphaModFix/>
          </a:blip>
          <a:srcRect b="0" l="0" r="0" t="0"/>
          <a:stretch/>
        </p:blipFill>
        <p:spPr>
          <a:xfrm>
            <a:off x="3617121" y="17682"/>
            <a:ext cx="1897386" cy="1096268"/>
          </a:xfrm>
          <a:prstGeom prst="rect">
            <a:avLst/>
          </a:prstGeom>
          <a:noFill/>
          <a:ln>
            <a:noFill/>
          </a:ln>
        </p:spPr>
      </p:pic>
      <p:pic>
        <p:nvPicPr>
          <p:cNvPr descr="Christine Fox - Blonde female with a friendly smile wearing a blue blouse and black blazer." id="293" name="Google Shape;293;p51"/>
          <p:cNvPicPr preferRelativeResize="0"/>
          <p:nvPr/>
        </p:nvPicPr>
        <p:blipFill rotWithShape="1">
          <a:blip r:embed="rId4">
            <a:alphaModFix/>
          </a:blip>
          <a:srcRect b="0" l="0" r="0" t="0"/>
          <a:stretch/>
        </p:blipFill>
        <p:spPr>
          <a:xfrm>
            <a:off x="613230" y="1436164"/>
            <a:ext cx="1027751" cy="1027751"/>
          </a:xfrm>
          <a:prstGeom prst="rect">
            <a:avLst/>
          </a:prstGeom>
          <a:noFill/>
          <a:ln>
            <a:noFill/>
          </a:ln>
          <a:effectLst>
            <a:outerShdw blurRad="50800" sx="103000" rotWithShape="0" algn="tl" dir="2700000" dist="38100" sy="103000">
              <a:srgbClr val="000000">
                <a:alpha val="40000"/>
              </a:srgbClr>
            </a:outerShdw>
          </a:effectLst>
        </p:spPr>
      </p:pic>
      <p:sp>
        <p:nvSpPr>
          <p:cNvPr id="294" name="Google Shape;294;p51"/>
          <p:cNvSpPr txBox="1"/>
          <p:nvPr/>
        </p:nvSpPr>
        <p:spPr>
          <a:xfrm>
            <a:off x="1975370" y="1335530"/>
            <a:ext cx="6612038" cy="32286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rgbClr val="000000"/>
                </a:solidFill>
                <a:latin typeface="Calibri"/>
                <a:ea typeface="Calibri"/>
                <a:cs typeface="Calibri"/>
                <a:sym typeface="Calibri"/>
              </a:rPr>
              <a:t>Christine Fox serves as Deputy Executive Director for SETDA. As the deputy executive director, she collaborates with the executive director in charting strategic direction, administration, planning, and financial decisions involving SETDA. She also facilitates the members’ professional learning opportunities, including planning and implementing the content for SETDA’s virtual and in-person events and newsletters. In addition, she manages many of SETDA’s research and product development projects from conception to publication. The management of such projects includes coordinating data collection from all states, supervising consultants and staff, ensuring member input and supervising the publishing process. Recent publications and projects include Navigating the Digital Shift reports 2015-2019, the Professional Learning and K12 Instructional Materials Dashboards, the Broadband Imperative Report Series, Guide to Quality Instructional Materials, Digital Instructional Materials Acquisition Policies for States, and The Broadband Imperative II: Equitable Access for Learning. Christine Fox’s background includes experience in education and consulting. She has worked as an educational consultant and curriculum developer for a national whole-school reform model, ESOL Coordinator, and 3rd-grade teacher. Christine has a Master of Science in teaching English as a second language from Florida International University and received her bachelor’s degree in English literature from Florida State University. She lives in South Florida with her husband and two daughters. Follow Christine on Twitter </a:t>
            </a:r>
            <a:r>
              <a:rPr b="0" i="0" lang="en" sz="1200" u="sng" cap="none" strike="noStrike">
                <a:solidFill>
                  <a:schemeClr val="hlink"/>
                </a:solidFill>
                <a:latin typeface="Calibri"/>
                <a:ea typeface="Calibri"/>
                <a:cs typeface="Calibri"/>
                <a:sym typeface="Calibri"/>
                <a:hlinkClick r:id="rId5"/>
              </a:rPr>
              <a:t>@cafox</a:t>
            </a:r>
            <a:r>
              <a:rPr b="0" i="0" lang="en" sz="1200" u="none" cap="none" strike="noStrike">
                <a:solidFill>
                  <a:srgbClr val="000000"/>
                </a:solidFill>
                <a:latin typeface="Calibri"/>
                <a:ea typeface="Calibri"/>
                <a:cs typeface="Calibri"/>
                <a:sym typeface="Calibri"/>
              </a:rPr>
              <a:t> &amp; </a:t>
            </a:r>
            <a:r>
              <a:rPr b="0" i="0" lang="en" sz="1200" u="sng" cap="none" strike="noStrike">
                <a:solidFill>
                  <a:schemeClr val="hlink"/>
                </a:solidFill>
                <a:latin typeface="Calibri"/>
                <a:ea typeface="Calibri"/>
                <a:cs typeface="Calibri"/>
                <a:sym typeface="Calibri"/>
                <a:hlinkClick r:id="rId6"/>
              </a:rPr>
              <a:t>@SETDA</a:t>
            </a:r>
            <a:r>
              <a:rPr b="0" i="0" lang="en" sz="1200" u="none" cap="none" strike="noStrike">
                <a:solidFill>
                  <a:srgbClr val="000000"/>
                </a:solidFill>
                <a:latin typeface="Calibri"/>
                <a:ea typeface="Calibri"/>
                <a:cs typeface="Calibri"/>
                <a:sym typeface="Calibri"/>
              </a:rPr>
              <a:t>.</a:t>
            </a:r>
            <a:endParaRPr/>
          </a:p>
        </p:txBody>
      </p:sp>
      <p:sp>
        <p:nvSpPr>
          <p:cNvPr id="295" name="Google Shape;295;p51"/>
          <p:cNvSpPr txBox="1"/>
          <p:nvPr/>
        </p:nvSpPr>
        <p:spPr>
          <a:xfrm>
            <a:off x="556146" y="2506019"/>
            <a:ext cx="1141915" cy="30749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1400" u="none" cap="none" strike="noStrike">
                <a:solidFill>
                  <a:srgbClr val="000000"/>
                </a:solidFill>
                <a:latin typeface="Calibri"/>
                <a:ea typeface="Calibri"/>
                <a:cs typeface="Calibri"/>
                <a:sym typeface="Calibri"/>
              </a:rPr>
              <a:t>Christine Fox</a:t>
            </a:r>
            <a:endParaRPr/>
          </a:p>
        </p:txBody>
      </p:sp>
      <p:sp>
        <p:nvSpPr>
          <p:cNvPr id="296" name="Google Shape;296;p51"/>
          <p:cNvSpPr/>
          <p:nvPr/>
        </p:nvSpPr>
        <p:spPr>
          <a:xfrm>
            <a:off x="661" y="-1961"/>
            <a:ext cx="9144000" cy="92337"/>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3" u="none" cap="none" strike="noStrike">
              <a:solidFill>
                <a:schemeClr val="dk2"/>
              </a:solidFill>
              <a:latin typeface="Calibri"/>
              <a:ea typeface="Calibri"/>
              <a:cs typeface="Calibri"/>
              <a:sym typeface="Calibri"/>
            </a:endParaRPr>
          </a:p>
        </p:txBody>
      </p:sp>
      <p:sp>
        <p:nvSpPr>
          <p:cNvPr id="297" name="Google Shape;297;p51"/>
          <p:cNvSpPr/>
          <p:nvPr/>
        </p:nvSpPr>
        <p:spPr>
          <a:xfrm>
            <a:off x="-1742" y="5076369"/>
            <a:ext cx="9144000" cy="92337"/>
          </a:xfrm>
          <a:prstGeom prst="rect">
            <a:avLst/>
          </a:prstGeom>
          <a:solidFill>
            <a:srgbClr val="C5D8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3" u="none" cap="none" strike="noStrike">
              <a:solidFill>
                <a:schemeClr val="dk2"/>
              </a:solidFill>
              <a:latin typeface="Calibri"/>
              <a:ea typeface="Calibri"/>
              <a:cs typeface="Calibri"/>
              <a:sym typeface="Calibri"/>
            </a:endParaRPr>
          </a:p>
        </p:txBody>
      </p:sp>
      <p:cxnSp>
        <p:nvCxnSpPr>
          <p:cNvPr id="298" name="Google Shape;298;p51"/>
          <p:cNvCxnSpPr/>
          <p:nvPr/>
        </p:nvCxnSpPr>
        <p:spPr>
          <a:xfrm>
            <a:off x="9171" y="1041255"/>
            <a:ext cx="9134829" cy="0"/>
          </a:xfrm>
          <a:prstGeom prst="straightConnector1">
            <a:avLst/>
          </a:prstGeom>
          <a:noFill/>
          <a:ln cap="flat" cmpd="sng" w="25400">
            <a:solidFill>
              <a:srgbClr val="C5D8F1"/>
            </a:solidFill>
            <a:prstDash val="solid"/>
            <a:round/>
            <a:headEnd len="sm" w="sm" type="none"/>
            <a:tailEnd len="sm" w="sm" type="none"/>
          </a:ln>
        </p:spPr>
      </p:cxnSp>
      <p:grpSp>
        <p:nvGrpSpPr>
          <p:cNvPr id="299" name="Google Shape;299;p51"/>
          <p:cNvGrpSpPr/>
          <p:nvPr/>
        </p:nvGrpSpPr>
        <p:grpSpPr>
          <a:xfrm>
            <a:off x="170052" y="268484"/>
            <a:ext cx="8745871" cy="575039"/>
            <a:chOff x="199892" y="322056"/>
            <a:chExt cx="8753948" cy="575570"/>
          </a:xfrm>
        </p:grpSpPr>
        <p:pic>
          <p:nvPicPr>
            <p:cNvPr id="300" name="Google Shape;300;p51"/>
            <p:cNvPicPr preferRelativeResize="0"/>
            <p:nvPr/>
          </p:nvPicPr>
          <p:blipFill rotWithShape="1">
            <a:blip r:embed="rId7">
              <a:alphaModFix/>
            </a:blip>
            <a:srcRect b="0" l="0" r="0" t="0"/>
            <a:stretch/>
          </p:blipFill>
          <p:spPr>
            <a:xfrm>
              <a:off x="199892" y="322056"/>
              <a:ext cx="1475135" cy="575570"/>
            </a:xfrm>
            <a:prstGeom prst="rect">
              <a:avLst/>
            </a:prstGeom>
            <a:noFill/>
            <a:ln>
              <a:noFill/>
            </a:ln>
          </p:spPr>
        </p:pic>
        <p:pic>
          <p:nvPicPr>
            <p:cNvPr id="301" name="Google Shape;301;p51"/>
            <p:cNvPicPr preferRelativeResize="0"/>
            <p:nvPr/>
          </p:nvPicPr>
          <p:blipFill rotWithShape="1">
            <a:blip r:embed="rId8">
              <a:alphaModFix/>
            </a:blip>
            <a:srcRect b="0" l="0" r="0" t="0"/>
            <a:stretch/>
          </p:blipFill>
          <p:spPr>
            <a:xfrm>
              <a:off x="7400235" y="392228"/>
              <a:ext cx="1553605" cy="457904"/>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52"/>
          <p:cNvSpPr txBox="1"/>
          <p:nvPr>
            <p:ph type="title"/>
          </p:nvPr>
        </p:nvSpPr>
        <p:spPr>
          <a:xfrm>
            <a:off x="2361268" y="166666"/>
            <a:ext cx="6494700" cy="856500"/>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rgbClr val="00A79D"/>
              </a:buClr>
              <a:buSzPts val="3400"/>
              <a:buFont typeface="Arial"/>
              <a:buNone/>
            </a:pPr>
            <a:r>
              <a:rPr b="1" lang="en"/>
              <a:t>About SETDA</a:t>
            </a:r>
            <a:endParaRPr b="1"/>
          </a:p>
        </p:txBody>
      </p:sp>
      <p:sp>
        <p:nvSpPr>
          <p:cNvPr id="308" name="Google Shape;308;p52"/>
          <p:cNvSpPr txBox="1"/>
          <p:nvPr>
            <p:ph idx="1" type="body"/>
          </p:nvPr>
        </p:nvSpPr>
        <p:spPr>
          <a:xfrm>
            <a:off x="2469125" y="928350"/>
            <a:ext cx="6114000" cy="2496600"/>
          </a:xfrm>
          <a:prstGeom prst="rect">
            <a:avLst/>
          </a:prstGeom>
          <a:noFill/>
          <a:ln>
            <a:noFill/>
          </a:ln>
        </p:spPr>
        <p:txBody>
          <a:bodyPr anchorCtr="0" anchor="t" bIns="34275" lIns="68550" spcFirstLastPara="1" rIns="68550" wrap="square" tIns="34275">
            <a:noAutofit/>
          </a:bodyPr>
          <a:lstStyle/>
          <a:p>
            <a:pPr indent="0" lvl="0" marL="0" rtl="0" algn="l">
              <a:lnSpc>
                <a:spcPct val="115000"/>
              </a:lnSpc>
              <a:spcBef>
                <a:spcPts val="0"/>
              </a:spcBef>
              <a:spcAft>
                <a:spcPts val="0"/>
              </a:spcAft>
              <a:buSzPts val="3200"/>
              <a:buNone/>
            </a:pPr>
            <a:r>
              <a:t/>
            </a:r>
            <a:endParaRPr sz="1600">
              <a:solidFill>
                <a:srgbClr val="FFFFFF"/>
              </a:solidFill>
            </a:endParaRPr>
          </a:p>
          <a:p>
            <a:pPr indent="0" lvl="0" marL="0" rtl="0" algn="l">
              <a:lnSpc>
                <a:spcPct val="115000"/>
              </a:lnSpc>
              <a:spcBef>
                <a:spcPts val="0"/>
              </a:spcBef>
              <a:spcAft>
                <a:spcPts val="0"/>
              </a:spcAft>
              <a:buSzPts val="3200"/>
              <a:buNone/>
            </a:pPr>
            <a:r>
              <a:rPr b="1" lang="en" sz="1600">
                <a:solidFill>
                  <a:srgbClr val="FFFFFF"/>
                </a:solidFill>
              </a:rPr>
              <a:t>SETDA</a:t>
            </a:r>
            <a:r>
              <a:rPr lang="en" sz="1600">
                <a:solidFill>
                  <a:srgbClr val="FFFFFF"/>
                </a:solidFill>
              </a:rPr>
              <a:t> is a non-profit membership organization with a mission to:</a:t>
            </a:r>
            <a:endParaRPr sz="1600">
              <a:solidFill>
                <a:srgbClr val="FFFFFF"/>
              </a:solidFill>
            </a:endParaRPr>
          </a:p>
          <a:p>
            <a:pPr indent="-244475" lvl="0" marL="342900" rtl="0" algn="l">
              <a:lnSpc>
                <a:spcPct val="115000"/>
              </a:lnSpc>
              <a:spcBef>
                <a:spcPts val="0"/>
              </a:spcBef>
              <a:spcAft>
                <a:spcPts val="0"/>
              </a:spcAft>
              <a:buClr>
                <a:srgbClr val="FFFFFF"/>
              </a:buClr>
              <a:buSzPts val="1600"/>
              <a:buChar char="●"/>
            </a:pPr>
            <a:r>
              <a:rPr lang="en" sz="1600">
                <a:solidFill>
                  <a:srgbClr val="FFFFFF"/>
                </a:solidFill>
              </a:rPr>
              <a:t>Serve, support, and represent U.S. state and territorial directors for educational technology.</a:t>
            </a:r>
            <a:endParaRPr sz="1600">
              <a:solidFill>
                <a:srgbClr val="FFFFFF"/>
              </a:solidFill>
            </a:endParaRPr>
          </a:p>
          <a:p>
            <a:pPr indent="-244475" lvl="0" marL="342900" rtl="0" algn="l">
              <a:lnSpc>
                <a:spcPct val="115000"/>
              </a:lnSpc>
              <a:spcBef>
                <a:spcPts val="0"/>
              </a:spcBef>
              <a:spcAft>
                <a:spcPts val="0"/>
              </a:spcAft>
              <a:buClr>
                <a:srgbClr val="FFFFFF"/>
              </a:buClr>
              <a:buSzPts val="1600"/>
              <a:buChar char="●"/>
            </a:pPr>
            <a:r>
              <a:rPr lang="en" sz="1600">
                <a:solidFill>
                  <a:srgbClr val="FFFFFF"/>
                </a:solidFill>
              </a:rPr>
              <a:t>Mission to build and increase the capacity of state and national leaders to improve education through technology policy and practice.</a:t>
            </a:r>
            <a:br>
              <a:rPr lang="en" sz="1600">
                <a:solidFill>
                  <a:srgbClr val="FFFFFF"/>
                </a:solidFill>
              </a:rPr>
            </a:br>
            <a:endParaRPr sz="1600">
              <a:solidFill>
                <a:srgbClr val="FFFFFF"/>
              </a:solidFill>
            </a:endParaRPr>
          </a:p>
          <a:p>
            <a:pPr indent="0" lvl="0" marL="0" rtl="0" algn="l">
              <a:lnSpc>
                <a:spcPct val="115000"/>
              </a:lnSpc>
              <a:spcBef>
                <a:spcPts val="0"/>
              </a:spcBef>
              <a:spcAft>
                <a:spcPts val="0"/>
              </a:spcAft>
              <a:buClr>
                <a:srgbClr val="000000"/>
              </a:buClr>
              <a:buSzPts val="1100"/>
              <a:buNone/>
            </a:pPr>
            <a:r>
              <a:rPr b="1" lang="en" sz="1600">
                <a:solidFill>
                  <a:srgbClr val="FFFFFF"/>
                </a:solidFill>
              </a:rPr>
              <a:t>Forum for:</a:t>
            </a:r>
            <a:endParaRPr b="1" sz="1600">
              <a:solidFill>
                <a:srgbClr val="FFFFFF"/>
              </a:solidFill>
            </a:endParaRPr>
          </a:p>
          <a:p>
            <a:pPr indent="-244475" lvl="0" marL="342900" rtl="0" algn="l">
              <a:lnSpc>
                <a:spcPct val="115000"/>
              </a:lnSpc>
              <a:spcBef>
                <a:spcPts val="0"/>
              </a:spcBef>
              <a:spcAft>
                <a:spcPts val="0"/>
              </a:spcAft>
              <a:buClr>
                <a:srgbClr val="FFFFFF"/>
              </a:buClr>
              <a:buSzPts val="1600"/>
              <a:buChar char="●"/>
            </a:pPr>
            <a:r>
              <a:rPr lang="en" sz="1600">
                <a:solidFill>
                  <a:srgbClr val="FFFFFF"/>
                </a:solidFill>
              </a:rPr>
              <a:t>Advocacy for policy and practice</a:t>
            </a:r>
            <a:endParaRPr sz="1600">
              <a:solidFill>
                <a:srgbClr val="FFFFFF"/>
              </a:solidFill>
            </a:endParaRPr>
          </a:p>
          <a:p>
            <a:pPr indent="-244475" lvl="0" marL="342900" rtl="0" algn="l">
              <a:lnSpc>
                <a:spcPct val="115000"/>
              </a:lnSpc>
              <a:spcBef>
                <a:spcPts val="0"/>
              </a:spcBef>
              <a:spcAft>
                <a:spcPts val="0"/>
              </a:spcAft>
              <a:buClr>
                <a:srgbClr val="FFFFFF"/>
              </a:buClr>
              <a:buSzPts val="1600"/>
              <a:buChar char="●"/>
            </a:pPr>
            <a:r>
              <a:rPr lang="en" sz="1600">
                <a:solidFill>
                  <a:srgbClr val="FFFFFF"/>
                </a:solidFill>
              </a:rPr>
              <a:t>Professional learning</a:t>
            </a:r>
            <a:endParaRPr sz="1600">
              <a:solidFill>
                <a:srgbClr val="FFFFFF"/>
              </a:solidFill>
            </a:endParaRPr>
          </a:p>
          <a:p>
            <a:pPr indent="-244475" lvl="0" marL="342900" rtl="0" algn="l">
              <a:lnSpc>
                <a:spcPct val="115000"/>
              </a:lnSpc>
              <a:spcBef>
                <a:spcPts val="0"/>
              </a:spcBef>
              <a:spcAft>
                <a:spcPts val="0"/>
              </a:spcAft>
              <a:buClr>
                <a:srgbClr val="FFFFFF"/>
              </a:buClr>
              <a:buSzPts val="1600"/>
              <a:buChar char="●"/>
            </a:pPr>
            <a:r>
              <a:rPr lang="en" sz="1600">
                <a:solidFill>
                  <a:srgbClr val="FFFFFF"/>
                </a:solidFill>
              </a:rPr>
              <a:t>Inter-state collaboration</a:t>
            </a:r>
            <a:endParaRPr sz="1600">
              <a:solidFill>
                <a:srgbClr val="FFFFFF"/>
              </a:solidFill>
            </a:endParaRPr>
          </a:p>
          <a:p>
            <a:pPr indent="-244475" lvl="0" marL="342900" rtl="0" algn="l">
              <a:lnSpc>
                <a:spcPct val="115000"/>
              </a:lnSpc>
              <a:spcBef>
                <a:spcPts val="0"/>
              </a:spcBef>
              <a:spcAft>
                <a:spcPts val="0"/>
              </a:spcAft>
              <a:buClr>
                <a:srgbClr val="FFFFFF"/>
              </a:buClr>
              <a:buSzPts val="1600"/>
              <a:buChar char="●"/>
            </a:pPr>
            <a:r>
              <a:rPr lang="en" sz="1600">
                <a:solidFill>
                  <a:srgbClr val="FFFFFF"/>
                </a:solidFill>
              </a:rPr>
              <a:t>Public-private partnerships</a:t>
            </a:r>
            <a:endParaRPr sz="1600">
              <a:solidFill>
                <a:srgbClr val="FFFFFF"/>
              </a:solidFill>
            </a:endParaRPr>
          </a:p>
          <a:p>
            <a:pPr indent="0" lvl="0" marL="0" rtl="0" algn="ctr">
              <a:lnSpc>
                <a:spcPct val="115000"/>
              </a:lnSpc>
              <a:spcBef>
                <a:spcPts val="0"/>
              </a:spcBef>
              <a:spcAft>
                <a:spcPts val="0"/>
              </a:spcAft>
              <a:buClr>
                <a:srgbClr val="000000"/>
              </a:buClr>
              <a:buSzPts val="1100"/>
              <a:buNone/>
            </a:pPr>
            <a:r>
              <a:t/>
            </a:r>
            <a:endParaRPr sz="1600">
              <a:solidFill>
                <a:srgbClr val="FFFFFF"/>
              </a:solidFill>
            </a:endParaRPr>
          </a:p>
          <a:p>
            <a:pPr indent="0" lvl="0" marL="0" rtl="0" algn="ctr">
              <a:lnSpc>
                <a:spcPct val="115000"/>
              </a:lnSpc>
              <a:spcBef>
                <a:spcPts val="0"/>
              </a:spcBef>
              <a:spcAft>
                <a:spcPts val="0"/>
              </a:spcAft>
              <a:buClr>
                <a:srgbClr val="000000"/>
              </a:buClr>
              <a:buSzPts val="1100"/>
              <a:buNone/>
            </a:pPr>
            <a:r>
              <a:t/>
            </a:r>
            <a:endParaRPr sz="1600">
              <a:solidFill>
                <a:srgbClr val="FFFFFF"/>
              </a:solidFill>
            </a:endParaRPr>
          </a:p>
          <a:p>
            <a:pPr indent="-104775" lvl="0" marL="257175" rtl="0" algn="l">
              <a:lnSpc>
                <a:spcPct val="80000"/>
              </a:lnSpc>
              <a:spcBef>
                <a:spcPts val="372"/>
              </a:spcBef>
              <a:spcAft>
                <a:spcPts val="1600"/>
              </a:spcAft>
              <a:buClr>
                <a:srgbClr val="00A79D"/>
              </a:buClr>
              <a:buSzPts val="3200"/>
              <a:buNone/>
            </a:pPr>
            <a:r>
              <a:t/>
            </a:r>
            <a:endParaRPr sz="1600">
              <a:solidFill>
                <a:srgbClr val="FFFFFF"/>
              </a:solidFill>
            </a:endParaRPr>
          </a:p>
        </p:txBody>
      </p:sp>
      <p:sp>
        <p:nvSpPr>
          <p:cNvPr id="309" name="Google Shape;309;p52"/>
          <p:cNvSpPr txBox="1"/>
          <p:nvPr/>
        </p:nvSpPr>
        <p:spPr>
          <a:xfrm>
            <a:off x="6784474" y="3120725"/>
            <a:ext cx="2223900" cy="667200"/>
          </a:xfrm>
          <a:prstGeom prst="rect">
            <a:avLst/>
          </a:prstGeom>
          <a:noFill/>
          <a:ln>
            <a:noFill/>
          </a:ln>
        </p:spPr>
        <p:txBody>
          <a:bodyPr anchorCtr="0" anchor="t" bIns="68550" lIns="68550" spcFirstLastPara="1" rIns="68550" wrap="square" tIns="68550">
            <a:noAutofit/>
          </a:bodyPr>
          <a:lstStyle/>
          <a:p>
            <a:pPr indent="0" lvl="0" marL="0" marR="0" rtl="0" algn="ctr">
              <a:spcBef>
                <a:spcPts val="0"/>
              </a:spcBef>
              <a:spcAft>
                <a:spcPts val="0"/>
              </a:spcAft>
              <a:buNone/>
            </a:pPr>
            <a:r>
              <a:rPr lang="en" sz="1800">
                <a:solidFill>
                  <a:srgbClr val="FFFFFF"/>
                </a:solidFill>
                <a:latin typeface="Arial"/>
                <a:ea typeface="Arial"/>
                <a:cs typeface="Arial"/>
                <a:sym typeface="Arial"/>
              </a:rPr>
              <a:t>   </a:t>
            </a:r>
            <a:br>
              <a:rPr lang="en" sz="1800">
                <a:solidFill>
                  <a:srgbClr val="FFFFFF"/>
                </a:solidFill>
                <a:latin typeface="Arial"/>
                <a:ea typeface="Arial"/>
                <a:cs typeface="Arial"/>
                <a:sym typeface="Arial"/>
              </a:rPr>
            </a:br>
            <a:r>
              <a:rPr lang="en" sz="1800">
                <a:solidFill>
                  <a:srgbClr val="FFFFFF"/>
                </a:solidFill>
                <a:latin typeface="Arial"/>
                <a:ea typeface="Arial"/>
                <a:cs typeface="Arial"/>
                <a:sym typeface="Arial"/>
              </a:rPr>
              <a:t>Follow </a:t>
            </a:r>
            <a:r>
              <a:rPr lang="en" sz="1800">
                <a:solidFill>
                  <a:srgbClr val="FFFFFF"/>
                </a:solidFill>
              </a:rPr>
              <a:t>u</a:t>
            </a:r>
            <a:r>
              <a:rPr lang="en" sz="1800">
                <a:solidFill>
                  <a:srgbClr val="FFFFFF"/>
                </a:solidFill>
                <a:latin typeface="Arial"/>
                <a:ea typeface="Arial"/>
                <a:cs typeface="Arial"/>
                <a:sym typeface="Arial"/>
              </a:rPr>
              <a:t>s </a:t>
            </a:r>
            <a:r>
              <a:rPr lang="en" sz="1800">
                <a:solidFill>
                  <a:srgbClr val="FFFFFF"/>
                </a:solidFill>
              </a:rPr>
              <a:t>@SETDA</a:t>
            </a:r>
            <a:endParaRPr sz="1800">
              <a:solidFill>
                <a:srgbClr val="FFFFFF"/>
              </a:solidFill>
              <a:latin typeface="Arial"/>
              <a:ea typeface="Arial"/>
              <a:cs typeface="Arial"/>
              <a:sym typeface="Arial"/>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pic>
        <p:nvPicPr>
          <p:cNvPr descr="Leadership, Technology, Innovation, Learning on rectangular green, blue and white background" id="310" name="Google Shape;310;p52" title="SETDA banner"/>
          <p:cNvPicPr preferRelativeResize="0"/>
          <p:nvPr/>
        </p:nvPicPr>
        <p:blipFill rotWithShape="1">
          <a:blip r:embed="rId3">
            <a:alphaModFix/>
          </a:blip>
          <a:srcRect b="0" l="0" r="0" t="0"/>
          <a:stretch/>
        </p:blipFill>
        <p:spPr>
          <a:xfrm>
            <a:off x="286203" y="166672"/>
            <a:ext cx="1934028" cy="4883900"/>
          </a:xfrm>
          <a:prstGeom prst="rect">
            <a:avLst/>
          </a:prstGeom>
          <a:noFill/>
          <a:ln>
            <a:noFill/>
          </a:ln>
          <a:effectLst>
            <a:outerShdw blurRad="57150" rotWithShape="0" algn="bl" dir="3300000" dist="85725">
              <a:srgbClr val="000000">
                <a:alpha val="50000"/>
              </a:srgbClr>
            </a:outerShdw>
          </a:effectLst>
        </p:spPr>
      </p:pic>
      <p:pic>
        <p:nvPicPr>
          <p:cNvPr descr="Twitter icon" id="311" name="Google Shape;311;p52" title="Twitter icon"/>
          <p:cNvPicPr preferRelativeResize="0"/>
          <p:nvPr/>
        </p:nvPicPr>
        <p:blipFill>
          <a:blip r:embed="rId4">
            <a:alphaModFix/>
          </a:blip>
          <a:stretch>
            <a:fillRect/>
          </a:stretch>
        </p:blipFill>
        <p:spPr>
          <a:xfrm>
            <a:off x="6363100" y="3301125"/>
            <a:ext cx="486800" cy="486800"/>
          </a:xfrm>
          <a:prstGeom prst="rect">
            <a:avLst/>
          </a:prstGeom>
          <a:noFill/>
          <a:ln>
            <a:noFill/>
          </a:ln>
        </p:spPr>
      </p:pic>
      <p:pic>
        <p:nvPicPr>
          <p:cNvPr descr="SETDA Logo" id="312" name="Google Shape;312;p52" title="SETDA Logo"/>
          <p:cNvPicPr preferRelativeResize="0"/>
          <p:nvPr/>
        </p:nvPicPr>
        <p:blipFill>
          <a:blip r:embed="rId5">
            <a:alphaModFix/>
          </a:blip>
          <a:stretch>
            <a:fillRect/>
          </a:stretch>
        </p:blipFill>
        <p:spPr>
          <a:xfrm>
            <a:off x="7165375" y="4152950"/>
            <a:ext cx="1881325" cy="1059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3"/>
          <p:cNvSpPr txBox="1"/>
          <p:nvPr>
            <p:ph idx="1" type="body"/>
          </p:nvPr>
        </p:nvSpPr>
        <p:spPr>
          <a:xfrm>
            <a:off x="247650" y="1521619"/>
            <a:ext cx="3937500" cy="3263400"/>
          </a:xfrm>
          <a:prstGeom prst="rect">
            <a:avLst/>
          </a:prstGeom>
          <a:noFill/>
          <a:ln>
            <a:noFill/>
          </a:ln>
        </p:spPr>
        <p:txBody>
          <a:bodyPr anchorCtr="0" anchor="t" bIns="34275" lIns="68550" spcFirstLastPara="1" rIns="68550" wrap="square" tIns="34275">
            <a:noAutofit/>
          </a:bodyPr>
          <a:lstStyle/>
          <a:p>
            <a:pPr indent="0" lvl="0" marL="104775" rtl="0" algn="l">
              <a:lnSpc>
                <a:spcPct val="100000"/>
              </a:lnSpc>
              <a:spcBef>
                <a:spcPts val="0"/>
              </a:spcBef>
              <a:spcAft>
                <a:spcPts val="0"/>
              </a:spcAft>
              <a:buClr>
                <a:srgbClr val="286BAB"/>
              </a:buClr>
              <a:buSzPts val="1400"/>
              <a:buNone/>
            </a:pPr>
            <a:r>
              <a:rPr b="1" lang="en" sz="1600">
                <a:solidFill>
                  <a:srgbClr val="FFFFFF"/>
                </a:solidFill>
              </a:rPr>
              <a:t>State Leaders: </a:t>
            </a:r>
            <a:r>
              <a:rPr lang="en" sz="1600">
                <a:solidFill>
                  <a:srgbClr val="FFFFFF"/>
                </a:solidFill>
              </a:rPr>
              <a:t>Members from all 50 states, the District of Columbia, Virgin Islands, Guam &amp; American Samoa. </a:t>
            </a:r>
            <a:r>
              <a:rPr lang="en" sz="1600" u="sng">
                <a:solidFill>
                  <a:srgbClr val="FFFFFF"/>
                </a:solidFill>
                <a:hlinkClick r:id="rId3"/>
              </a:rPr>
              <a:t>http://www.setda.org/states/</a:t>
            </a:r>
            <a:r>
              <a:rPr lang="en" sz="1600">
                <a:solidFill>
                  <a:srgbClr val="FFFFFF"/>
                </a:solidFill>
              </a:rPr>
              <a:t> </a:t>
            </a:r>
            <a:endParaRPr b="1" sz="1600">
              <a:solidFill>
                <a:srgbClr val="FFFFFF"/>
              </a:solidFill>
            </a:endParaRPr>
          </a:p>
          <a:p>
            <a:pPr indent="0" lvl="0" marL="171450" rtl="0" algn="l">
              <a:lnSpc>
                <a:spcPct val="100000"/>
              </a:lnSpc>
              <a:spcBef>
                <a:spcPts val="0"/>
              </a:spcBef>
              <a:spcAft>
                <a:spcPts val="0"/>
              </a:spcAft>
              <a:buSzPts val="1600"/>
              <a:buNone/>
            </a:pPr>
            <a:r>
              <a:t/>
            </a:r>
            <a:endParaRPr b="1" sz="1600">
              <a:solidFill>
                <a:srgbClr val="FFFFFF"/>
              </a:solidFill>
            </a:endParaRPr>
          </a:p>
          <a:p>
            <a:pPr indent="0" lvl="0" marL="171450" rtl="0" algn="l">
              <a:lnSpc>
                <a:spcPct val="100000"/>
              </a:lnSpc>
              <a:spcBef>
                <a:spcPts val="0"/>
              </a:spcBef>
              <a:spcAft>
                <a:spcPts val="0"/>
              </a:spcAft>
              <a:buSzPts val="1600"/>
              <a:buNone/>
            </a:pPr>
            <a:r>
              <a:rPr b="1" lang="en" sz="1600">
                <a:solidFill>
                  <a:srgbClr val="FFFFFF"/>
                </a:solidFill>
              </a:rPr>
              <a:t>Private Sector Partners:</a:t>
            </a:r>
            <a:r>
              <a:rPr lang="en" sz="1600">
                <a:solidFill>
                  <a:srgbClr val="FFFFFF"/>
                </a:solidFill>
              </a:rPr>
              <a:t> Non-profit &amp; for-profit private sector partners (platinum/gold/emerging) &amp; channel partners that align with our mission, priorities, &amp; advocacy goals. </a:t>
            </a:r>
            <a:r>
              <a:rPr lang="en" sz="1600" u="sng">
                <a:solidFill>
                  <a:srgbClr val="FFFFFF"/>
                </a:solidFill>
                <a:hlinkClick r:id="rId4"/>
              </a:rPr>
              <a:t>http://www.setda.org/partners/</a:t>
            </a:r>
            <a:r>
              <a:rPr lang="en" sz="1600">
                <a:solidFill>
                  <a:srgbClr val="FFFFFF"/>
                </a:solidFill>
              </a:rPr>
              <a:t> </a:t>
            </a:r>
            <a:endParaRPr>
              <a:solidFill>
                <a:srgbClr val="FFFFFF"/>
              </a:solidFill>
            </a:endParaRPr>
          </a:p>
          <a:p>
            <a:pPr indent="0" lvl="0" marL="104775" rtl="0" algn="l">
              <a:lnSpc>
                <a:spcPct val="115000"/>
              </a:lnSpc>
              <a:spcBef>
                <a:spcPts val="0"/>
              </a:spcBef>
              <a:spcAft>
                <a:spcPts val="0"/>
              </a:spcAft>
              <a:buClr>
                <a:srgbClr val="286BAB"/>
              </a:buClr>
              <a:buSzPts val="1400"/>
              <a:buNone/>
            </a:pPr>
            <a:r>
              <a:t/>
            </a:r>
            <a:endParaRPr sz="1600">
              <a:solidFill>
                <a:srgbClr val="FFFFFF"/>
              </a:solidFill>
            </a:endParaRPr>
          </a:p>
          <a:p>
            <a:pPr indent="0" lvl="0" marL="0" rtl="0" algn="l">
              <a:lnSpc>
                <a:spcPct val="115000"/>
              </a:lnSpc>
              <a:spcBef>
                <a:spcPts val="0"/>
              </a:spcBef>
              <a:spcAft>
                <a:spcPts val="0"/>
              </a:spcAft>
              <a:buClr>
                <a:srgbClr val="45C1C4"/>
              </a:buClr>
              <a:buSzPts val="1600"/>
              <a:buNone/>
            </a:pPr>
            <a:r>
              <a:t/>
            </a:r>
            <a:endParaRPr b="1" sz="1600">
              <a:solidFill>
                <a:srgbClr val="FFFFFF"/>
              </a:solidFill>
            </a:endParaRPr>
          </a:p>
          <a:p>
            <a:pPr indent="0" lvl="0" marL="104775" rtl="0" algn="l">
              <a:lnSpc>
                <a:spcPct val="115000"/>
              </a:lnSpc>
              <a:spcBef>
                <a:spcPts val="0"/>
              </a:spcBef>
              <a:spcAft>
                <a:spcPts val="0"/>
              </a:spcAft>
              <a:buClr>
                <a:srgbClr val="286BAB"/>
              </a:buClr>
              <a:buSzPts val="1400"/>
              <a:buNone/>
            </a:pPr>
            <a:r>
              <a:t/>
            </a:r>
            <a:endParaRPr sz="1600">
              <a:solidFill>
                <a:srgbClr val="FFFFFF"/>
              </a:solidFill>
            </a:endParaRPr>
          </a:p>
          <a:p>
            <a:pPr indent="0" lvl="0" marL="0" rtl="0" algn="ctr">
              <a:lnSpc>
                <a:spcPct val="115000"/>
              </a:lnSpc>
              <a:spcBef>
                <a:spcPts val="0"/>
              </a:spcBef>
              <a:spcAft>
                <a:spcPts val="0"/>
              </a:spcAft>
              <a:buClr>
                <a:srgbClr val="000000"/>
              </a:buClr>
              <a:buSzPts val="1100"/>
              <a:buNone/>
            </a:pPr>
            <a:r>
              <a:t/>
            </a:r>
            <a:endParaRPr sz="2000">
              <a:solidFill>
                <a:srgbClr val="FFFFFF"/>
              </a:solidFill>
            </a:endParaRPr>
          </a:p>
          <a:p>
            <a:pPr indent="0" lvl="0" marL="0" rtl="0" algn="ctr">
              <a:lnSpc>
                <a:spcPct val="115000"/>
              </a:lnSpc>
              <a:spcBef>
                <a:spcPts val="0"/>
              </a:spcBef>
              <a:spcAft>
                <a:spcPts val="0"/>
              </a:spcAft>
              <a:buClr>
                <a:srgbClr val="000000"/>
              </a:buClr>
              <a:buSzPts val="1100"/>
              <a:buNone/>
            </a:pPr>
            <a:r>
              <a:t/>
            </a:r>
            <a:endParaRPr sz="2025">
              <a:solidFill>
                <a:srgbClr val="FFFFFF"/>
              </a:solidFill>
            </a:endParaRPr>
          </a:p>
          <a:p>
            <a:pPr indent="0" lvl="0" marL="0" rtl="0" algn="l">
              <a:lnSpc>
                <a:spcPct val="80000"/>
              </a:lnSpc>
              <a:spcBef>
                <a:spcPts val="372"/>
              </a:spcBef>
              <a:spcAft>
                <a:spcPts val="1600"/>
              </a:spcAft>
              <a:buSzPts val="3200"/>
              <a:buNone/>
            </a:pPr>
            <a:r>
              <a:t/>
            </a:r>
            <a:endParaRPr>
              <a:solidFill>
                <a:srgbClr val="FFFFFF"/>
              </a:solidFill>
            </a:endParaRPr>
          </a:p>
        </p:txBody>
      </p:sp>
      <p:sp>
        <p:nvSpPr>
          <p:cNvPr id="319" name="Google Shape;319;p53"/>
          <p:cNvSpPr txBox="1"/>
          <p:nvPr>
            <p:ph idx="2" type="body"/>
          </p:nvPr>
        </p:nvSpPr>
        <p:spPr>
          <a:xfrm>
            <a:off x="4248100" y="1267894"/>
            <a:ext cx="3886200" cy="3382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00"/>
              <a:buNone/>
            </a:pPr>
            <a:r>
              <a:t/>
            </a:r>
            <a:endParaRPr b="1" sz="1600">
              <a:solidFill>
                <a:srgbClr val="FFFFFF"/>
              </a:solidFill>
            </a:endParaRPr>
          </a:p>
          <a:p>
            <a:pPr indent="0" lvl="0" marL="0" rtl="0" algn="l">
              <a:lnSpc>
                <a:spcPct val="90000"/>
              </a:lnSpc>
              <a:spcBef>
                <a:spcPts val="750"/>
              </a:spcBef>
              <a:spcAft>
                <a:spcPts val="0"/>
              </a:spcAft>
              <a:buSzPts val="1600"/>
              <a:buNone/>
            </a:pPr>
            <a:r>
              <a:t/>
            </a:r>
            <a:endParaRPr b="1" sz="1600">
              <a:solidFill>
                <a:srgbClr val="FFFFFF"/>
              </a:solidFill>
            </a:endParaRPr>
          </a:p>
          <a:p>
            <a:pPr indent="0" lvl="0" marL="0" rtl="0" algn="l">
              <a:lnSpc>
                <a:spcPct val="90000"/>
              </a:lnSpc>
              <a:spcBef>
                <a:spcPts val="750"/>
              </a:spcBef>
              <a:spcAft>
                <a:spcPts val="0"/>
              </a:spcAft>
              <a:buSzPts val="1600"/>
              <a:buNone/>
            </a:pPr>
            <a:r>
              <a:t/>
            </a:r>
            <a:endParaRPr b="1" sz="1600">
              <a:solidFill>
                <a:srgbClr val="FFFFFF"/>
              </a:solidFill>
            </a:endParaRPr>
          </a:p>
          <a:p>
            <a:pPr indent="0" lvl="0" marL="0" rtl="0" algn="l">
              <a:lnSpc>
                <a:spcPct val="90000"/>
              </a:lnSpc>
              <a:spcBef>
                <a:spcPts val="750"/>
              </a:spcBef>
              <a:spcAft>
                <a:spcPts val="0"/>
              </a:spcAft>
              <a:buSzPts val="1600"/>
              <a:buNone/>
            </a:pPr>
            <a:r>
              <a:t/>
            </a:r>
            <a:endParaRPr b="1" sz="1600">
              <a:solidFill>
                <a:srgbClr val="FFFFFF"/>
              </a:solidFill>
            </a:endParaRPr>
          </a:p>
          <a:p>
            <a:pPr indent="0" lvl="0" marL="0" rtl="0" algn="l">
              <a:lnSpc>
                <a:spcPct val="100000"/>
              </a:lnSpc>
              <a:spcBef>
                <a:spcPts val="0"/>
              </a:spcBef>
              <a:spcAft>
                <a:spcPts val="0"/>
              </a:spcAft>
              <a:buSzPts val="1600"/>
              <a:buNone/>
            </a:pPr>
            <a:r>
              <a:rPr b="1" lang="en" sz="1600">
                <a:solidFill>
                  <a:srgbClr val="FFFFFF"/>
                </a:solidFill>
              </a:rPr>
              <a:t>Affiliates:</a:t>
            </a:r>
            <a:r>
              <a:rPr lang="en" sz="1600">
                <a:solidFill>
                  <a:srgbClr val="FFFFFF"/>
                </a:solidFill>
              </a:rPr>
              <a:t> Organizations that through collaboration bolster efforts to advance education through technology policy and practice.  Affiliate Categories: Statewide or Regional Membership Associations, Higher Education, International, Districts. </a:t>
            </a:r>
            <a:endParaRPr>
              <a:solidFill>
                <a:srgbClr val="FFFFFF"/>
              </a:solidFill>
            </a:endParaRPr>
          </a:p>
          <a:p>
            <a:pPr indent="0" lvl="0" marL="0" rtl="0" algn="l">
              <a:lnSpc>
                <a:spcPct val="100000"/>
              </a:lnSpc>
              <a:spcBef>
                <a:spcPts val="0"/>
              </a:spcBef>
              <a:spcAft>
                <a:spcPts val="0"/>
              </a:spcAft>
              <a:buSzPts val="1600"/>
              <a:buNone/>
            </a:pPr>
            <a:r>
              <a:rPr lang="en" sz="1600" u="sng">
                <a:solidFill>
                  <a:srgbClr val="FFFFFF"/>
                </a:solidFill>
                <a:hlinkClick r:id="rId5"/>
              </a:rPr>
              <a:t>http://www.setda.org/affiliate/</a:t>
            </a:r>
            <a:r>
              <a:rPr lang="en" sz="1600">
                <a:solidFill>
                  <a:srgbClr val="FFFFFF"/>
                </a:solidFill>
              </a:rPr>
              <a:t> </a:t>
            </a:r>
            <a:endParaRPr sz="1600">
              <a:solidFill>
                <a:srgbClr val="FFFFFF"/>
              </a:solidFill>
            </a:endParaRPr>
          </a:p>
          <a:p>
            <a:pPr indent="0" lvl="0" marL="0" rtl="0" algn="l">
              <a:lnSpc>
                <a:spcPct val="90000"/>
              </a:lnSpc>
              <a:spcBef>
                <a:spcPts val="750"/>
              </a:spcBef>
              <a:spcAft>
                <a:spcPts val="1600"/>
              </a:spcAft>
              <a:buSzPts val="1600"/>
              <a:buNone/>
            </a:pPr>
            <a:r>
              <a:t/>
            </a:r>
            <a:endParaRPr sz="1600">
              <a:solidFill>
                <a:srgbClr val="FFFFFF"/>
              </a:solidFill>
            </a:endParaRPr>
          </a:p>
        </p:txBody>
      </p:sp>
      <p:sp>
        <p:nvSpPr>
          <p:cNvPr id="320" name="Google Shape;320;p53"/>
          <p:cNvSpPr txBox="1"/>
          <p:nvPr>
            <p:ph type="title"/>
          </p:nvPr>
        </p:nvSpPr>
        <p:spPr>
          <a:xfrm>
            <a:off x="381102" y="487600"/>
            <a:ext cx="7905600" cy="856500"/>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rgbClr val="00A79D"/>
              </a:buClr>
              <a:buSzPts val="3400"/>
              <a:buFont typeface="Arial"/>
              <a:buNone/>
            </a:pPr>
            <a:r>
              <a:rPr b="1" lang="en"/>
              <a:t>About SETDA </a:t>
            </a:r>
            <a:endParaRPr b="1"/>
          </a:p>
          <a:p>
            <a:pPr indent="0" lvl="0" marL="0" rtl="0" algn="l">
              <a:lnSpc>
                <a:spcPct val="100000"/>
              </a:lnSpc>
              <a:spcBef>
                <a:spcPts val="0"/>
              </a:spcBef>
              <a:spcAft>
                <a:spcPts val="0"/>
              </a:spcAft>
              <a:buClr>
                <a:srgbClr val="00A79D"/>
              </a:buClr>
              <a:buSzPts val="3400"/>
              <a:buFont typeface="Arial"/>
              <a:buNone/>
            </a:pPr>
            <a:r>
              <a:rPr b="1" lang="en"/>
              <a:t>Members &amp; Partners</a:t>
            </a:r>
            <a:endParaRPr b="1"/>
          </a:p>
        </p:txBody>
      </p:sp>
      <p:pic>
        <p:nvPicPr>
          <p:cNvPr descr="Conference room full of adults applauding" id="321" name="Google Shape;321;p53" title="SETDA gathering"/>
          <p:cNvPicPr preferRelativeResize="0"/>
          <p:nvPr/>
        </p:nvPicPr>
        <p:blipFill rotWithShape="1">
          <a:blip r:embed="rId6">
            <a:alphaModFix/>
          </a:blip>
          <a:srcRect b="12852" l="0" r="0" t="15065"/>
          <a:stretch/>
        </p:blipFill>
        <p:spPr>
          <a:xfrm>
            <a:off x="4343400" y="564250"/>
            <a:ext cx="4112524" cy="1667444"/>
          </a:xfrm>
          <a:prstGeom prst="rect">
            <a:avLst/>
          </a:prstGeom>
          <a:noFill/>
          <a:ln>
            <a:noFill/>
          </a:ln>
          <a:effectLst>
            <a:outerShdw blurRad="57150" rotWithShape="0" algn="bl" dir="3300000" dist="85725">
              <a:srgbClr val="000000">
                <a:alpha val="50000"/>
              </a:srgbClr>
            </a:outerShdw>
          </a:effectLst>
        </p:spPr>
      </p:pic>
      <p:pic>
        <p:nvPicPr>
          <p:cNvPr descr="SETDA Logo" id="322" name="Google Shape;322;p53" title="SETDA Logo"/>
          <p:cNvPicPr preferRelativeResize="0"/>
          <p:nvPr/>
        </p:nvPicPr>
        <p:blipFill>
          <a:blip r:embed="rId7">
            <a:alphaModFix/>
          </a:blip>
          <a:stretch>
            <a:fillRect/>
          </a:stretch>
        </p:blipFill>
        <p:spPr>
          <a:xfrm>
            <a:off x="7165375" y="4152950"/>
            <a:ext cx="1881325" cy="1059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AEM Center">
      <a:dk1>
        <a:srgbClr val="323232"/>
      </a:dk1>
      <a:lt1>
        <a:srgbClr val="FFFFFF"/>
      </a:lt1>
      <a:dk2>
        <a:srgbClr val="000000"/>
      </a:dk2>
      <a:lt2>
        <a:srgbClr val="F7F7F7"/>
      </a:lt2>
      <a:accent1>
        <a:srgbClr val="8DBD69"/>
      </a:accent1>
      <a:accent2>
        <a:srgbClr val="F56C4C"/>
      </a:accent2>
      <a:accent3>
        <a:srgbClr val="5A62B2"/>
      </a:accent3>
      <a:accent4>
        <a:srgbClr val="A7DB98"/>
      </a:accent4>
      <a:accent5>
        <a:srgbClr val="F56C4C"/>
      </a:accent5>
      <a:accent6>
        <a:srgbClr val="7D97CE"/>
      </a:accent6>
      <a:hlink>
        <a:srgbClr val="1D47AD"/>
      </a:hlink>
      <a:folHlink>
        <a:srgbClr val="5A6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