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sldIdLst>
    <p:sldId id="269" r:id="rId5"/>
    <p:sldId id="270" r:id="rId6"/>
    <p:sldId id="271" r:id="rId7"/>
    <p:sldId id="276" r:id="rId8"/>
    <p:sldId id="273" r:id="rId9"/>
    <p:sldId id="274" r:id="rId10"/>
    <p:sldId id="277" r:id="rId11"/>
    <p:sldId id="278" r:id="rId12"/>
    <p:sldId id="275" r:id="rId13"/>
    <p:sldId id="279" r:id="rId14"/>
    <p:sldId id="284" r:id="rId15"/>
    <p:sldId id="282" r:id="rId16"/>
    <p:sldId id="281" r:id="rId17"/>
    <p:sldId id="280" r:id="rId18"/>
    <p:sldId id="28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36454E50-1AAB-9C44-81E1-A6DA9C301F9E}">
          <p14:sldIdLst>
            <p14:sldId id="269"/>
            <p14:sldId id="270"/>
            <p14:sldId id="271"/>
            <p14:sldId id="276"/>
            <p14:sldId id="273"/>
            <p14:sldId id="274"/>
            <p14:sldId id="277"/>
            <p14:sldId id="278"/>
            <p14:sldId id="275"/>
            <p14:sldId id="279"/>
            <p14:sldId id="284"/>
            <p14:sldId id="282"/>
            <p14:sldId id="281"/>
            <p14:sldId id="280"/>
            <p14:sldId id="28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2A25"/>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1"/>
    <p:restoredTop sz="94700"/>
  </p:normalViewPr>
  <p:slideViewPr>
    <p:cSldViewPr snapToGrid="0" snapToObjects="1">
      <p:cViewPr varScale="1">
        <p:scale>
          <a:sx n="129" d="100"/>
          <a:sy n="129" d="100"/>
        </p:scale>
        <p:origin x="81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E21C08-3CDE-6D43-B579-CCD5D56FEC2F}" type="datetimeFigureOut">
              <a:rPr lang="en-US" smtClean="0"/>
              <a:t>3/30/23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E0C1E9-5B94-3E42-A7F5-12FA528B48B4}" type="slidenum">
              <a:rPr lang="en-US" smtClean="0"/>
              <a:t>‹#›</a:t>
            </a:fld>
            <a:endParaRPr lang="en-US"/>
          </a:p>
        </p:txBody>
      </p:sp>
    </p:spTree>
    <p:extLst>
      <p:ext uri="{BB962C8B-B14F-4D97-AF65-F5344CB8AC3E}">
        <p14:creationId xmlns:p14="http://schemas.microsoft.com/office/powerpoint/2010/main" val="569232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latin typeface="Calibri"/>
                <a:cs typeface="Calibri"/>
              </a:rPr>
              <a:t>It’s a balance between educating users on the laws we must comply with, while not limiting the usage of apps.</a:t>
            </a:r>
          </a:p>
          <a:p>
            <a:pPr marL="0" indent="0">
              <a:buNone/>
            </a:pPr>
            <a:endParaRPr lang="en-US" dirty="0"/>
          </a:p>
          <a:p>
            <a:pPr marL="0" indent="0">
              <a:buNone/>
            </a:pPr>
            <a:r>
              <a:rPr lang="en-US" dirty="0"/>
              <a:t>FERPA (1974) - We use the FERPA School Official Exception allows us to share data with Providers, under certain </a:t>
            </a:r>
          </a:p>
          <a:p>
            <a:endParaRPr lang="en-US" dirty="0"/>
          </a:p>
        </p:txBody>
      </p:sp>
      <p:sp>
        <p:nvSpPr>
          <p:cNvPr id="4" name="Slide Number Placeholder 3"/>
          <p:cNvSpPr>
            <a:spLocks noGrp="1"/>
          </p:cNvSpPr>
          <p:nvPr>
            <p:ph type="sldNum" sz="quarter" idx="5"/>
          </p:nvPr>
        </p:nvSpPr>
        <p:spPr/>
        <p:txBody>
          <a:bodyPr/>
          <a:lstStyle/>
          <a:p>
            <a:fld id="{45E0C1E9-5B94-3E42-A7F5-12FA528B48B4}" type="slidenum">
              <a:rPr lang="en-US" smtClean="0"/>
              <a:t>4</a:t>
            </a:fld>
            <a:endParaRPr lang="en-US"/>
          </a:p>
        </p:txBody>
      </p:sp>
    </p:spTree>
    <p:extLst>
      <p:ext uri="{BB962C8B-B14F-4D97-AF65-F5344CB8AC3E}">
        <p14:creationId xmlns:p14="http://schemas.microsoft.com/office/powerpoint/2010/main" val="17251252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0.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Default 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BCB07B-EE99-6F4A-B106-8C0D53C7A210}"/>
              </a:ext>
            </a:extLst>
          </p:cNvPr>
          <p:cNvPicPr>
            <a:picLocks noChangeAspect="1"/>
          </p:cNvPicPr>
          <p:nvPr userDrawn="1"/>
        </p:nvPicPr>
        <p:blipFill>
          <a:blip r:embed="rId2"/>
          <a:srcRect/>
          <a:stretch/>
        </p:blipFill>
        <p:spPr>
          <a:xfrm>
            <a:off x="0" y="1713"/>
            <a:ext cx="12192000" cy="6854572"/>
          </a:xfrm>
          <a:prstGeom prst="rect">
            <a:avLst/>
          </a:prstGeom>
        </p:spPr>
      </p:pic>
      <p:sp>
        <p:nvSpPr>
          <p:cNvPr id="12" name="Freeform 11">
            <a:extLst>
              <a:ext uri="{FF2B5EF4-FFF2-40B4-BE49-F238E27FC236}">
                <a16:creationId xmlns:a16="http://schemas.microsoft.com/office/drawing/2014/main" id="{B00D8556-673B-AD48-8924-2441C50D0317}"/>
              </a:ext>
            </a:extLst>
          </p:cNvPr>
          <p:cNvSpPr/>
          <p:nvPr userDrawn="1"/>
        </p:nvSpPr>
        <p:spPr>
          <a:xfrm rot="10800000">
            <a:off x="8975156" y="0"/>
            <a:ext cx="3216844" cy="6858000"/>
          </a:xfrm>
          <a:custGeom>
            <a:avLst/>
            <a:gdLst>
              <a:gd name="connsiteX0" fmla="*/ 0 w 3216844"/>
              <a:gd name="connsiteY0" fmla="*/ 0 h 6858000"/>
              <a:gd name="connsiteX1" fmla="*/ 3216844 w 3216844"/>
              <a:gd name="connsiteY1" fmla="*/ 0 h 6858000"/>
              <a:gd name="connsiteX2" fmla="*/ 3209691 w 3216844"/>
              <a:gd name="connsiteY2" fmla="*/ 6820 h 6858000"/>
              <a:gd name="connsiteX3" fmla="*/ 1792178 w 3216844"/>
              <a:gd name="connsiteY3" fmla="*/ 3429000 h 6858000"/>
              <a:gd name="connsiteX4" fmla="*/ 3209691 w 3216844"/>
              <a:gd name="connsiteY4" fmla="*/ 6851180 h 6858000"/>
              <a:gd name="connsiteX5" fmla="*/ 3216844 w 3216844"/>
              <a:gd name="connsiteY5" fmla="*/ 6858000 h 6858000"/>
              <a:gd name="connsiteX6" fmla="*/ 0 w 3216844"/>
              <a:gd name="connsiteY6" fmla="*/ 6858000 h 6858000"/>
              <a:gd name="connsiteX7" fmla="*/ 0 w 3216844"/>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6844" h="6858000">
                <a:moveTo>
                  <a:pt x="0" y="0"/>
                </a:moveTo>
                <a:lnTo>
                  <a:pt x="3216844" y="0"/>
                </a:lnTo>
                <a:lnTo>
                  <a:pt x="3209691" y="6820"/>
                </a:lnTo>
                <a:cubicBezTo>
                  <a:pt x="2333879" y="882632"/>
                  <a:pt x="1792178" y="2092556"/>
                  <a:pt x="1792178" y="3429000"/>
                </a:cubicBezTo>
                <a:cubicBezTo>
                  <a:pt x="1792178" y="4765445"/>
                  <a:pt x="2333879" y="5975368"/>
                  <a:pt x="3209691" y="6851180"/>
                </a:cubicBezTo>
                <a:lnTo>
                  <a:pt x="3216844"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 name="Title 1">
            <a:extLst>
              <a:ext uri="{FF2B5EF4-FFF2-40B4-BE49-F238E27FC236}">
                <a16:creationId xmlns:a16="http://schemas.microsoft.com/office/drawing/2014/main" id="{BED506D9-2049-824A-A76F-1C39A049CA71}"/>
              </a:ext>
            </a:extLst>
          </p:cNvPr>
          <p:cNvSpPr>
            <a:spLocks noGrp="1"/>
          </p:cNvSpPr>
          <p:nvPr>
            <p:ph type="ctrTitle" hasCustomPrompt="1"/>
          </p:nvPr>
        </p:nvSpPr>
        <p:spPr>
          <a:xfrm>
            <a:off x="3216844" y="1736714"/>
            <a:ext cx="5758312" cy="1153477"/>
          </a:xfrm>
          <a:prstGeom prst="rect">
            <a:avLst/>
          </a:prstGeom>
        </p:spPr>
        <p:txBody>
          <a:bodyPr anchor="b">
            <a:normAutofit/>
          </a:bodyPr>
          <a:lstStyle>
            <a:lvl1pPr algn="ctr">
              <a:defRPr sz="2000" b="1">
                <a:latin typeface="Cambria" panose="02040503050406030204" pitchFamily="18" charset="0"/>
              </a:defRPr>
            </a:lvl1pPr>
          </a:lstStyle>
          <a:p>
            <a:r>
              <a:rPr lang="en-US" dirty="0"/>
              <a:t>Click to edit subhead /</a:t>
            </a:r>
          </a:p>
        </p:txBody>
      </p:sp>
      <p:sp>
        <p:nvSpPr>
          <p:cNvPr id="10" name="Text Placeholder 9">
            <a:extLst>
              <a:ext uri="{FF2B5EF4-FFF2-40B4-BE49-F238E27FC236}">
                <a16:creationId xmlns:a16="http://schemas.microsoft.com/office/drawing/2014/main" id="{20B823E7-C1AC-D74E-A09D-8BF913CCF21E}"/>
              </a:ext>
            </a:extLst>
          </p:cNvPr>
          <p:cNvSpPr>
            <a:spLocks noGrp="1"/>
          </p:cNvSpPr>
          <p:nvPr>
            <p:ph type="body" sz="quarter" idx="13" hasCustomPrompt="1"/>
          </p:nvPr>
        </p:nvSpPr>
        <p:spPr>
          <a:xfrm>
            <a:off x="3216844" y="2880030"/>
            <a:ext cx="5758312" cy="1153477"/>
          </a:xfrm>
          <a:prstGeom prst="rect">
            <a:avLst/>
          </a:prstGeom>
        </p:spPr>
        <p:txBody>
          <a:bodyPr>
            <a:normAutofit/>
          </a:bodyPr>
          <a:lstStyle>
            <a:lvl1pPr marL="0" indent="0" algn="ctr">
              <a:buFontTx/>
              <a:buNone/>
              <a:defRPr sz="3500" b="0">
                <a:solidFill>
                  <a:srgbClr val="2C2A25"/>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HEADING</a:t>
            </a:r>
          </a:p>
        </p:txBody>
      </p:sp>
      <p:pic>
        <p:nvPicPr>
          <p:cNvPr id="14" name="Picture 13">
            <a:extLst>
              <a:ext uri="{FF2B5EF4-FFF2-40B4-BE49-F238E27FC236}">
                <a16:creationId xmlns:a16="http://schemas.microsoft.com/office/drawing/2014/main" id="{5AAE4612-4B13-3447-8BB4-5506D19B90D6}"/>
              </a:ext>
            </a:extLst>
          </p:cNvPr>
          <p:cNvPicPr>
            <a:picLocks noChangeAspect="1"/>
          </p:cNvPicPr>
          <p:nvPr userDrawn="1"/>
        </p:nvPicPr>
        <p:blipFill>
          <a:blip r:embed="rId3"/>
          <a:stretch>
            <a:fillRect/>
          </a:stretch>
        </p:blipFill>
        <p:spPr>
          <a:xfrm>
            <a:off x="10286331" y="6083300"/>
            <a:ext cx="1625600" cy="495300"/>
          </a:xfrm>
          <a:prstGeom prst="rect">
            <a:avLst/>
          </a:prstGeom>
        </p:spPr>
      </p:pic>
      <p:sp>
        <p:nvSpPr>
          <p:cNvPr id="31" name="Text Placeholder 28">
            <a:extLst>
              <a:ext uri="{FF2B5EF4-FFF2-40B4-BE49-F238E27FC236}">
                <a16:creationId xmlns:a16="http://schemas.microsoft.com/office/drawing/2014/main" id="{855CB5BE-1C14-FF41-8776-CB37835B6D94}"/>
              </a:ext>
            </a:extLst>
          </p:cNvPr>
          <p:cNvSpPr>
            <a:spLocks noGrp="1"/>
          </p:cNvSpPr>
          <p:nvPr>
            <p:ph type="body" sz="quarter" idx="15" hasCustomPrompt="1"/>
          </p:nvPr>
        </p:nvSpPr>
        <p:spPr>
          <a:xfrm>
            <a:off x="515258" y="543395"/>
            <a:ext cx="1215571" cy="362841"/>
          </a:xfrm>
          <a:prstGeom prst="rect">
            <a:avLst/>
          </a:prstGeom>
        </p:spPr>
        <p:txBody>
          <a:bodyPr/>
          <a:lstStyle>
            <a:lvl1pPr marL="0" indent="0">
              <a:buNone/>
              <a:defRPr sz="2200" b="1" spc="6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NOV</a:t>
            </a:r>
          </a:p>
        </p:txBody>
      </p:sp>
      <p:sp>
        <p:nvSpPr>
          <p:cNvPr id="34" name="Text Placeholder 28">
            <a:extLst>
              <a:ext uri="{FF2B5EF4-FFF2-40B4-BE49-F238E27FC236}">
                <a16:creationId xmlns:a16="http://schemas.microsoft.com/office/drawing/2014/main" id="{94B8101F-934B-9A4B-B43D-F62C2F36159F}"/>
              </a:ext>
            </a:extLst>
          </p:cNvPr>
          <p:cNvSpPr>
            <a:spLocks noGrp="1"/>
          </p:cNvSpPr>
          <p:nvPr>
            <p:ph type="body" sz="quarter" idx="16" hasCustomPrompt="1"/>
          </p:nvPr>
        </p:nvSpPr>
        <p:spPr>
          <a:xfrm>
            <a:off x="471716" y="876325"/>
            <a:ext cx="604609" cy="362841"/>
          </a:xfrm>
          <a:prstGeom prst="rect">
            <a:avLst/>
          </a:prstGeom>
        </p:spPr>
        <p:txBody>
          <a:bodyPr/>
          <a:lstStyle>
            <a:lvl1pPr marL="0" indent="0" algn="ctr">
              <a:buNone/>
              <a:defRPr sz="2200" b="1" spc="300">
                <a:solidFill>
                  <a:schemeClr val="bg1"/>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00</a:t>
            </a:r>
          </a:p>
        </p:txBody>
      </p:sp>
      <p:sp>
        <p:nvSpPr>
          <p:cNvPr id="37" name="Text Placeholder 28">
            <a:extLst>
              <a:ext uri="{FF2B5EF4-FFF2-40B4-BE49-F238E27FC236}">
                <a16:creationId xmlns:a16="http://schemas.microsoft.com/office/drawing/2014/main" id="{C8D3786B-4B50-B34F-9D91-65D1E4C9F52D}"/>
              </a:ext>
            </a:extLst>
          </p:cNvPr>
          <p:cNvSpPr>
            <a:spLocks noGrp="1"/>
          </p:cNvSpPr>
          <p:nvPr>
            <p:ph type="body" sz="quarter" idx="17" hasCustomPrompt="1"/>
          </p:nvPr>
        </p:nvSpPr>
        <p:spPr>
          <a:xfrm>
            <a:off x="471715" y="1373873"/>
            <a:ext cx="604609" cy="362841"/>
          </a:xfrm>
          <a:prstGeom prst="rect">
            <a:avLst/>
          </a:prstGeom>
        </p:spPr>
        <p:txBody>
          <a:bodyPr/>
          <a:lstStyle>
            <a:lvl1pPr marL="0" indent="0" algn="ctr">
              <a:buNone/>
              <a:defRPr sz="2200" b="1" spc="300">
                <a:solidFill>
                  <a:schemeClr val="bg1"/>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00</a:t>
            </a:r>
          </a:p>
        </p:txBody>
      </p:sp>
      <p:sp>
        <p:nvSpPr>
          <p:cNvPr id="38" name="Vertical Text Placeholder 34">
            <a:extLst>
              <a:ext uri="{FF2B5EF4-FFF2-40B4-BE49-F238E27FC236}">
                <a16:creationId xmlns:a16="http://schemas.microsoft.com/office/drawing/2014/main" id="{1BC78C8F-8758-6C4F-8D1A-BD800C51060D}"/>
              </a:ext>
            </a:extLst>
          </p:cNvPr>
          <p:cNvSpPr>
            <a:spLocks noGrp="1"/>
          </p:cNvSpPr>
          <p:nvPr>
            <p:ph type="body" orient="vert" sz="quarter" idx="18" hasCustomPrompt="1"/>
          </p:nvPr>
        </p:nvSpPr>
        <p:spPr>
          <a:xfrm>
            <a:off x="515258" y="1871420"/>
            <a:ext cx="446087" cy="4211879"/>
          </a:xfrm>
          <a:prstGeom prst="rect">
            <a:avLst/>
          </a:prstGeom>
        </p:spPr>
        <p:txBody>
          <a:bodyPr vert="eaVert">
            <a:normAutofit/>
          </a:bodyPr>
          <a:lstStyle>
            <a:lvl1pPr marL="0" indent="0">
              <a:buNone/>
              <a:defRPr sz="1800" spc="100" baseline="0">
                <a:solidFill>
                  <a:schemeClr val="bg1"/>
                </a:solidFill>
                <a:latin typeface="+mj-lt"/>
              </a:defRPr>
            </a:lvl1pPr>
          </a:lstStyle>
          <a:p>
            <a:pPr lvl="0"/>
            <a:r>
              <a:rPr lang="en-US" dirty="0"/>
              <a:t>ENTER DECK TITLE HERE</a:t>
            </a:r>
          </a:p>
        </p:txBody>
      </p:sp>
      <p:sp>
        <p:nvSpPr>
          <p:cNvPr id="39" name="Rectangle 38">
            <a:extLst>
              <a:ext uri="{FF2B5EF4-FFF2-40B4-BE49-F238E27FC236}">
                <a16:creationId xmlns:a16="http://schemas.microsoft.com/office/drawing/2014/main" id="{89538289-8349-2F48-ACAD-E8F0577204ED}"/>
              </a:ext>
            </a:extLst>
          </p:cNvPr>
          <p:cNvSpPr/>
          <p:nvPr userDrawn="1"/>
        </p:nvSpPr>
        <p:spPr>
          <a:xfrm>
            <a:off x="568959" y="1289050"/>
            <a:ext cx="365760"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8400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Quote Slide">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466EA899-A6E2-EA43-82E0-1017A34DB24D}"/>
              </a:ext>
            </a:extLst>
          </p:cNvPr>
          <p:cNvSpPr/>
          <p:nvPr userDrawn="1"/>
        </p:nvSpPr>
        <p:spPr>
          <a:xfrm>
            <a:off x="1730829" y="4358641"/>
            <a:ext cx="4264934" cy="2499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mj-lt"/>
            </a:endParaRPr>
          </a:p>
        </p:txBody>
      </p:sp>
      <p:pic>
        <p:nvPicPr>
          <p:cNvPr id="52" name="Picture 51">
            <a:extLst>
              <a:ext uri="{FF2B5EF4-FFF2-40B4-BE49-F238E27FC236}">
                <a16:creationId xmlns:a16="http://schemas.microsoft.com/office/drawing/2014/main" id="{DEF4123F-38E2-654B-84FC-647CE418F6C1}"/>
              </a:ext>
            </a:extLst>
          </p:cNvPr>
          <p:cNvPicPr>
            <a:picLocks noChangeAspect="1"/>
          </p:cNvPicPr>
          <p:nvPr userDrawn="1"/>
        </p:nvPicPr>
        <p:blipFill>
          <a:blip r:embed="rId2"/>
          <a:stretch>
            <a:fillRect/>
          </a:stretch>
        </p:blipFill>
        <p:spPr>
          <a:xfrm>
            <a:off x="1225550" y="604017"/>
            <a:ext cx="11080081" cy="6317484"/>
          </a:xfrm>
          <a:prstGeom prst="rect">
            <a:avLst/>
          </a:prstGeom>
        </p:spPr>
      </p:pic>
      <p:pic>
        <p:nvPicPr>
          <p:cNvPr id="50" name="Picture 49">
            <a:extLst>
              <a:ext uri="{FF2B5EF4-FFF2-40B4-BE49-F238E27FC236}">
                <a16:creationId xmlns:a16="http://schemas.microsoft.com/office/drawing/2014/main" id="{62C55B2F-9761-2C44-80D0-C6F9FE7DFCAA}"/>
              </a:ext>
            </a:extLst>
          </p:cNvPr>
          <p:cNvPicPr>
            <a:picLocks noChangeAspect="1"/>
          </p:cNvPicPr>
          <p:nvPr userDrawn="1"/>
        </p:nvPicPr>
        <p:blipFill>
          <a:blip r:embed="rId3"/>
          <a:stretch>
            <a:fillRect/>
          </a:stretch>
        </p:blipFill>
        <p:spPr>
          <a:xfrm>
            <a:off x="0" y="0"/>
            <a:ext cx="5797296" cy="6858000"/>
          </a:xfrm>
          <a:prstGeom prst="rect">
            <a:avLst/>
          </a:prstGeom>
        </p:spPr>
      </p:pic>
      <p:sp>
        <p:nvSpPr>
          <p:cNvPr id="2" name="Title 1">
            <a:extLst>
              <a:ext uri="{FF2B5EF4-FFF2-40B4-BE49-F238E27FC236}">
                <a16:creationId xmlns:a16="http://schemas.microsoft.com/office/drawing/2014/main" id="{BED506D9-2049-824A-A76F-1C39A049CA71}"/>
              </a:ext>
            </a:extLst>
          </p:cNvPr>
          <p:cNvSpPr>
            <a:spLocks noGrp="1"/>
          </p:cNvSpPr>
          <p:nvPr>
            <p:ph type="ctrTitle" hasCustomPrompt="1"/>
          </p:nvPr>
        </p:nvSpPr>
        <p:spPr>
          <a:xfrm>
            <a:off x="7465060" y="2110423"/>
            <a:ext cx="3609340" cy="1153477"/>
          </a:xfrm>
          <a:prstGeom prst="rect">
            <a:avLst/>
          </a:prstGeom>
        </p:spPr>
        <p:txBody>
          <a:bodyPr anchor="b">
            <a:normAutofit/>
          </a:bodyPr>
          <a:lstStyle>
            <a:lvl1pPr algn="l">
              <a:defRPr sz="2000" b="1">
                <a:latin typeface="Cambria" panose="02040503050406030204" pitchFamily="18" charset="0"/>
              </a:defRPr>
            </a:lvl1pPr>
          </a:lstStyle>
          <a:p>
            <a:r>
              <a:rPr lang="en-US" dirty="0"/>
              <a:t>Click to add quote</a:t>
            </a:r>
          </a:p>
        </p:txBody>
      </p:sp>
      <p:sp>
        <p:nvSpPr>
          <p:cNvPr id="3" name="Subtitle 2">
            <a:extLst>
              <a:ext uri="{FF2B5EF4-FFF2-40B4-BE49-F238E27FC236}">
                <a16:creationId xmlns:a16="http://schemas.microsoft.com/office/drawing/2014/main" id="{361D1B26-9D79-1C4C-9C04-8274EDA174E2}"/>
              </a:ext>
            </a:extLst>
          </p:cNvPr>
          <p:cNvSpPr>
            <a:spLocks noGrp="1"/>
          </p:cNvSpPr>
          <p:nvPr>
            <p:ph type="subTitle" idx="1" hasCustomPrompt="1"/>
          </p:nvPr>
        </p:nvSpPr>
        <p:spPr>
          <a:xfrm>
            <a:off x="7465060" y="3286759"/>
            <a:ext cx="3609340" cy="789941"/>
          </a:xfrm>
          <a:prstGeom prst="rect">
            <a:avLst/>
          </a:prstGeo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 Click to add annotation</a:t>
            </a:r>
          </a:p>
        </p:txBody>
      </p:sp>
      <p:pic>
        <p:nvPicPr>
          <p:cNvPr id="14" name="Picture 13">
            <a:extLst>
              <a:ext uri="{FF2B5EF4-FFF2-40B4-BE49-F238E27FC236}">
                <a16:creationId xmlns:a16="http://schemas.microsoft.com/office/drawing/2014/main" id="{5AAE4612-4B13-3447-8BB4-5506D19B90D6}"/>
              </a:ext>
            </a:extLst>
          </p:cNvPr>
          <p:cNvPicPr>
            <a:picLocks noChangeAspect="1"/>
          </p:cNvPicPr>
          <p:nvPr userDrawn="1"/>
        </p:nvPicPr>
        <p:blipFill>
          <a:blip r:embed="rId4"/>
          <a:stretch>
            <a:fillRect/>
          </a:stretch>
        </p:blipFill>
        <p:spPr>
          <a:xfrm>
            <a:off x="10286331" y="6083300"/>
            <a:ext cx="1625600" cy="495300"/>
          </a:xfrm>
          <a:prstGeom prst="rect">
            <a:avLst/>
          </a:prstGeom>
        </p:spPr>
      </p:pic>
      <p:sp>
        <p:nvSpPr>
          <p:cNvPr id="43" name="Text Placeholder 28">
            <a:extLst>
              <a:ext uri="{FF2B5EF4-FFF2-40B4-BE49-F238E27FC236}">
                <a16:creationId xmlns:a16="http://schemas.microsoft.com/office/drawing/2014/main" id="{C39167BF-320F-3F4C-B9B1-054C96BC3FFE}"/>
              </a:ext>
            </a:extLst>
          </p:cNvPr>
          <p:cNvSpPr>
            <a:spLocks noGrp="1"/>
          </p:cNvSpPr>
          <p:nvPr>
            <p:ph type="body" sz="quarter" idx="15" hasCustomPrompt="1"/>
          </p:nvPr>
        </p:nvSpPr>
        <p:spPr>
          <a:xfrm>
            <a:off x="515258" y="543395"/>
            <a:ext cx="1215571" cy="362841"/>
          </a:xfrm>
          <a:prstGeom prst="rect">
            <a:avLst/>
          </a:prstGeom>
        </p:spPr>
        <p:txBody>
          <a:bodyPr/>
          <a:lstStyle>
            <a:lvl1pPr marL="0" indent="0">
              <a:buNone/>
              <a:defRPr sz="2200" b="1" spc="6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NOV</a:t>
            </a:r>
          </a:p>
        </p:txBody>
      </p:sp>
      <p:sp>
        <p:nvSpPr>
          <p:cNvPr id="44" name="Text Placeholder 28">
            <a:extLst>
              <a:ext uri="{FF2B5EF4-FFF2-40B4-BE49-F238E27FC236}">
                <a16:creationId xmlns:a16="http://schemas.microsoft.com/office/drawing/2014/main" id="{713D80CE-86ED-9340-9B42-599274C21B41}"/>
              </a:ext>
            </a:extLst>
          </p:cNvPr>
          <p:cNvSpPr>
            <a:spLocks noGrp="1"/>
          </p:cNvSpPr>
          <p:nvPr>
            <p:ph type="body" sz="quarter" idx="16" hasCustomPrompt="1"/>
          </p:nvPr>
        </p:nvSpPr>
        <p:spPr>
          <a:xfrm>
            <a:off x="471716" y="876325"/>
            <a:ext cx="604609" cy="362841"/>
          </a:xfrm>
          <a:prstGeom prst="rect">
            <a:avLst/>
          </a:prstGeom>
        </p:spPr>
        <p:txBody>
          <a:bodyPr/>
          <a:lstStyle>
            <a:lvl1pPr marL="0" indent="0" algn="ctr">
              <a:buNone/>
              <a:defRPr sz="2200" b="1" spc="300">
                <a:solidFill>
                  <a:schemeClr val="bg1"/>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00</a:t>
            </a:r>
          </a:p>
        </p:txBody>
      </p:sp>
      <p:sp>
        <p:nvSpPr>
          <p:cNvPr id="45" name="Text Placeholder 28">
            <a:extLst>
              <a:ext uri="{FF2B5EF4-FFF2-40B4-BE49-F238E27FC236}">
                <a16:creationId xmlns:a16="http://schemas.microsoft.com/office/drawing/2014/main" id="{B14A87A8-58E2-6741-8037-922CC37D4A09}"/>
              </a:ext>
            </a:extLst>
          </p:cNvPr>
          <p:cNvSpPr>
            <a:spLocks noGrp="1"/>
          </p:cNvSpPr>
          <p:nvPr>
            <p:ph type="body" sz="quarter" idx="17" hasCustomPrompt="1"/>
          </p:nvPr>
        </p:nvSpPr>
        <p:spPr>
          <a:xfrm>
            <a:off x="471715" y="1373873"/>
            <a:ext cx="604609" cy="362841"/>
          </a:xfrm>
          <a:prstGeom prst="rect">
            <a:avLst/>
          </a:prstGeom>
        </p:spPr>
        <p:txBody>
          <a:bodyPr/>
          <a:lstStyle>
            <a:lvl1pPr marL="0" indent="0" algn="ctr">
              <a:buNone/>
              <a:defRPr sz="2200" b="1" spc="300">
                <a:solidFill>
                  <a:schemeClr val="bg1"/>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00</a:t>
            </a:r>
          </a:p>
        </p:txBody>
      </p:sp>
      <p:sp>
        <p:nvSpPr>
          <p:cNvPr id="46" name="Vertical Text Placeholder 34">
            <a:extLst>
              <a:ext uri="{FF2B5EF4-FFF2-40B4-BE49-F238E27FC236}">
                <a16:creationId xmlns:a16="http://schemas.microsoft.com/office/drawing/2014/main" id="{D4557FAA-B010-AB47-B5BC-EE0AE98324DA}"/>
              </a:ext>
            </a:extLst>
          </p:cNvPr>
          <p:cNvSpPr>
            <a:spLocks noGrp="1"/>
          </p:cNvSpPr>
          <p:nvPr>
            <p:ph type="body" orient="vert" sz="quarter" idx="18" hasCustomPrompt="1"/>
          </p:nvPr>
        </p:nvSpPr>
        <p:spPr>
          <a:xfrm>
            <a:off x="515258" y="1871420"/>
            <a:ext cx="446087" cy="4211879"/>
          </a:xfrm>
          <a:prstGeom prst="rect">
            <a:avLst/>
          </a:prstGeom>
        </p:spPr>
        <p:txBody>
          <a:bodyPr vert="eaVert">
            <a:normAutofit/>
          </a:bodyPr>
          <a:lstStyle>
            <a:lvl1pPr marL="0" indent="0">
              <a:buNone/>
              <a:defRPr sz="1800" spc="100" baseline="0">
                <a:solidFill>
                  <a:schemeClr val="bg1"/>
                </a:solidFill>
                <a:latin typeface="+mj-lt"/>
              </a:defRPr>
            </a:lvl1pPr>
          </a:lstStyle>
          <a:p>
            <a:pPr lvl="0"/>
            <a:r>
              <a:rPr lang="en-US" dirty="0"/>
              <a:t>ENTER DECK TITLE HERE</a:t>
            </a:r>
          </a:p>
        </p:txBody>
      </p:sp>
      <p:sp>
        <p:nvSpPr>
          <p:cNvPr id="47" name="Rectangle 46">
            <a:extLst>
              <a:ext uri="{FF2B5EF4-FFF2-40B4-BE49-F238E27FC236}">
                <a16:creationId xmlns:a16="http://schemas.microsoft.com/office/drawing/2014/main" id="{33F79AD9-7606-8D42-AEAC-2068F65BF13D}"/>
              </a:ext>
            </a:extLst>
          </p:cNvPr>
          <p:cNvSpPr/>
          <p:nvPr userDrawn="1"/>
        </p:nvSpPr>
        <p:spPr>
          <a:xfrm>
            <a:off x="568959" y="1289050"/>
            <a:ext cx="365760"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0435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Regional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3485CDA-DFA3-F949-AE06-4715390B70AB}"/>
              </a:ext>
            </a:extLst>
          </p:cNvPr>
          <p:cNvPicPr>
            <a:picLocks noChangeAspect="1"/>
          </p:cNvPicPr>
          <p:nvPr userDrawn="1"/>
        </p:nvPicPr>
        <p:blipFill>
          <a:blip r:embed="rId2">
            <a:duotone>
              <a:schemeClr val="accent1">
                <a:shade val="45000"/>
                <a:satMod val="135000"/>
              </a:schemeClr>
              <a:prstClr val="white"/>
            </a:duotone>
          </a:blip>
          <a:srcRect/>
          <a:stretch/>
        </p:blipFill>
        <p:spPr>
          <a:xfrm>
            <a:off x="0" y="0"/>
            <a:ext cx="5797296" cy="6858000"/>
          </a:xfrm>
          <a:prstGeom prst="rect">
            <a:avLst/>
          </a:prstGeom>
        </p:spPr>
      </p:pic>
      <p:pic>
        <p:nvPicPr>
          <p:cNvPr id="14" name="Picture 13">
            <a:extLst>
              <a:ext uri="{FF2B5EF4-FFF2-40B4-BE49-F238E27FC236}">
                <a16:creationId xmlns:a16="http://schemas.microsoft.com/office/drawing/2014/main" id="{5AAE4612-4B13-3447-8BB4-5506D19B90D6}"/>
              </a:ext>
            </a:extLst>
          </p:cNvPr>
          <p:cNvPicPr>
            <a:picLocks noChangeAspect="1"/>
          </p:cNvPicPr>
          <p:nvPr userDrawn="1"/>
        </p:nvPicPr>
        <p:blipFill>
          <a:blip r:embed="rId3"/>
          <a:stretch>
            <a:fillRect/>
          </a:stretch>
        </p:blipFill>
        <p:spPr>
          <a:xfrm>
            <a:off x="10524867" y="6321836"/>
            <a:ext cx="1625600" cy="495300"/>
          </a:xfrm>
          <a:prstGeom prst="rect">
            <a:avLst/>
          </a:prstGeom>
        </p:spPr>
      </p:pic>
    </p:spTree>
    <p:extLst>
      <p:ext uri="{BB962C8B-B14F-4D97-AF65-F5344CB8AC3E}">
        <p14:creationId xmlns:p14="http://schemas.microsoft.com/office/powerpoint/2010/main" val="2369345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editable imag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29C306D-6BD9-B140-8AC4-E16FC4149501}"/>
              </a:ext>
            </a:extLst>
          </p:cNvPr>
          <p:cNvPicPr>
            <a:picLocks noChangeAspect="1"/>
          </p:cNvPicPr>
          <p:nvPr userDrawn="1"/>
        </p:nvPicPr>
        <p:blipFill>
          <a:blip r:embed="rId2">
            <a:alphaModFix amt="50000"/>
          </a:blip>
          <a:stretch>
            <a:fillRect/>
          </a:stretch>
        </p:blipFill>
        <p:spPr>
          <a:xfrm>
            <a:off x="738301" y="0"/>
            <a:ext cx="10289572" cy="6858000"/>
          </a:xfrm>
          <a:prstGeom prst="rect">
            <a:avLst/>
          </a:prstGeom>
        </p:spPr>
      </p:pic>
      <p:pic>
        <p:nvPicPr>
          <p:cNvPr id="4" name="Picture 3">
            <a:extLst>
              <a:ext uri="{FF2B5EF4-FFF2-40B4-BE49-F238E27FC236}">
                <a16:creationId xmlns:a16="http://schemas.microsoft.com/office/drawing/2014/main" id="{EA18349C-D2B0-284D-ABA7-712D1B69A63D}"/>
              </a:ext>
            </a:extLst>
          </p:cNvPr>
          <p:cNvPicPr>
            <a:picLocks noChangeAspect="1"/>
          </p:cNvPicPr>
          <p:nvPr userDrawn="1"/>
        </p:nvPicPr>
        <p:blipFill>
          <a:blip r:embed="rId3"/>
          <a:stretch>
            <a:fillRect/>
          </a:stretch>
        </p:blipFill>
        <p:spPr>
          <a:xfrm>
            <a:off x="0" y="0"/>
            <a:ext cx="5797296" cy="6858000"/>
          </a:xfrm>
          <a:prstGeom prst="rect">
            <a:avLst/>
          </a:prstGeom>
        </p:spPr>
      </p:pic>
      <p:sp>
        <p:nvSpPr>
          <p:cNvPr id="12" name="Freeform 11">
            <a:extLst>
              <a:ext uri="{FF2B5EF4-FFF2-40B4-BE49-F238E27FC236}">
                <a16:creationId xmlns:a16="http://schemas.microsoft.com/office/drawing/2014/main" id="{B00D8556-673B-AD48-8924-2441C50D0317}"/>
              </a:ext>
            </a:extLst>
          </p:cNvPr>
          <p:cNvSpPr/>
          <p:nvPr userDrawn="1"/>
        </p:nvSpPr>
        <p:spPr>
          <a:xfrm rot="10800000">
            <a:off x="8975156" y="0"/>
            <a:ext cx="3216844" cy="6858000"/>
          </a:xfrm>
          <a:custGeom>
            <a:avLst/>
            <a:gdLst>
              <a:gd name="connsiteX0" fmla="*/ 0 w 3216844"/>
              <a:gd name="connsiteY0" fmla="*/ 0 h 6858000"/>
              <a:gd name="connsiteX1" fmla="*/ 3216844 w 3216844"/>
              <a:gd name="connsiteY1" fmla="*/ 0 h 6858000"/>
              <a:gd name="connsiteX2" fmla="*/ 3209691 w 3216844"/>
              <a:gd name="connsiteY2" fmla="*/ 6820 h 6858000"/>
              <a:gd name="connsiteX3" fmla="*/ 1792178 w 3216844"/>
              <a:gd name="connsiteY3" fmla="*/ 3429000 h 6858000"/>
              <a:gd name="connsiteX4" fmla="*/ 3209691 w 3216844"/>
              <a:gd name="connsiteY4" fmla="*/ 6851180 h 6858000"/>
              <a:gd name="connsiteX5" fmla="*/ 3216844 w 3216844"/>
              <a:gd name="connsiteY5" fmla="*/ 6858000 h 6858000"/>
              <a:gd name="connsiteX6" fmla="*/ 0 w 3216844"/>
              <a:gd name="connsiteY6" fmla="*/ 6858000 h 6858000"/>
              <a:gd name="connsiteX7" fmla="*/ 0 w 3216844"/>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6844" h="6858000">
                <a:moveTo>
                  <a:pt x="0" y="0"/>
                </a:moveTo>
                <a:lnTo>
                  <a:pt x="3216844" y="0"/>
                </a:lnTo>
                <a:lnTo>
                  <a:pt x="3209691" y="6820"/>
                </a:lnTo>
                <a:cubicBezTo>
                  <a:pt x="2333879" y="882632"/>
                  <a:pt x="1792178" y="2092556"/>
                  <a:pt x="1792178" y="3429000"/>
                </a:cubicBezTo>
                <a:cubicBezTo>
                  <a:pt x="1792178" y="4765445"/>
                  <a:pt x="2333879" y="5975368"/>
                  <a:pt x="3209691" y="6851180"/>
                </a:cubicBezTo>
                <a:lnTo>
                  <a:pt x="3216844"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 name="Title 1">
            <a:extLst>
              <a:ext uri="{FF2B5EF4-FFF2-40B4-BE49-F238E27FC236}">
                <a16:creationId xmlns:a16="http://schemas.microsoft.com/office/drawing/2014/main" id="{BED506D9-2049-824A-A76F-1C39A049CA71}"/>
              </a:ext>
            </a:extLst>
          </p:cNvPr>
          <p:cNvSpPr>
            <a:spLocks noGrp="1"/>
          </p:cNvSpPr>
          <p:nvPr>
            <p:ph type="ctrTitle" hasCustomPrompt="1"/>
          </p:nvPr>
        </p:nvSpPr>
        <p:spPr>
          <a:xfrm>
            <a:off x="3216844" y="1736714"/>
            <a:ext cx="5758312" cy="1153477"/>
          </a:xfrm>
          <a:prstGeom prst="rect">
            <a:avLst/>
          </a:prstGeom>
        </p:spPr>
        <p:txBody>
          <a:bodyPr anchor="b">
            <a:normAutofit/>
          </a:bodyPr>
          <a:lstStyle>
            <a:lvl1pPr algn="ctr">
              <a:defRPr sz="2000" b="1">
                <a:latin typeface="Cambria" panose="02040503050406030204" pitchFamily="18" charset="0"/>
              </a:defRPr>
            </a:lvl1pPr>
          </a:lstStyle>
          <a:p>
            <a:r>
              <a:rPr lang="en-US" dirty="0"/>
              <a:t>Click to edit subhead /</a:t>
            </a:r>
          </a:p>
        </p:txBody>
      </p:sp>
      <p:sp>
        <p:nvSpPr>
          <p:cNvPr id="10" name="Text Placeholder 9">
            <a:extLst>
              <a:ext uri="{FF2B5EF4-FFF2-40B4-BE49-F238E27FC236}">
                <a16:creationId xmlns:a16="http://schemas.microsoft.com/office/drawing/2014/main" id="{20B823E7-C1AC-D74E-A09D-8BF913CCF21E}"/>
              </a:ext>
            </a:extLst>
          </p:cNvPr>
          <p:cNvSpPr>
            <a:spLocks noGrp="1"/>
          </p:cNvSpPr>
          <p:nvPr>
            <p:ph type="body" sz="quarter" idx="13" hasCustomPrompt="1"/>
          </p:nvPr>
        </p:nvSpPr>
        <p:spPr>
          <a:xfrm>
            <a:off x="3216844" y="2880030"/>
            <a:ext cx="5758312" cy="1153477"/>
          </a:xfrm>
          <a:prstGeom prst="rect">
            <a:avLst/>
          </a:prstGeom>
        </p:spPr>
        <p:txBody>
          <a:bodyPr>
            <a:normAutofit/>
          </a:bodyPr>
          <a:lstStyle>
            <a:lvl1pPr marL="0" indent="0" algn="ctr">
              <a:buFontTx/>
              <a:buNone/>
              <a:defRPr sz="3500" b="0">
                <a:solidFill>
                  <a:srgbClr val="2C2A25"/>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HEADING</a:t>
            </a:r>
          </a:p>
        </p:txBody>
      </p:sp>
      <p:pic>
        <p:nvPicPr>
          <p:cNvPr id="14" name="Picture 13">
            <a:extLst>
              <a:ext uri="{FF2B5EF4-FFF2-40B4-BE49-F238E27FC236}">
                <a16:creationId xmlns:a16="http://schemas.microsoft.com/office/drawing/2014/main" id="{5AAE4612-4B13-3447-8BB4-5506D19B90D6}"/>
              </a:ext>
            </a:extLst>
          </p:cNvPr>
          <p:cNvPicPr>
            <a:picLocks noChangeAspect="1"/>
          </p:cNvPicPr>
          <p:nvPr userDrawn="1"/>
        </p:nvPicPr>
        <p:blipFill>
          <a:blip r:embed="rId4"/>
          <a:stretch>
            <a:fillRect/>
          </a:stretch>
        </p:blipFill>
        <p:spPr>
          <a:xfrm>
            <a:off x="10286331" y="6083300"/>
            <a:ext cx="1625600" cy="495300"/>
          </a:xfrm>
          <a:prstGeom prst="rect">
            <a:avLst/>
          </a:prstGeom>
        </p:spPr>
      </p:pic>
      <p:sp>
        <p:nvSpPr>
          <p:cNvPr id="22" name="Text Placeholder 28">
            <a:extLst>
              <a:ext uri="{FF2B5EF4-FFF2-40B4-BE49-F238E27FC236}">
                <a16:creationId xmlns:a16="http://schemas.microsoft.com/office/drawing/2014/main" id="{EABC2EA2-85F2-2B4B-952E-809B46741B44}"/>
              </a:ext>
            </a:extLst>
          </p:cNvPr>
          <p:cNvSpPr>
            <a:spLocks noGrp="1"/>
          </p:cNvSpPr>
          <p:nvPr>
            <p:ph type="body" sz="quarter" idx="15" hasCustomPrompt="1"/>
          </p:nvPr>
        </p:nvSpPr>
        <p:spPr>
          <a:xfrm>
            <a:off x="515258" y="543395"/>
            <a:ext cx="1215571" cy="362841"/>
          </a:xfrm>
          <a:prstGeom prst="rect">
            <a:avLst/>
          </a:prstGeom>
        </p:spPr>
        <p:txBody>
          <a:bodyPr/>
          <a:lstStyle>
            <a:lvl1pPr marL="0" indent="0">
              <a:buNone/>
              <a:defRPr sz="2200" b="1" spc="6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NOV</a:t>
            </a:r>
          </a:p>
        </p:txBody>
      </p:sp>
      <p:sp>
        <p:nvSpPr>
          <p:cNvPr id="24" name="Text Placeholder 28">
            <a:extLst>
              <a:ext uri="{FF2B5EF4-FFF2-40B4-BE49-F238E27FC236}">
                <a16:creationId xmlns:a16="http://schemas.microsoft.com/office/drawing/2014/main" id="{B8DFD411-671B-2049-89C5-7500DFE5513F}"/>
              </a:ext>
            </a:extLst>
          </p:cNvPr>
          <p:cNvSpPr>
            <a:spLocks noGrp="1"/>
          </p:cNvSpPr>
          <p:nvPr>
            <p:ph type="body" sz="quarter" idx="16" hasCustomPrompt="1"/>
          </p:nvPr>
        </p:nvSpPr>
        <p:spPr>
          <a:xfrm>
            <a:off x="471716" y="876325"/>
            <a:ext cx="604609" cy="362841"/>
          </a:xfrm>
          <a:prstGeom prst="rect">
            <a:avLst/>
          </a:prstGeom>
        </p:spPr>
        <p:txBody>
          <a:bodyPr/>
          <a:lstStyle>
            <a:lvl1pPr marL="0" indent="0" algn="ctr">
              <a:buNone/>
              <a:defRPr sz="2200" b="1" spc="300">
                <a:solidFill>
                  <a:schemeClr val="bg1"/>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00</a:t>
            </a:r>
          </a:p>
        </p:txBody>
      </p:sp>
      <p:sp>
        <p:nvSpPr>
          <p:cNvPr id="25" name="Text Placeholder 28">
            <a:extLst>
              <a:ext uri="{FF2B5EF4-FFF2-40B4-BE49-F238E27FC236}">
                <a16:creationId xmlns:a16="http://schemas.microsoft.com/office/drawing/2014/main" id="{7B4332BE-6DF4-8044-8A4D-846A75FEC489}"/>
              </a:ext>
            </a:extLst>
          </p:cNvPr>
          <p:cNvSpPr>
            <a:spLocks noGrp="1"/>
          </p:cNvSpPr>
          <p:nvPr>
            <p:ph type="body" sz="quarter" idx="17" hasCustomPrompt="1"/>
          </p:nvPr>
        </p:nvSpPr>
        <p:spPr>
          <a:xfrm>
            <a:off x="471715" y="1373873"/>
            <a:ext cx="604609" cy="362841"/>
          </a:xfrm>
          <a:prstGeom prst="rect">
            <a:avLst/>
          </a:prstGeom>
        </p:spPr>
        <p:txBody>
          <a:bodyPr/>
          <a:lstStyle>
            <a:lvl1pPr marL="0" indent="0" algn="ctr">
              <a:buNone/>
              <a:defRPr sz="2200" b="1" spc="300">
                <a:solidFill>
                  <a:schemeClr val="bg1"/>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00</a:t>
            </a:r>
          </a:p>
        </p:txBody>
      </p:sp>
      <p:sp>
        <p:nvSpPr>
          <p:cNvPr id="26" name="Vertical Text Placeholder 34">
            <a:extLst>
              <a:ext uri="{FF2B5EF4-FFF2-40B4-BE49-F238E27FC236}">
                <a16:creationId xmlns:a16="http://schemas.microsoft.com/office/drawing/2014/main" id="{250A80E8-BF56-6841-9040-FEBFAF325CAE}"/>
              </a:ext>
            </a:extLst>
          </p:cNvPr>
          <p:cNvSpPr>
            <a:spLocks noGrp="1"/>
          </p:cNvSpPr>
          <p:nvPr>
            <p:ph type="body" orient="vert" sz="quarter" idx="18" hasCustomPrompt="1"/>
          </p:nvPr>
        </p:nvSpPr>
        <p:spPr>
          <a:xfrm>
            <a:off x="515258" y="1871420"/>
            <a:ext cx="446087" cy="4211879"/>
          </a:xfrm>
          <a:prstGeom prst="rect">
            <a:avLst/>
          </a:prstGeom>
        </p:spPr>
        <p:txBody>
          <a:bodyPr vert="eaVert">
            <a:normAutofit/>
          </a:bodyPr>
          <a:lstStyle>
            <a:lvl1pPr marL="0" indent="0">
              <a:buNone/>
              <a:defRPr sz="1800" spc="100" baseline="0">
                <a:solidFill>
                  <a:schemeClr val="bg1"/>
                </a:solidFill>
                <a:latin typeface="+mj-lt"/>
              </a:defRPr>
            </a:lvl1pPr>
          </a:lstStyle>
          <a:p>
            <a:pPr lvl="0"/>
            <a:r>
              <a:rPr lang="en-US" dirty="0"/>
              <a:t>ENTER DECK TITLE HERE</a:t>
            </a:r>
          </a:p>
        </p:txBody>
      </p:sp>
      <p:sp>
        <p:nvSpPr>
          <p:cNvPr id="27" name="Rectangle 26">
            <a:extLst>
              <a:ext uri="{FF2B5EF4-FFF2-40B4-BE49-F238E27FC236}">
                <a16:creationId xmlns:a16="http://schemas.microsoft.com/office/drawing/2014/main" id="{0C13DA1B-8A51-7D44-B8B9-6CFD8BA92291}"/>
              </a:ext>
            </a:extLst>
          </p:cNvPr>
          <p:cNvSpPr/>
          <p:nvPr userDrawn="1"/>
        </p:nvSpPr>
        <p:spPr>
          <a:xfrm>
            <a:off x="568959" y="1289050"/>
            <a:ext cx="365760"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3F3BCE7D-D581-1047-9426-330AEE3008DC}"/>
              </a:ext>
            </a:extLst>
          </p:cNvPr>
          <p:cNvSpPr>
            <a:spLocks noGrp="1"/>
          </p:cNvSpPr>
          <p:nvPr>
            <p:ph type="body" sz="quarter" idx="19" hasCustomPrompt="1"/>
          </p:nvPr>
        </p:nvSpPr>
        <p:spPr>
          <a:xfrm>
            <a:off x="3216844" y="816600"/>
            <a:ext cx="5758312" cy="696913"/>
          </a:xfrm>
          <a:prstGeom prst="rect">
            <a:avLst/>
          </a:prstGeom>
        </p:spPr>
        <p:txBody>
          <a:bodyPr/>
          <a:lstStyle>
            <a:lvl1pPr marL="0" indent="0" algn="ctr">
              <a:buNone/>
              <a:defRPr sz="1400" b="1">
                <a:solidFill>
                  <a:srgbClr val="FF40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Image in master. Send image to back**</a:t>
            </a:r>
          </a:p>
        </p:txBody>
      </p:sp>
    </p:spTree>
    <p:extLst>
      <p:ext uri="{BB962C8B-B14F-4D97-AF65-F5344CB8AC3E}">
        <p14:creationId xmlns:p14="http://schemas.microsoft.com/office/powerpoint/2010/main" val="3623115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B1A5BA-7A74-5941-B89F-0625F646177B}"/>
              </a:ext>
            </a:extLst>
          </p:cNvPr>
          <p:cNvPicPr>
            <a:picLocks noChangeAspect="1"/>
          </p:cNvPicPr>
          <p:nvPr userDrawn="1"/>
        </p:nvPicPr>
        <p:blipFill>
          <a:blip r:embed="rId2"/>
          <a:srcRect/>
          <a:stretch/>
        </p:blipFill>
        <p:spPr>
          <a:xfrm>
            <a:off x="0" y="-162410"/>
            <a:ext cx="12192000" cy="6854572"/>
          </a:xfrm>
          <a:prstGeom prst="rect">
            <a:avLst/>
          </a:prstGeom>
        </p:spPr>
      </p:pic>
      <p:sp>
        <p:nvSpPr>
          <p:cNvPr id="2" name="Title 1">
            <a:extLst>
              <a:ext uri="{FF2B5EF4-FFF2-40B4-BE49-F238E27FC236}">
                <a16:creationId xmlns:a16="http://schemas.microsoft.com/office/drawing/2014/main" id="{BED506D9-2049-824A-A76F-1C39A049CA71}"/>
              </a:ext>
            </a:extLst>
          </p:cNvPr>
          <p:cNvSpPr>
            <a:spLocks noGrp="1"/>
          </p:cNvSpPr>
          <p:nvPr>
            <p:ph type="ctrTitle" hasCustomPrompt="1"/>
          </p:nvPr>
        </p:nvSpPr>
        <p:spPr>
          <a:xfrm>
            <a:off x="3216844" y="1736714"/>
            <a:ext cx="5758312" cy="1153477"/>
          </a:xfrm>
          <a:prstGeom prst="rect">
            <a:avLst/>
          </a:prstGeom>
        </p:spPr>
        <p:txBody>
          <a:bodyPr anchor="b">
            <a:normAutofit/>
          </a:bodyPr>
          <a:lstStyle>
            <a:lvl1pPr algn="ctr">
              <a:defRPr sz="2000" b="1">
                <a:solidFill>
                  <a:schemeClr val="bg1"/>
                </a:solidFill>
                <a:latin typeface="Cambria" panose="02040503050406030204" pitchFamily="18" charset="0"/>
              </a:defRPr>
            </a:lvl1pPr>
          </a:lstStyle>
          <a:p>
            <a:r>
              <a:rPr lang="en-US" dirty="0"/>
              <a:t>Click to edit subhead /</a:t>
            </a:r>
          </a:p>
        </p:txBody>
      </p:sp>
      <p:sp>
        <p:nvSpPr>
          <p:cNvPr id="10" name="Text Placeholder 9">
            <a:extLst>
              <a:ext uri="{FF2B5EF4-FFF2-40B4-BE49-F238E27FC236}">
                <a16:creationId xmlns:a16="http://schemas.microsoft.com/office/drawing/2014/main" id="{20B823E7-C1AC-D74E-A09D-8BF913CCF21E}"/>
              </a:ext>
            </a:extLst>
          </p:cNvPr>
          <p:cNvSpPr>
            <a:spLocks noGrp="1"/>
          </p:cNvSpPr>
          <p:nvPr>
            <p:ph type="body" sz="quarter" idx="13" hasCustomPrompt="1"/>
          </p:nvPr>
        </p:nvSpPr>
        <p:spPr>
          <a:xfrm>
            <a:off x="3216844" y="2880030"/>
            <a:ext cx="5758312" cy="1153477"/>
          </a:xfrm>
          <a:prstGeom prst="rect">
            <a:avLst/>
          </a:prstGeom>
        </p:spPr>
        <p:txBody>
          <a:bodyPr>
            <a:normAutofit/>
          </a:bodyPr>
          <a:lstStyle>
            <a:lvl1pPr marL="0" indent="0" algn="ctr">
              <a:buFontTx/>
              <a:buNone/>
              <a:defRPr sz="3500" b="0">
                <a:solidFill>
                  <a:schemeClr val="bg1"/>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HEADING</a:t>
            </a:r>
          </a:p>
        </p:txBody>
      </p:sp>
      <p:pic>
        <p:nvPicPr>
          <p:cNvPr id="14" name="Picture 13">
            <a:extLst>
              <a:ext uri="{FF2B5EF4-FFF2-40B4-BE49-F238E27FC236}">
                <a16:creationId xmlns:a16="http://schemas.microsoft.com/office/drawing/2014/main" id="{5AAE4612-4B13-3447-8BB4-5506D19B90D6}"/>
              </a:ext>
            </a:extLst>
          </p:cNvPr>
          <p:cNvPicPr>
            <a:picLocks noChangeAspect="1"/>
          </p:cNvPicPr>
          <p:nvPr userDrawn="1"/>
        </p:nvPicPr>
        <p:blipFill>
          <a:blip r:embed="rId3"/>
          <a:stretch>
            <a:fillRect/>
          </a:stretch>
        </p:blipFill>
        <p:spPr>
          <a:xfrm>
            <a:off x="10286331" y="6083300"/>
            <a:ext cx="1625600" cy="495300"/>
          </a:xfrm>
          <a:prstGeom prst="rect">
            <a:avLst/>
          </a:prstGeom>
        </p:spPr>
      </p:pic>
      <p:sp>
        <p:nvSpPr>
          <p:cNvPr id="22" name="Text Placeholder 28">
            <a:extLst>
              <a:ext uri="{FF2B5EF4-FFF2-40B4-BE49-F238E27FC236}">
                <a16:creationId xmlns:a16="http://schemas.microsoft.com/office/drawing/2014/main" id="{EABC2EA2-85F2-2B4B-952E-809B46741B44}"/>
              </a:ext>
            </a:extLst>
          </p:cNvPr>
          <p:cNvSpPr>
            <a:spLocks noGrp="1"/>
          </p:cNvSpPr>
          <p:nvPr>
            <p:ph type="body" sz="quarter" idx="15" hasCustomPrompt="1"/>
          </p:nvPr>
        </p:nvSpPr>
        <p:spPr>
          <a:xfrm>
            <a:off x="515258" y="543395"/>
            <a:ext cx="1215571" cy="362841"/>
          </a:xfrm>
          <a:prstGeom prst="rect">
            <a:avLst/>
          </a:prstGeom>
        </p:spPr>
        <p:txBody>
          <a:bodyPr/>
          <a:lstStyle>
            <a:lvl1pPr marL="0" indent="0">
              <a:buNone/>
              <a:defRPr sz="2200" b="1" spc="6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NOV</a:t>
            </a:r>
          </a:p>
        </p:txBody>
      </p:sp>
      <p:sp>
        <p:nvSpPr>
          <p:cNvPr id="24" name="Text Placeholder 28">
            <a:extLst>
              <a:ext uri="{FF2B5EF4-FFF2-40B4-BE49-F238E27FC236}">
                <a16:creationId xmlns:a16="http://schemas.microsoft.com/office/drawing/2014/main" id="{B8DFD411-671B-2049-89C5-7500DFE5513F}"/>
              </a:ext>
            </a:extLst>
          </p:cNvPr>
          <p:cNvSpPr>
            <a:spLocks noGrp="1"/>
          </p:cNvSpPr>
          <p:nvPr>
            <p:ph type="body" sz="quarter" idx="16" hasCustomPrompt="1"/>
          </p:nvPr>
        </p:nvSpPr>
        <p:spPr>
          <a:xfrm>
            <a:off x="471716" y="876325"/>
            <a:ext cx="604609" cy="362841"/>
          </a:xfrm>
          <a:prstGeom prst="rect">
            <a:avLst/>
          </a:prstGeom>
        </p:spPr>
        <p:txBody>
          <a:bodyPr/>
          <a:lstStyle>
            <a:lvl1pPr marL="0" indent="0" algn="ctr">
              <a:buNone/>
              <a:defRPr sz="2200" b="1" spc="300">
                <a:solidFill>
                  <a:schemeClr val="bg1"/>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00</a:t>
            </a:r>
          </a:p>
        </p:txBody>
      </p:sp>
      <p:sp>
        <p:nvSpPr>
          <p:cNvPr id="25" name="Text Placeholder 28">
            <a:extLst>
              <a:ext uri="{FF2B5EF4-FFF2-40B4-BE49-F238E27FC236}">
                <a16:creationId xmlns:a16="http://schemas.microsoft.com/office/drawing/2014/main" id="{7B4332BE-6DF4-8044-8A4D-846A75FEC489}"/>
              </a:ext>
            </a:extLst>
          </p:cNvPr>
          <p:cNvSpPr>
            <a:spLocks noGrp="1"/>
          </p:cNvSpPr>
          <p:nvPr>
            <p:ph type="body" sz="quarter" idx="17" hasCustomPrompt="1"/>
          </p:nvPr>
        </p:nvSpPr>
        <p:spPr>
          <a:xfrm>
            <a:off x="471715" y="1373873"/>
            <a:ext cx="604609" cy="362841"/>
          </a:xfrm>
          <a:prstGeom prst="rect">
            <a:avLst/>
          </a:prstGeom>
        </p:spPr>
        <p:txBody>
          <a:bodyPr/>
          <a:lstStyle>
            <a:lvl1pPr marL="0" indent="0" algn="ctr">
              <a:buNone/>
              <a:defRPr sz="2200" b="1" spc="300">
                <a:solidFill>
                  <a:schemeClr val="bg1"/>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00</a:t>
            </a:r>
          </a:p>
        </p:txBody>
      </p:sp>
      <p:sp>
        <p:nvSpPr>
          <p:cNvPr id="26" name="Vertical Text Placeholder 34">
            <a:extLst>
              <a:ext uri="{FF2B5EF4-FFF2-40B4-BE49-F238E27FC236}">
                <a16:creationId xmlns:a16="http://schemas.microsoft.com/office/drawing/2014/main" id="{250A80E8-BF56-6841-9040-FEBFAF325CAE}"/>
              </a:ext>
            </a:extLst>
          </p:cNvPr>
          <p:cNvSpPr>
            <a:spLocks noGrp="1"/>
          </p:cNvSpPr>
          <p:nvPr>
            <p:ph type="body" orient="vert" sz="quarter" idx="18" hasCustomPrompt="1"/>
          </p:nvPr>
        </p:nvSpPr>
        <p:spPr>
          <a:xfrm>
            <a:off x="515258" y="1871420"/>
            <a:ext cx="446087" cy="4211879"/>
          </a:xfrm>
          <a:prstGeom prst="rect">
            <a:avLst/>
          </a:prstGeom>
        </p:spPr>
        <p:txBody>
          <a:bodyPr vert="eaVert">
            <a:normAutofit/>
          </a:bodyPr>
          <a:lstStyle>
            <a:lvl1pPr marL="0" indent="0">
              <a:buNone/>
              <a:defRPr sz="1800" spc="100" baseline="0">
                <a:solidFill>
                  <a:schemeClr val="bg1"/>
                </a:solidFill>
                <a:latin typeface="+mj-lt"/>
              </a:defRPr>
            </a:lvl1pPr>
          </a:lstStyle>
          <a:p>
            <a:pPr lvl="0"/>
            <a:r>
              <a:rPr lang="en-US" dirty="0"/>
              <a:t>ENTER DECK TITLE HERE</a:t>
            </a:r>
          </a:p>
        </p:txBody>
      </p:sp>
      <p:sp>
        <p:nvSpPr>
          <p:cNvPr id="27" name="Rectangle 26">
            <a:extLst>
              <a:ext uri="{FF2B5EF4-FFF2-40B4-BE49-F238E27FC236}">
                <a16:creationId xmlns:a16="http://schemas.microsoft.com/office/drawing/2014/main" id="{0C13DA1B-8A51-7D44-B8B9-6CFD8BA92291}"/>
              </a:ext>
            </a:extLst>
          </p:cNvPr>
          <p:cNvSpPr/>
          <p:nvPr userDrawn="1"/>
        </p:nvSpPr>
        <p:spPr>
          <a:xfrm>
            <a:off x="568959" y="1289050"/>
            <a:ext cx="365760"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155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506D9-2049-824A-A76F-1C39A049CA71}"/>
              </a:ext>
            </a:extLst>
          </p:cNvPr>
          <p:cNvSpPr>
            <a:spLocks noGrp="1"/>
          </p:cNvSpPr>
          <p:nvPr>
            <p:ph type="ctrTitle" hasCustomPrompt="1"/>
          </p:nvPr>
        </p:nvSpPr>
        <p:spPr>
          <a:xfrm>
            <a:off x="3718560" y="624523"/>
            <a:ext cx="7863840" cy="1153477"/>
          </a:xfrm>
          <a:prstGeom prst="rect">
            <a:avLst/>
          </a:prstGeom>
        </p:spPr>
        <p:txBody>
          <a:bodyPr anchor="b">
            <a:normAutofit/>
          </a:bodyPr>
          <a:lstStyle>
            <a:lvl1pPr algn="l">
              <a:defRPr sz="2000" b="1">
                <a:latin typeface="Cambria" panose="02040503050406030204" pitchFamily="18" charset="0"/>
              </a:defRPr>
            </a:lvl1pPr>
          </a:lstStyle>
          <a:p>
            <a:r>
              <a:rPr lang="en-US" dirty="0"/>
              <a:t>Click to edit subhead /</a:t>
            </a:r>
          </a:p>
        </p:txBody>
      </p:sp>
      <p:sp>
        <p:nvSpPr>
          <p:cNvPr id="3" name="Subtitle 2">
            <a:extLst>
              <a:ext uri="{FF2B5EF4-FFF2-40B4-BE49-F238E27FC236}">
                <a16:creationId xmlns:a16="http://schemas.microsoft.com/office/drawing/2014/main" id="{361D1B26-9D79-1C4C-9C04-8274EDA174E2}"/>
              </a:ext>
            </a:extLst>
          </p:cNvPr>
          <p:cNvSpPr>
            <a:spLocks noGrp="1"/>
          </p:cNvSpPr>
          <p:nvPr>
            <p:ph type="subTitle" idx="1" hasCustomPrompt="1"/>
          </p:nvPr>
        </p:nvSpPr>
        <p:spPr>
          <a:xfrm>
            <a:off x="3718560" y="2499360"/>
            <a:ext cx="7863840" cy="3355175"/>
          </a:xfrm>
          <a:prstGeom prst="rect">
            <a:avLst/>
          </a:prstGeo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content</a:t>
            </a:r>
          </a:p>
        </p:txBody>
      </p:sp>
      <p:sp>
        <p:nvSpPr>
          <p:cNvPr id="10" name="Text Placeholder 9">
            <a:extLst>
              <a:ext uri="{FF2B5EF4-FFF2-40B4-BE49-F238E27FC236}">
                <a16:creationId xmlns:a16="http://schemas.microsoft.com/office/drawing/2014/main" id="{20B823E7-C1AC-D74E-A09D-8BF913CCF21E}"/>
              </a:ext>
            </a:extLst>
          </p:cNvPr>
          <p:cNvSpPr>
            <a:spLocks noGrp="1"/>
          </p:cNvSpPr>
          <p:nvPr>
            <p:ph type="body" sz="quarter" idx="13" hasCustomPrompt="1"/>
          </p:nvPr>
        </p:nvSpPr>
        <p:spPr>
          <a:xfrm>
            <a:off x="3718560" y="1767840"/>
            <a:ext cx="7863840" cy="731520"/>
          </a:xfrm>
          <a:prstGeom prst="rect">
            <a:avLst/>
          </a:prstGeom>
        </p:spPr>
        <p:txBody>
          <a:bodyPr>
            <a:normAutofit/>
          </a:bodyPr>
          <a:lstStyle>
            <a:lvl1pPr marL="0" indent="0">
              <a:buFontTx/>
              <a:buNone/>
              <a:defRPr sz="3500" b="0">
                <a:solidFill>
                  <a:schemeClr val="accent4"/>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a:t>
            </a:r>
            <a:r>
              <a:rPr lang="en-US" dirty="0"/>
              <a:t>TO EDIT HEADING</a:t>
            </a:r>
          </a:p>
        </p:txBody>
      </p:sp>
      <p:pic>
        <p:nvPicPr>
          <p:cNvPr id="14" name="Picture 13">
            <a:extLst>
              <a:ext uri="{FF2B5EF4-FFF2-40B4-BE49-F238E27FC236}">
                <a16:creationId xmlns:a16="http://schemas.microsoft.com/office/drawing/2014/main" id="{5AAE4612-4B13-3447-8BB4-5506D19B90D6}"/>
              </a:ext>
            </a:extLst>
          </p:cNvPr>
          <p:cNvPicPr>
            <a:picLocks noChangeAspect="1"/>
          </p:cNvPicPr>
          <p:nvPr userDrawn="1"/>
        </p:nvPicPr>
        <p:blipFill>
          <a:blip r:embed="rId2"/>
          <a:stretch>
            <a:fillRect/>
          </a:stretch>
        </p:blipFill>
        <p:spPr>
          <a:xfrm>
            <a:off x="10286331" y="6083300"/>
            <a:ext cx="1625600" cy="495300"/>
          </a:xfrm>
          <a:prstGeom prst="rect">
            <a:avLst/>
          </a:prstGeom>
        </p:spPr>
      </p:pic>
    </p:spTree>
    <p:extLst>
      <p:ext uri="{BB962C8B-B14F-4D97-AF65-F5344CB8AC3E}">
        <p14:creationId xmlns:p14="http://schemas.microsoft.com/office/powerpoint/2010/main" val="2632780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a_Content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77B39C-7B13-134E-A41A-EC0C8503038E}"/>
              </a:ext>
            </a:extLst>
          </p:cNvPr>
          <p:cNvPicPr>
            <a:picLocks noChangeAspect="1"/>
          </p:cNvPicPr>
          <p:nvPr userDrawn="1"/>
        </p:nvPicPr>
        <p:blipFill>
          <a:blip r:embed="rId2"/>
          <a:srcRect/>
          <a:stretch/>
        </p:blipFill>
        <p:spPr>
          <a:xfrm>
            <a:off x="0" y="0"/>
            <a:ext cx="5797296" cy="6858000"/>
          </a:xfrm>
          <a:prstGeom prst="rect">
            <a:avLst/>
          </a:prstGeom>
        </p:spPr>
      </p:pic>
      <p:sp>
        <p:nvSpPr>
          <p:cNvPr id="2" name="Title 1">
            <a:extLst>
              <a:ext uri="{FF2B5EF4-FFF2-40B4-BE49-F238E27FC236}">
                <a16:creationId xmlns:a16="http://schemas.microsoft.com/office/drawing/2014/main" id="{BED506D9-2049-824A-A76F-1C39A049CA71}"/>
              </a:ext>
            </a:extLst>
          </p:cNvPr>
          <p:cNvSpPr>
            <a:spLocks noGrp="1"/>
          </p:cNvSpPr>
          <p:nvPr>
            <p:ph type="ctrTitle" hasCustomPrompt="1"/>
          </p:nvPr>
        </p:nvSpPr>
        <p:spPr>
          <a:xfrm>
            <a:off x="3718560" y="624523"/>
            <a:ext cx="7863840" cy="1153477"/>
          </a:xfrm>
          <a:prstGeom prst="rect">
            <a:avLst/>
          </a:prstGeom>
        </p:spPr>
        <p:txBody>
          <a:bodyPr anchor="b">
            <a:normAutofit/>
          </a:bodyPr>
          <a:lstStyle>
            <a:lvl1pPr algn="l">
              <a:defRPr sz="2000" b="1">
                <a:latin typeface="Cambria" panose="02040503050406030204" pitchFamily="18" charset="0"/>
              </a:defRPr>
            </a:lvl1pPr>
          </a:lstStyle>
          <a:p>
            <a:r>
              <a:rPr lang="en-US" dirty="0"/>
              <a:t>Click to edit subhead /</a:t>
            </a:r>
          </a:p>
        </p:txBody>
      </p:sp>
      <p:sp>
        <p:nvSpPr>
          <p:cNvPr id="3" name="Subtitle 2">
            <a:extLst>
              <a:ext uri="{FF2B5EF4-FFF2-40B4-BE49-F238E27FC236}">
                <a16:creationId xmlns:a16="http://schemas.microsoft.com/office/drawing/2014/main" id="{361D1B26-9D79-1C4C-9C04-8274EDA174E2}"/>
              </a:ext>
            </a:extLst>
          </p:cNvPr>
          <p:cNvSpPr>
            <a:spLocks noGrp="1"/>
          </p:cNvSpPr>
          <p:nvPr>
            <p:ph type="subTitle" idx="1" hasCustomPrompt="1"/>
          </p:nvPr>
        </p:nvSpPr>
        <p:spPr>
          <a:xfrm>
            <a:off x="3718560" y="2499360"/>
            <a:ext cx="7863840" cy="3355175"/>
          </a:xfrm>
          <a:prstGeom prst="rect">
            <a:avLst/>
          </a:prstGeo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content</a:t>
            </a:r>
          </a:p>
        </p:txBody>
      </p:sp>
      <p:sp>
        <p:nvSpPr>
          <p:cNvPr id="10" name="Text Placeholder 9">
            <a:extLst>
              <a:ext uri="{FF2B5EF4-FFF2-40B4-BE49-F238E27FC236}">
                <a16:creationId xmlns:a16="http://schemas.microsoft.com/office/drawing/2014/main" id="{20B823E7-C1AC-D74E-A09D-8BF913CCF21E}"/>
              </a:ext>
            </a:extLst>
          </p:cNvPr>
          <p:cNvSpPr>
            <a:spLocks noGrp="1"/>
          </p:cNvSpPr>
          <p:nvPr>
            <p:ph type="body" sz="quarter" idx="13" hasCustomPrompt="1"/>
          </p:nvPr>
        </p:nvSpPr>
        <p:spPr>
          <a:xfrm>
            <a:off x="3718560" y="1767840"/>
            <a:ext cx="7863840" cy="731520"/>
          </a:xfrm>
          <a:prstGeom prst="rect">
            <a:avLst/>
          </a:prstGeom>
        </p:spPr>
        <p:txBody>
          <a:bodyPr>
            <a:normAutofit/>
          </a:bodyPr>
          <a:lstStyle>
            <a:lvl1pPr marL="0" indent="0">
              <a:buFontTx/>
              <a:buNone/>
              <a:defRPr sz="3500" b="0">
                <a:solidFill>
                  <a:schemeClr val="accent4"/>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HEADING</a:t>
            </a:r>
          </a:p>
        </p:txBody>
      </p:sp>
      <p:pic>
        <p:nvPicPr>
          <p:cNvPr id="14" name="Picture 13">
            <a:extLst>
              <a:ext uri="{FF2B5EF4-FFF2-40B4-BE49-F238E27FC236}">
                <a16:creationId xmlns:a16="http://schemas.microsoft.com/office/drawing/2014/main" id="{5AAE4612-4B13-3447-8BB4-5506D19B90D6}"/>
              </a:ext>
            </a:extLst>
          </p:cNvPr>
          <p:cNvPicPr>
            <a:picLocks noChangeAspect="1"/>
          </p:cNvPicPr>
          <p:nvPr userDrawn="1"/>
        </p:nvPicPr>
        <p:blipFill>
          <a:blip r:embed="rId3"/>
          <a:stretch>
            <a:fillRect/>
          </a:stretch>
        </p:blipFill>
        <p:spPr>
          <a:xfrm>
            <a:off x="10286331" y="6083300"/>
            <a:ext cx="1625600" cy="495300"/>
          </a:xfrm>
          <a:prstGeom prst="rect">
            <a:avLst/>
          </a:prstGeom>
        </p:spPr>
      </p:pic>
      <p:sp>
        <p:nvSpPr>
          <p:cNvPr id="43" name="Text Placeholder 28">
            <a:extLst>
              <a:ext uri="{FF2B5EF4-FFF2-40B4-BE49-F238E27FC236}">
                <a16:creationId xmlns:a16="http://schemas.microsoft.com/office/drawing/2014/main" id="{C39167BF-320F-3F4C-B9B1-054C96BC3FFE}"/>
              </a:ext>
            </a:extLst>
          </p:cNvPr>
          <p:cNvSpPr>
            <a:spLocks noGrp="1"/>
          </p:cNvSpPr>
          <p:nvPr>
            <p:ph type="body" sz="quarter" idx="15" hasCustomPrompt="1"/>
          </p:nvPr>
        </p:nvSpPr>
        <p:spPr>
          <a:xfrm>
            <a:off x="515258" y="543395"/>
            <a:ext cx="1215571" cy="362841"/>
          </a:xfrm>
          <a:prstGeom prst="rect">
            <a:avLst/>
          </a:prstGeom>
        </p:spPr>
        <p:txBody>
          <a:bodyPr/>
          <a:lstStyle>
            <a:lvl1pPr marL="0" indent="0">
              <a:buNone/>
              <a:defRPr sz="2200" b="1" spc="6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NOV</a:t>
            </a:r>
          </a:p>
        </p:txBody>
      </p:sp>
      <p:sp>
        <p:nvSpPr>
          <p:cNvPr id="44" name="Text Placeholder 28">
            <a:extLst>
              <a:ext uri="{FF2B5EF4-FFF2-40B4-BE49-F238E27FC236}">
                <a16:creationId xmlns:a16="http://schemas.microsoft.com/office/drawing/2014/main" id="{713D80CE-86ED-9340-9B42-599274C21B41}"/>
              </a:ext>
            </a:extLst>
          </p:cNvPr>
          <p:cNvSpPr>
            <a:spLocks noGrp="1"/>
          </p:cNvSpPr>
          <p:nvPr>
            <p:ph type="body" sz="quarter" idx="16" hasCustomPrompt="1"/>
          </p:nvPr>
        </p:nvSpPr>
        <p:spPr>
          <a:xfrm>
            <a:off x="471716" y="876325"/>
            <a:ext cx="604609" cy="362841"/>
          </a:xfrm>
          <a:prstGeom prst="rect">
            <a:avLst/>
          </a:prstGeom>
        </p:spPr>
        <p:txBody>
          <a:bodyPr/>
          <a:lstStyle>
            <a:lvl1pPr marL="0" indent="0" algn="ctr">
              <a:buNone/>
              <a:defRPr sz="2200" b="1" spc="300">
                <a:solidFill>
                  <a:schemeClr val="bg1"/>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00</a:t>
            </a:r>
          </a:p>
        </p:txBody>
      </p:sp>
      <p:sp>
        <p:nvSpPr>
          <p:cNvPr id="45" name="Text Placeholder 28">
            <a:extLst>
              <a:ext uri="{FF2B5EF4-FFF2-40B4-BE49-F238E27FC236}">
                <a16:creationId xmlns:a16="http://schemas.microsoft.com/office/drawing/2014/main" id="{B14A87A8-58E2-6741-8037-922CC37D4A09}"/>
              </a:ext>
            </a:extLst>
          </p:cNvPr>
          <p:cNvSpPr>
            <a:spLocks noGrp="1"/>
          </p:cNvSpPr>
          <p:nvPr>
            <p:ph type="body" sz="quarter" idx="17" hasCustomPrompt="1"/>
          </p:nvPr>
        </p:nvSpPr>
        <p:spPr>
          <a:xfrm>
            <a:off x="471715" y="1373873"/>
            <a:ext cx="604609" cy="362841"/>
          </a:xfrm>
          <a:prstGeom prst="rect">
            <a:avLst/>
          </a:prstGeom>
        </p:spPr>
        <p:txBody>
          <a:bodyPr/>
          <a:lstStyle>
            <a:lvl1pPr marL="0" indent="0" algn="ctr">
              <a:buNone/>
              <a:defRPr sz="2200" b="1" spc="300">
                <a:solidFill>
                  <a:schemeClr val="bg1"/>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00</a:t>
            </a:r>
          </a:p>
        </p:txBody>
      </p:sp>
      <p:sp>
        <p:nvSpPr>
          <p:cNvPr id="46" name="Vertical Text Placeholder 34">
            <a:extLst>
              <a:ext uri="{FF2B5EF4-FFF2-40B4-BE49-F238E27FC236}">
                <a16:creationId xmlns:a16="http://schemas.microsoft.com/office/drawing/2014/main" id="{D4557FAA-B010-AB47-B5BC-EE0AE98324DA}"/>
              </a:ext>
            </a:extLst>
          </p:cNvPr>
          <p:cNvSpPr>
            <a:spLocks noGrp="1"/>
          </p:cNvSpPr>
          <p:nvPr>
            <p:ph type="body" orient="vert" sz="quarter" idx="18" hasCustomPrompt="1"/>
          </p:nvPr>
        </p:nvSpPr>
        <p:spPr>
          <a:xfrm>
            <a:off x="515258" y="1871420"/>
            <a:ext cx="446087" cy="4211879"/>
          </a:xfrm>
          <a:prstGeom prst="rect">
            <a:avLst/>
          </a:prstGeom>
        </p:spPr>
        <p:txBody>
          <a:bodyPr vert="eaVert">
            <a:normAutofit/>
          </a:bodyPr>
          <a:lstStyle>
            <a:lvl1pPr marL="0" indent="0">
              <a:buNone/>
              <a:defRPr sz="1800" spc="100" baseline="0">
                <a:solidFill>
                  <a:schemeClr val="bg1"/>
                </a:solidFill>
                <a:latin typeface="+mj-lt"/>
              </a:defRPr>
            </a:lvl1pPr>
          </a:lstStyle>
          <a:p>
            <a:pPr lvl="0"/>
            <a:r>
              <a:rPr lang="en-US" dirty="0"/>
              <a:t>ENTER DECK TITLE HERE</a:t>
            </a:r>
          </a:p>
        </p:txBody>
      </p:sp>
      <p:sp>
        <p:nvSpPr>
          <p:cNvPr id="47" name="Rectangle 46">
            <a:extLst>
              <a:ext uri="{FF2B5EF4-FFF2-40B4-BE49-F238E27FC236}">
                <a16:creationId xmlns:a16="http://schemas.microsoft.com/office/drawing/2014/main" id="{33F79AD9-7606-8D42-AEAC-2068F65BF13D}"/>
              </a:ext>
            </a:extLst>
          </p:cNvPr>
          <p:cNvSpPr/>
          <p:nvPr userDrawn="1"/>
        </p:nvSpPr>
        <p:spPr>
          <a:xfrm>
            <a:off x="568959" y="1289050"/>
            <a:ext cx="365760"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7465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b_Content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92542A-36A0-3140-A10D-B5807C51BCFB}"/>
              </a:ext>
            </a:extLst>
          </p:cNvPr>
          <p:cNvPicPr>
            <a:picLocks noChangeAspect="1"/>
          </p:cNvPicPr>
          <p:nvPr userDrawn="1"/>
        </p:nvPicPr>
        <p:blipFill>
          <a:blip r:embed="rId2"/>
          <a:srcRect/>
          <a:stretch/>
        </p:blipFill>
        <p:spPr>
          <a:xfrm>
            <a:off x="0" y="0"/>
            <a:ext cx="5797296" cy="6858000"/>
          </a:xfrm>
          <a:prstGeom prst="rect">
            <a:avLst/>
          </a:prstGeom>
        </p:spPr>
      </p:pic>
      <p:sp>
        <p:nvSpPr>
          <p:cNvPr id="2" name="Title 1">
            <a:extLst>
              <a:ext uri="{FF2B5EF4-FFF2-40B4-BE49-F238E27FC236}">
                <a16:creationId xmlns:a16="http://schemas.microsoft.com/office/drawing/2014/main" id="{BED506D9-2049-824A-A76F-1C39A049CA71}"/>
              </a:ext>
            </a:extLst>
          </p:cNvPr>
          <p:cNvSpPr>
            <a:spLocks noGrp="1"/>
          </p:cNvSpPr>
          <p:nvPr>
            <p:ph type="ctrTitle" hasCustomPrompt="1"/>
          </p:nvPr>
        </p:nvSpPr>
        <p:spPr>
          <a:xfrm>
            <a:off x="3718560" y="624523"/>
            <a:ext cx="7863840" cy="1153477"/>
          </a:xfrm>
          <a:prstGeom prst="rect">
            <a:avLst/>
          </a:prstGeom>
        </p:spPr>
        <p:txBody>
          <a:bodyPr anchor="b">
            <a:normAutofit/>
          </a:bodyPr>
          <a:lstStyle>
            <a:lvl1pPr algn="l">
              <a:defRPr sz="2000" b="1">
                <a:latin typeface="Cambria" panose="02040503050406030204" pitchFamily="18" charset="0"/>
              </a:defRPr>
            </a:lvl1pPr>
          </a:lstStyle>
          <a:p>
            <a:r>
              <a:rPr lang="en-US" dirty="0"/>
              <a:t>Click to edit subhead /</a:t>
            </a:r>
          </a:p>
        </p:txBody>
      </p:sp>
      <p:sp>
        <p:nvSpPr>
          <p:cNvPr id="3" name="Subtitle 2">
            <a:extLst>
              <a:ext uri="{FF2B5EF4-FFF2-40B4-BE49-F238E27FC236}">
                <a16:creationId xmlns:a16="http://schemas.microsoft.com/office/drawing/2014/main" id="{361D1B26-9D79-1C4C-9C04-8274EDA174E2}"/>
              </a:ext>
            </a:extLst>
          </p:cNvPr>
          <p:cNvSpPr>
            <a:spLocks noGrp="1"/>
          </p:cNvSpPr>
          <p:nvPr>
            <p:ph type="subTitle" idx="1" hasCustomPrompt="1"/>
          </p:nvPr>
        </p:nvSpPr>
        <p:spPr>
          <a:xfrm>
            <a:off x="3718560" y="2499360"/>
            <a:ext cx="7863840" cy="3355175"/>
          </a:xfrm>
          <a:prstGeom prst="rect">
            <a:avLst/>
          </a:prstGeo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content</a:t>
            </a:r>
          </a:p>
        </p:txBody>
      </p:sp>
      <p:sp>
        <p:nvSpPr>
          <p:cNvPr id="10" name="Text Placeholder 9">
            <a:extLst>
              <a:ext uri="{FF2B5EF4-FFF2-40B4-BE49-F238E27FC236}">
                <a16:creationId xmlns:a16="http://schemas.microsoft.com/office/drawing/2014/main" id="{20B823E7-C1AC-D74E-A09D-8BF913CCF21E}"/>
              </a:ext>
            </a:extLst>
          </p:cNvPr>
          <p:cNvSpPr>
            <a:spLocks noGrp="1"/>
          </p:cNvSpPr>
          <p:nvPr>
            <p:ph type="body" sz="quarter" idx="13" hasCustomPrompt="1"/>
          </p:nvPr>
        </p:nvSpPr>
        <p:spPr>
          <a:xfrm>
            <a:off x="3718560" y="1767840"/>
            <a:ext cx="7863840" cy="731520"/>
          </a:xfrm>
          <a:prstGeom prst="rect">
            <a:avLst/>
          </a:prstGeom>
        </p:spPr>
        <p:txBody>
          <a:bodyPr>
            <a:normAutofit/>
          </a:bodyPr>
          <a:lstStyle>
            <a:lvl1pPr marL="0" indent="0">
              <a:buFontTx/>
              <a:buNone/>
              <a:defRPr sz="3500" b="0">
                <a:solidFill>
                  <a:schemeClr val="accent4"/>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HEADING</a:t>
            </a:r>
          </a:p>
        </p:txBody>
      </p:sp>
      <p:pic>
        <p:nvPicPr>
          <p:cNvPr id="14" name="Picture 13">
            <a:extLst>
              <a:ext uri="{FF2B5EF4-FFF2-40B4-BE49-F238E27FC236}">
                <a16:creationId xmlns:a16="http://schemas.microsoft.com/office/drawing/2014/main" id="{5AAE4612-4B13-3447-8BB4-5506D19B90D6}"/>
              </a:ext>
            </a:extLst>
          </p:cNvPr>
          <p:cNvPicPr>
            <a:picLocks noChangeAspect="1"/>
          </p:cNvPicPr>
          <p:nvPr userDrawn="1"/>
        </p:nvPicPr>
        <p:blipFill>
          <a:blip r:embed="rId3"/>
          <a:stretch>
            <a:fillRect/>
          </a:stretch>
        </p:blipFill>
        <p:spPr>
          <a:xfrm>
            <a:off x="10286331" y="6083300"/>
            <a:ext cx="1625600" cy="495300"/>
          </a:xfrm>
          <a:prstGeom prst="rect">
            <a:avLst/>
          </a:prstGeom>
        </p:spPr>
      </p:pic>
      <p:sp>
        <p:nvSpPr>
          <p:cNvPr id="43" name="Text Placeholder 28">
            <a:extLst>
              <a:ext uri="{FF2B5EF4-FFF2-40B4-BE49-F238E27FC236}">
                <a16:creationId xmlns:a16="http://schemas.microsoft.com/office/drawing/2014/main" id="{C39167BF-320F-3F4C-B9B1-054C96BC3FFE}"/>
              </a:ext>
            </a:extLst>
          </p:cNvPr>
          <p:cNvSpPr>
            <a:spLocks noGrp="1"/>
          </p:cNvSpPr>
          <p:nvPr>
            <p:ph type="body" sz="quarter" idx="15" hasCustomPrompt="1"/>
          </p:nvPr>
        </p:nvSpPr>
        <p:spPr>
          <a:xfrm>
            <a:off x="515258" y="543395"/>
            <a:ext cx="1215571" cy="362841"/>
          </a:xfrm>
          <a:prstGeom prst="rect">
            <a:avLst/>
          </a:prstGeom>
        </p:spPr>
        <p:txBody>
          <a:bodyPr/>
          <a:lstStyle>
            <a:lvl1pPr marL="0" indent="0">
              <a:buNone/>
              <a:defRPr sz="2200" b="1" spc="6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NOV</a:t>
            </a:r>
          </a:p>
        </p:txBody>
      </p:sp>
      <p:sp>
        <p:nvSpPr>
          <p:cNvPr id="44" name="Text Placeholder 28">
            <a:extLst>
              <a:ext uri="{FF2B5EF4-FFF2-40B4-BE49-F238E27FC236}">
                <a16:creationId xmlns:a16="http://schemas.microsoft.com/office/drawing/2014/main" id="{713D80CE-86ED-9340-9B42-599274C21B41}"/>
              </a:ext>
            </a:extLst>
          </p:cNvPr>
          <p:cNvSpPr>
            <a:spLocks noGrp="1"/>
          </p:cNvSpPr>
          <p:nvPr>
            <p:ph type="body" sz="quarter" idx="16" hasCustomPrompt="1"/>
          </p:nvPr>
        </p:nvSpPr>
        <p:spPr>
          <a:xfrm>
            <a:off x="471716" y="876325"/>
            <a:ext cx="604609" cy="362841"/>
          </a:xfrm>
          <a:prstGeom prst="rect">
            <a:avLst/>
          </a:prstGeom>
        </p:spPr>
        <p:txBody>
          <a:bodyPr/>
          <a:lstStyle>
            <a:lvl1pPr marL="0" indent="0" algn="ctr">
              <a:buNone/>
              <a:defRPr sz="2200" b="1" spc="300">
                <a:solidFill>
                  <a:schemeClr val="bg1"/>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00</a:t>
            </a:r>
          </a:p>
        </p:txBody>
      </p:sp>
      <p:sp>
        <p:nvSpPr>
          <p:cNvPr id="45" name="Text Placeholder 28">
            <a:extLst>
              <a:ext uri="{FF2B5EF4-FFF2-40B4-BE49-F238E27FC236}">
                <a16:creationId xmlns:a16="http://schemas.microsoft.com/office/drawing/2014/main" id="{B14A87A8-58E2-6741-8037-922CC37D4A09}"/>
              </a:ext>
            </a:extLst>
          </p:cNvPr>
          <p:cNvSpPr>
            <a:spLocks noGrp="1"/>
          </p:cNvSpPr>
          <p:nvPr>
            <p:ph type="body" sz="quarter" idx="17" hasCustomPrompt="1"/>
          </p:nvPr>
        </p:nvSpPr>
        <p:spPr>
          <a:xfrm>
            <a:off x="471715" y="1373873"/>
            <a:ext cx="604609" cy="362841"/>
          </a:xfrm>
          <a:prstGeom prst="rect">
            <a:avLst/>
          </a:prstGeom>
        </p:spPr>
        <p:txBody>
          <a:bodyPr/>
          <a:lstStyle>
            <a:lvl1pPr marL="0" indent="0" algn="ctr">
              <a:buNone/>
              <a:defRPr sz="2200" b="1" spc="300">
                <a:solidFill>
                  <a:schemeClr val="bg1"/>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00</a:t>
            </a:r>
          </a:p>
        </p:txBody>
      </p:sp>
      <p:sp>
        <p:nvSpPr>
          <p:cNvPr id="46" name="Vertical Text Placeholder 34">
            <a:extLst>
              <a:ext uri="{FF2B5EF4-FFF2-40B4-BE49-F238E27FC236}">
                <a16:creationId xmlns:a16="http://schemas.microsoft.com/office/drawing/2014/main" id="{D4557FAA-B010-AB47-B5BC-EE0AE98324DA}"/>
              </a:ext>
            </a:extLst>
          </p:cNvPr>
          <p:cNvSpPr>
            <a:spLocks noGrp="1"/>
          </p:cNvSpPr>
          <p:nvPr>
            <p:ph type="body" orient="vert" sz="quarter" idx="18" hasCustomPrompt="1"/>
          </p:nvPr>
        </p:nvSpPr>
        <p:spPr>
          <a:xfrm>
            <a:off x="515258" y="1871420"/>
            <a:ext cx="446087" cy="4211879"/>
          </a:xfrm>
          <a:prstGeom prst="rect">
            <a:avLst/>
          </a:prstGeom>
        </p:spPr>
        <p:txBody>
          <a:bodyPr vert="eaVert">
            <a:normAutofit/>
          </a:bodyPr>
          <a:lstStyle>
            <a:lvl1pPr marL="0" indent="0">
              <a:buNone/>
              <a:defRPr sz="1800" spc="100" baseline="0">
                <a:solidFill>
                  <a:schemeClr val="bg1"/>
                </a:solidFill>
                <a:latin typeface="+mj-lt"/>
              </a:defRPr>
            </a:lvl1pPr>
          </a:lstStyle>
          <a:p>
            <a:pPr lvl="0"/>
            <a:r>
              <a:rPr lang="en-US" dirty="0"/>
              <a:t>ENTER DECK TITLE HERE</a:t>
            </a:r>
          </a:p>
        </p:txBody>
      </p:sp>
      <p:sp>
        <p:nvSpPr>
          <p:cNvPr id="47" name="Rectangle 46">
            <a:extLst>
              <a:ext uri="{FF2B5EF4-FFF2-40B4-BE49-F238E27FC236}">
                <a16:creationId xmlns:a16="http://schemas.microsoft.com/office/drawing/2014/main" id="{33F79AD9-7606-8D42-AEAC-2068F65BF13D}"/>
              </a:ext>
            </a:extLst>
          </p:cNvPr>
          <p:cNvSpPr/>
          <p:nvPr userDrawn="1"/>
        </p:nvSpPr>
        <p:spPr>
          <a:xfrm>
            <a:off x="568959" y="1289050"/>
            <a:ext cx="365760"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3429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c_Content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20862A-DAF6-4649-A73E-DEDB21E9F132}"/>
              </a:ext>
            </a:extLst>
          </p:cNvPr>
          <p:cNvPicPr>
            <a:picLocks noChangeAspect="1"/>
          </p:cNvPicPr>
          <p:nvPr userDrawn="1"/>
        </p:nvPicPr>
        <p:blipFill>
          <a:blip r:embed="rId2"/>
          <a:stretch>
            <a:fillRect/>
          </a:stretch>
        </p:blipFill>
        <p:spPr>
          <a:xfrm>
            <a:off x="0" y="0"/>
            <a:ext cx="5797296" cy="6858000"/>
          </a:xfrm>
          <a:prstGeom prst="rect">
            <a:avLst/>
          </a:prstGeom>
        </p:spPr>
      </p:pic>
      <p:sp>
        <p:nvSpPr>
          <p:cNvPr id="2" name="Title 1">
            <a:extLst>
              <a:ext uri="{FF2B5EF4-FFF2-40B4-BE49-F238E27FC236}">
                <a16:creationId xmlns:a16="http://schemas.microsoft.com/office/drawing/2014/main" id="{BED506D9-2049-824A-A76F-1C39A049CA71}"/>
              </a:ext>
            </a:extLst>
          </p:cNvPr>
          <p:cNvSpPr>
            <a:spLocks noGrp="1"/>
          </p:cNvSpPr>
          <p:nvPr>
            <p:ph type="ctrTitle" hasCustomPrompt="1"/>
          </p:nvPr>
        </p:nvSpPr>
        <p:spPr>
          <a:xfrm>
            <a:off x="3718560" y="624523"/>
            <a:ext cx="7863840" cy="1153477"/>
          </a:xfrm>
          <a:prstGeom prst="rect">
            <a:avLst/>
          </a:prstGeom>
        </p:spPr>
        <p:txBody>
          <a:bodyPr anchor="b">
            <a:normAutofit/>
          </a:bodyPr>
          <a:lstStyle>
            <a:lvl1pPr algn="l">
              <a:defRPr sz="2000" b="1">
                <a:latin typeface="Cambria" panose="02040503050406030204" pitchFamily="18" charset="0"/>
              </a:defRPr>
            </a:lvl1pPr>
          </a:lstStyle>
          <a:p>
            <a:r>
              <a:rPr lang="en-US" dirty="0"/>
              <a:t>Click to edit subhead /</a:t>
            </a:r>
          </a:p>
        </p:txBody>
      </p:sp>
      <p:sp>
        <p:nvSpPr>
          <p:cNvPr id="3" name="Subtitle 2">
            <a:extLst>
              <a:ext uri="{FF2B5EF4-FFF2-40B4-BE49-F238E27FC236}">
                <a16:creationId xmlns:a16="http://schemas.microsoft.com/office/drawing/2014/main" id="{361D1B26-9D79-1C4C-9C04-8274EDA174E2}"/>
              </a:ext>
            </a:extLst>
          </p:cNvPr>
          <p:cNvSpPr>
            <a:spLocks noGrp="1"/>
          </p:cNvSpPr>
          <p:nvPr>
            <p:ph type="subTitle" idx="1" hasCustomPrompt="1"/>
          </p:nvPr>
        </p:nvSpPr>
        <p:spPr>
          <a:xfrm>
            <a:off x="3718560" y="2499360"/>
            <a:ext cx="7863840" cy="3355175"/>
          </a:xfrm>
          <a:prstGeom prst="rect">
            <a:avLst/>
          </a:prstGeo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content</a:t>
            </a:r>
          </a:p>
        </p:txBody>
      </p:sp>
      <p:sp>
        <p:nvSpPr>
          <p:cNvPr id="10" name="Text Placeholder 9">
            <a:extLst>
              <a:ext uri="{FF2B5EF4-FFF2-40B4-BE49-F238E27FC236}">
                <a16:creationId xmlns:a16="http://schemas.microsoft.com/office/drawing/2014/main" id="{20B823E7-C1AC-D74E-A09D-8BF913CCF21E}"/>
              </a:ext>
            </a:extLst>
          </p:cNvPr>
          <p:cNvSpPr>
            <a:spLocks noGrp="1"/>
          </p:cNvSpPr>
          <p:nvPr>
            <p:ph type="body" sz="quarter" idx="13" hasCustomPrompt="1"/>
          </p:nvPr>
        </p:nvSpPr>
        <p:spPr>
          <a:xfrm>
            <a:off x="3718560" y="1767840"/>
            <a:ext cx="7863840" cy="731520"/>
          </a:xfrm>
          <a:prstGeom prst="rect">
            <a:avLst/>
          </a:prstGeom>
        </p:spPr>
        <p:txBody>
          <a:bodyPr>
            <a:normAutofit/>
          </a:bodyPr>
          <a:lstStyle>
            <a:lvl1pPr marL="0" indent="0">
              <a:buFontTx/>
              <a:buNone/>
              <a:defRPr sz="3500" b="0">
                <a:solidFill>
                  <a:schemeClr val="accent4"/>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HEADING</a:t>
            </a:r>
          </a:p>
        </p:txBody>
      </p:sp>
      <p:pic>
        <p:nvPicPr>
          <p:cNvPr id="14" name="Picture 13">
            <a:extLst>
              <a:ext uri="{FF2B5EF4-FFF2-40B4-BE49-F238E27FC236}">
                <a16:creationId xmlns:a16="http://schemas.microsoft.com/office/drawing/2014/main" id="{5AAE4612-4B13-3447-8BB4-5506D19B90D6}"/>
              </a:ext>
            </a:extLst>
          </p:cNvPr>
          <p:cNvPicPr>
            <a:picLocks noChangeAspect="1"/>
          </p:cNvPicPr>
          <p:nvPr userDrawn="1"/>
        </p:nvPicPr>
        <p:blipFill>
          <a:blip r:embed="rId3"/>
          <a:stretch>
            <a:fillRect/>
          </a:stretch>
        </p:blipFill>
        <p:spPr>
          <a:xfrm>
            <a:off x="10286331" y="6083300"/>
            <a:ext cx="1625600" cy="495300"/>
          </a:xfrm>
          <a:prstGeom prst="rect">
            <a:avLst/>
          </a:prstGeom>
        </p:spPr>
      </p:pic>
      <p:sp>
        <p:nvSpPr>
          <p:cNvPr id="43" name="Text Placeholder 28">
            <a:extLst>
              <a:ext uri="{FF2B5EF4-FFF2-40B4-BE49-F238E27FC236}">
                <a16:creationId xmlns:a16="http://schemas.microsoft.com/office/drawing/2014/main" id="{C39167BF-320F-3F4C-B9B1-054C96BC3FFE}"/>
              </a:ext>
            </a:extLst>
          </p:cNvPr>
          <p:cNvSpPr>
            <a:spLocks noGrp="1"/>
          </p:cNvSpPr>
          <p:nvPr>
            <p:ph type="body" sz="quarter" idx="15" hasCustomPrompt="1"/>
          </p:nvPr>
        </p:nvSpPr>
        <p:spPr>
          <a:xfrm>
            <a:off x="515258" y="543395"/>
            <a:ext cx="1215571" cy="362841"/>
          </a:xfrm>
          <a:prstGeom prst="rect">
            <a:avLst/>
          </a:prstGeom>
        </p:spPr>
        <p:txBody>
          <a:bodyPr/>
          <a:lstStyle>
            <a:lvl1pPr marL="0" indent="0">
              <a:buNone/>
              <a:defRPr sz="2200" b="1" spc="6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NOV</a:t>
            </a:r>
          </a:p>
        </p:txBody>
      </p:sp>
      <p:sp>
        <p:nvSpPr>
          <p:cNvPr id="44" name="Text Placeholder 28">
            <a:extLst>
              <a:ext uri="{FF2B5EF4-FFF2-40B4-BE49-F238E27FC236}">
                <a16:creationId xmlns:a16="http://schemas.microsoft.com/office/drawing/2014/main" id="{713D80CE-86ED-9340-9B42-599274C21B41}"/>
              </a:ext>
            </a:extLst>
          </p:cNvPr>
          <p:cNvSpPr>
            <a:spLocks noGrp="1"/>
          </p:cNvSpPr>
          <p:nvPr>
            <p:ph type="body" sz="quarter" idx="16" hasCustomPrompt="1"/>
          </p:nvPr>
        </p:nvSpPr>
        <p:spPr>
          <a:xfrm>
            <a:off x="471716" y="876325"/>
            <a:ext cx="604609" cy="362841"/>
          </a:xfrm>
          <a:prstGeom prst="rect">
            <a:avLst/>
          </a:prstGeom>
        </p:spPr>
        <p:txBody>
          <a:bodyPr/>
          <a:lstStyle>
            <a:lvl1pPr marL="0" indent="0" algn="ctr">
              <a:buNone/>
              <a:defRPr sz="2200" b="1" spc="300">
                <a:solidFill>
                  <a:schemeClr val="bg1"/>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00</a:t>
            </a:r>
          </a:p>
        </p:txBody>
      </p:sp>
      <p:sp>
        <p:nvSpPr>
          <p:cNvPr id="45" name="Text Placeholder 28">
            <a:extLst>
              <a:ext uri="{FF2B5EF4-FFF2-40B4-BE49-F238E27FC236}">
                <a16:creationId xmlns:a16="http://schemas.microsoft.com/office/drawing/2014/main" id="{B14A87A8-58E2-6741-8037-922CC37D4A09}"/>
              </a:ext>
            </a:extLst>
          </p:cNvPr>
          <p:cNvSpPr>
            <a:spLocks noGrp="1"/>
          </p:cNvSpPr>
          <p:nvPr>
            <p:ph type="body" sz="quarter" idx="17" hasCustomPrompt="1"/>
          </p:nvPr>
        </p:nvSpPr>
        <p:spPr>
          <a:xfrm>
            <a:off x="471715" y="1373873"/>
            <a:ext cx="604609" cy="362841"/>
          </a:xfrm>
          <a:prstGeom prst="rect">
            <a:avLst/>
          </a:prstGeom>
        </p:spPr>
        <p:txBody>
          <a:bodyPr/>
          <a:lstStyle>
            <a:lvl1pPr marL="0" indent="0" algn="ctr">
              <a:buNone/>
              <a:defRPr sz="2200" b="1" spc="300">
                <a:solidFill>
                  <a:schemeClr val="bg1"/>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00</a:t>
            </a:r>
          </a:p>
        </p:txBody>
      </p:sp>
      <p:sp>
        <p:nvSpPr>
          <p:cNvPr id="46" name="Vertical Text Placeholder 34">
            <a:extLst>
              <a:ext uri="{FF2B5EF4-FFF2-40B4-BE49-F238E27FC236}">
                <a16:creationId xmlns:a16="http://schemas.microsoft.com/office/drawing/2014/main" id="{D4557FAA-B010-AB47-B5BC-EE0AE98324DA}"/>
              </a:ext>
            </a:extLst>
          </p:cNvPr>
          <p:cNvSpPr>
            <a:spLocks noGrp="1"/>
          </p:cNvSpPr>
          <p:nvPr>
            <p:ph type="body" orient="vert" sz="quarter" idx="18" hasCustomPrompt="1"/>
          </p:nvPr>
        </p:nvSpPr>
        <p:spPr>
          <a:xfrm>
            <a:off x="515258" y="1871420"/>
            <a:ext cx="446087" cy="4211879"/>
          </a:xfrm>
          <a:prstGeom prst="rect">
            <a:avLst/>
          </a:prstGeom>
        </p:spPr>
        <p:txBody>
          <a:bodyPr vert="eaVert">
            <a:normAutofit/>
          </a:bodyPr>
          <a:lstStyle>
            <a:lvl1pPr marL="0" indent="0">
              <a:buNone/>
              <a:defRPr sz="1800" spc="100" baseline="0">
                <a:solidFill>
                  <a:schemeClr val="bg1"/>
                </a:solidFill>
                <a:latin typeface="+mj-lt"/>
              </a:defRPr>
            </a:lvl1pPr>
          </a:lstStyle>
          <a:p>
            <a:pPr lvl="0"/>
            <a:r>
              <a:rPr lang="en-US" dirty="0"/>
              <a:t>ENTER DECK TITLE HERE</a:t>
            </a:r>
          </a:p>
        </p:txBody>
      </p:sp>
      <p:sp>
        <p:nvSpPr>
          <p:cNvPr id="47" name="Rectangle 46">
            <a:extLst>
              <a:ext uri="{FF2B5EF4-FFF2-40B4-BE49-F238E27FC236}">
                <a16:creationId xmlns:a16="http://schemas.microsoft.com/office/drawing/2014/main" id="{33F79AD9-7606-8D42-AEAC-2068F65BF13D}"/>
              </a:ext>
            </a:extLst>
          </p:cNvPr>
          <p:cNvSpPr/>
          <p:nvPr userDrawn="1"/>
        </p:nvSpPr>
        <p:spPr>
          <a:xfrm>
            <a:off x="568959" y="1289050"/>
            <a:ext cx="365760"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4842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Speak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24FAE02-6529-2348-9916-70F86AB544FA}"/>
              </a:ext>
            </a:extLst>
          </p:cNvPr>
          <p:cNvPicPr>
            <a:picLocks noChangeAspect="1"/>
          </p:cNvPicPr>
          <p:nvPr userDrawn="1"/>
        </p:nvPicPr>
        <p:blipFill>
          <a:blip r:embed="rId2"/>
          <a:stretch>
            <a:fillRect/>
          </a:stretch>
        </p:blipFill>
        <p:spPr>
          <a:xfrm>
            <a:off x="0" y="0"/>
            <a:ext cx="5797296" cy="6858000"/>
          </a:xfrm>
          <a:prstGeom prst="rect">
            <a:avLst/>
          </a:prstGeom>
        </p:spPr>
      </p:pic>
      <p:sp>
        <p:nvSpPr>
          <p:cNvPr id="2" name="Title 1">
            <a:extLst>
              <a:ext uri="{FF2B5EF4-FFF2-40B4-BE49-F238E27FC236}">
                <a16:creationId xmlns:a16="http://schemas.microsoft.com/office/drawing/2014/main" id="{BED506D9-2049-824A-A76F-1C39A049CA71}"/>
              </a:ext>
            </a:extLst>
          </p:cNvPr>
          <p:cNvSpPr>
            <a:spLocks noGrp="1"/>
          </p:cNvSpPr>
          <p:nvPr>
            <p:ph type="ctrTitle" hasCustomPrompt="1"/>
          </p:nvPr>
        </p:nvSpPr>
        <p:spPr>
          <a:xfrm>
            <a:off x="3718560" y="1666088"/>
            <a:ext cx="4199068" cy="1153477"/>
          </a:xfrm>
          <a:prstGeom prst="rect">
            <a:avLst/>
          </a:prstGeom>
        </p:spPr>
        <p:txBody>
          <a:bodyPr anchor="b">
            <a:normAutofit/>
          </a:bodyPr>
          <a:lstStyle>
            <a:lvl1pPr algn="l">
              <a:defRPr sz="2000" b="1">
                <a:latin typeface="Cambria" panose="02040503050406030204" pitchFamily="18" charset="0"/>
              </a:defRPr>
            </a:lvl1pPr>
          </a:lstStyle>
          <a:p>
            <a:r>
              <a:rPr lang="en-US" dirty="0"/>
              <a:t>Click to edit subhead /</a:t>
            </a:r>
          </a:p>
        </p:txBody>
      </p:sp>
      <p:sp>
        <p:nvSpPr>
          <p:cNvPr id="3" name="Subtitle 2">
            <a:extLst>
              <a:ext uri="{FF2B5EF4-FFF2-40B4-BE49-F238E27FC236}">
                <a16:creationId xmlns:a16="http://schemas.microsoft.com/office/drawing/2014/main" id="{361D1B26-9D79-1C4C-9C04-8274EDA174E2}"/>
              </a:ext>
            </a:extLst>
          </p:cNvPr>
          <p:cNvSpPr>
            <a:spLocks noGrp="1"/>
          </p:cNvSpPr>
          <p:nvPr>
            <p:ph type="subTitle" idx="1" hasCustomPrompt="1"/>
          </p:nvPr>
        </p:nvSpPr>
        <p:spPr>
          <a:xfrm>
            <a:off x="3718560" y="3540926"/>
            <a:ext cx="4199068" cy="2352192"/>
          </a:xfrm>
          <a:prstGeom prst="rect">
            <a:avLst/>
          </a:prstGeo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content</a:t>
            </a:r>
          </a:p>
        </p:txBody>
      </p:sp>
      <p:sp>
        <p:nvSpPr>
          <p:cNvPr id="10" name="Text Placeholder 9">
            <a:extLst>
              <a:ext uri="{FF2B5EF4-FFF2-40B4-BE49-F238E27FC236}">
                <a16:creationId xmlns:a16="http://schemas.microsoft.com/office/drawing/2014/main" id="{20B823E7-C1AC-D74E-A09D-8BF913CCF21E}"/>
              </a:ext>
            </a:extLst>
          </p:cNvPr>
          <p:cNvSpPr>
            <a:spLocks noGrp="1"/>
          </p:cNvSpPr>
          <p:nvPr>
            <p:ph type="body" sz="quarter" idx="13" hasCustomPrompt="1"/>
          </p:nvPr>
        </p:nvSpPr>
        <p:spPr>
          <a:xfrm>
            <a:off x="3718560" y="2809405"/>
            <a:ext cx="4199068" cy="731520"/>
          </a:xfrm>
          <a:prstGeom prst="rect">
            <a:avLst/>
          </a:prstGeom>
        </p:spPr>
        <p:txBody>
          <a:bodyPr>
            <a:normAutofit/>
          </a:bodyPr>
          <a:lstStyle>
            <a:lvl1pPr marL="0" indent="0">
              <a:buFontTx/>
              <a:buNone/>
              <a:defRPr sz="3500" b="0">
                <a:solidFill>
                  <a:schemeClr val="accent4"/>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Speaker Name</a:t>
            </a:r>
          </a:p>
        </p:txBody>
      </p:sp>
      <p:pic>
        <p:nvPicPr>
          <p:cNvPr id="14" name="Picture 13">
            <a:extLst>
              <a:ext uri="{FF2B5EF4-FFF2-40B4-BE49-F238E27FC236}">
                <a16:creationId xmlns:a16="http://schemas.microsoft.com/office/drawing/2014/main" id="{5AAE4612-4B13-3447-8BB4-5506D19B90D6}"/>
              </a:ext>
            </a:extLst>
          </p:cNvPr>
          <p:cNvPicPr>
            <a:picLocks noChangeAspect="1"/>
          </p:cNvPicPr>
          <p:nvPr userDrawn="1"/>
        </p:nvPicPr>
        <p:blipFill>
          <a:blip r:embed="rId3"/>
          <a:stretch>
            <a:fillRect/>
          </a:stretch>
        </p:blipFill>
        <p:spPr>
          <a:xfrm>
            <a:off x="10286331" y="6083300"/>
            <a:ext cx="1625600" cy="495300"/>
          </a:xfrm>
          <a:prstGeom prst="rect">
            <a:avLst/>
          </a:prstGeom>
        </p:spPr>
      </p:pic>
      <p:pic>
        <p:nvPicPr>
          <p:cNvPr id="7" name="Picture 6">
            <a:extLst>
              <a:ext uri="{FF2B5EF4-FFF2-40B4-BE49-F238E27FC236}">
                <a16:creationId xmlns:a16="http://schemas.microsoft.com/office/drawing/2014/main" id="{D2308992-032B-CA4F-9E7B-51AC896AA764}"/>
              </a:ext>
            </a:extLst>
          </p:cNvPr>
          <p:cNvPicPr>
            <a:picLocks noChangeAspect="1"/>
          </p:cNvPicPr>
          <p:nvPr userDrawn="1"/>
        </p:nvPicPr>
        <p:blipFill>
          <a:blip r:embed="rId4"/>
          <a:stretch>
            <a:fillRect/>
          </a:stretch>
        </p:blipFill>
        <p:spPr>
          <a:xfrm>
            <a:off x="10744200" y="1357252"/>
            <a:ext cx="838200" cy="520700"/>
          </a:xfrm>
          <a:prstGeom prst="rect">
            <a:avLst/>
          </a:prstGeom>
        </p:spPr>
      </p:pic>
      <p:pic>
        <p:nvPicPr>
          <p:cNvPr id="8" name="Picture 7">
            <a:extLst>
              <a:ext uri="{FF2B5EF4-FFF2-40B4-BE49-F238E27FC236}">
                <a16:creationId xmlns:a16="http://schemas.microsoft.com/office/drawing/2014/main" id="{14BF06E0-5958-7046-BF94-B31C1E63BB47}"/>
              </a:ext>
            </a:extLst>
          </p:cNvPr>
          <p:cNvPicPr>
            <a:picLocks/>
          </p:cNvPicPr>
          <p:nvPr userDrawn="1"/>
        </p:nvPicPr>
        <p:blipFill>
          <a:blip r:embed="rId4"/>
          <a:stretch>
            <a:fillRect/>
          </a:stretch>
        </p:blipFill>
        <p:spPr>
          <a:xfrm flipV="1">
            <a:off x="10741152" y="4545296"/>
            <a:ext cx="841248" cy="521208"/>
          </a:xfrm>
          <a:prstGeom prst="rect">
            <a:avLst/>
          </a:prstGeom>
        </p:spPr>
      </p:pic>
      <p:sp>
        <p:nvSpPr>
          <p:cNvPr id="5" name="Picture Placeholder 4">
            <a:extLst>
              <a:ext uri="{FF2B5EF4-FFF2-40B4-BE49-F238E27FC236}">
                <a16:creationId xmlns:a16="http://schemas.microsoft.com/office/drawing/2014/main" id="{4E0A86DC-03C0-2146-8D60-CEC9E3176FD9}"/>
              </a:ext>
            </a:extLst>
          </p:cNvPr>
          <p:cNvSpPr>
            <a:spLocks noGrp="1"/>
          </p:cNvSpPr>
          <p:nvPr>
            <p:ph type="pic" sz="quarter" idx="14"/>
          </p:nvPr>
        </p:nvSpPr>
        <p:spPr>
          <a:xfrm>
            <a:off x="8059632" y="1673973"/>
            <a:ext cx="3155516" cy="3075827"/>
          </a:xfrm>
          <a:prstGeom prst="rect">
            <a:avLst/>
          </a:prstGeom>
        </p:spPr>
        <p:txBody>
          <a:bodyPr/>
          <a:lstStyle/>
          <a:p>
            <a:endParaRPr lang="en-US"/>
          </a:p>
        </p:txBody>
      </p:sp>
      <p:sp>
        <p:nvSpPr>
          <p:cNvPr id="11" name="Text Placeholder 28">
            <a:extLst>
              <a:ext uri="{FF2B5EF4-FFF2-40B4-BE49-F238E27FC236}">
                <a16:creationId xmlns:a16="http://schemas.microsoft.com/office/drawing/2014/main" id="{5DC018BA-FE83-7147-AE08-53A19DD6CF43}"/>
              </a:ext>
            </a:extLst>
          </p:cNvPr>
          <p:cNvSpPr>
            <a:spLocks noGrp="1"/>
          </p:cNvSpPr>
          <p:nvPr>
            <p:ph type="body" sz="quarter" idx="15" hasCustomPrompt="1"/>
          </p:nvPr>
        </p:nvSpPr>
        <p:spPr>
          <a:xfrm>
            <a:off x="515258" y="543395"/>
            <a:ext cx="1215571" cy="362841"/>
          </a:xfrm>
          <a:prstGeom prst="rect">
            <a:avLst/>
          </a:prstGeom>
        </p:spPr>
        <p:txBody>
          <a:bodyPr/>
          <a:lstStyle>
            <a:lvl1pPr marL="0" indent="0">
              <a:buNone/>
              <a:defRPr sz="2200" b="1" spc="6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NOV</a:t>
            </a:r>
          </a:p>
        </p:txBody>
      </p:sp>
      <p:sp>
        <p:nvSpPr>
          <p:cNvPr id="12" name="Text Placeholder 28">
            <a:extLst>
              <a:ext uri="{FF2B5EF4-FFF2-40B4-BE49-F238E27FC236}">
                <a16:creationId xmlns:a16="http://schemas.microsoft.com/office/drawing/2014/main" id="{9ACCDAF8-5BC7-C547-B2C7-5D3508BA00AA}"/>
              </a:ext>
            </a:extLst>
          </p:cNvPr>
          <p:cNvSpPr>
            <a:spLocks noGrp="1"/>
          </p:cNvSpPr>
          <p:nvPr>
            <p:ph type="body" sz="quarter" idx="16" hasCustomPrompt="1"/>
          </p:nvPr>
        </p:nvSpPr>
        <p:spPr>
          <a:xfrm>
            <a:off x="471716" y="876325"/>
            <a:ext cx="604609" cy="362841"/>
          </a:xfrm>
          <a:prstGeom prst="rect">
            <a:avLst/>
          </a:prstGeom>
        </p:spPr>
        <p:txBody>
          <a:bodyPr/>
          <a:lstStyle>
            <a:lvl1pPr marL="0" indent="0" algn="ctr">
              <a:buNone/>
              <a:defRPr sz="2200" b="1" spc="300">
                <a:solidFill>
                  <a:schemeClr val="bg1"/>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00</a:t>
            </a:r>
          </a:p>
        </p:txBody>
      </p:sp>
      <p:sp>
        <p:nvSpPr>
          <p:cNvPr id="13" name="Text Placeholder 28">
            <a:extLst>
              <a:ext uri="{FF2B5EF4-FFF2-40B4-BE49-F238E27FC236}">
                <a16:creationId xmlns:a16="http://schemas.microsoft.com/office/drawing/2014/main" id="{2F8983F0-FF89-3B4B-852A-94C6BE8DB148}"/>
              </a:ext>
            </a:extLst>
          </p:cNvPr>
          <p:cNvSpPr>
            <a:spLocks noGrp="1"/>
          </p:cNvSpPr>
          <p:nvPr>
            <p:ph type="body" sz="quarter" idx="17" hasCustomPrompt="1"/>
          </p:nvPr>
        </p:nvSpPr>
        <p:spPr>
          <a:xfrm>
            <a:off x="471715" y="1373873"/>
            <a:ext cx="604609" cy="362841"/>
          </a:xfrm>
          <a:prstGeom prst="rect">
            <a:avLst/>
          </a:prstGeom>
        </p:spPr>
        <p:txBody>
          <a:bodyPr/>
          <a:lstStyle>
            <a:lvl1pPr marL="0" indent="0" algn="ctr">
              <a:buNone/>
              <a:defRPr sz="2200" b="1" spc="300">
                <a:solidFill>
                  <a:schemeClr val="bg1"/>
                </a:solidFill>
                <a:latin typeface="Trebuchet MS" panose="020B070302020209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00</a:t>
            </a:r>
          </a:p>
        </p:txBody>
      </p:sp>
      <p:sp>
        <p:nvSpPr>
          <p:cNvPr id="15" name="Vertical Text Placeholder 34">
            <a:extLst>
              <a:ext uri="{FF2B5EF4-FFF2-40B4-BE49-F238E27FC236}">
                <a16:creationId xmlns:a16="http://schemas.microsoft.com/office/drawing/2014/main" id="{9D15A356-1440-CD4D-A76E-FF87121BCEF6}"/>
              </a:ext>
            </a:extLst>
          </p:cNvPr>
          <p:cNvSpPr>
            <a:spLocks noGrp="1"/>
          </p:cNvSpPr>
          <p:nvPr>
            <p:ph type="body" orient="vert" sz="quarter" idx="18" hasCustomPrompt="1"/>
          </p:nvPr>
        </p:nvSpPr>
        <p:spPr>
          <a:xfrm>
            <a:off x="515258" y="1871420"/>
            <a:ext cx="446087" cy="4211879"/>
          </a:xfrm>
          <a:prstGeom prst="rect">
            <a:avLst/>
          </a:prstGeom>
        </p:spPr>
        <p:txBody>
          <a:bodyPr vert="eaVert">
            <a:normAutofit/>
          </a:bodyPr>
          <a:lstStyle>
            <a:lvl1pPr marL="0" indent="0">
              <a:buNone/>
              <a:defRPr sz="1800" spc="100" baseline="0">
                <a:solidFill>
                  <a:schemeClr val="bg1"/>
                </a:solidFill>
                <a:latin typeface="+mj-lt"/>
              </a:defRPr>
            </a:lvl1pPr>
          </a:lstStyle>
          <a:p>
            <a:pPr lvl="0"/>
            <a:r>
              <a:rPr lang="en-US" dirty="0"/>
              <a:t>ENTER DECK TITLE HERE</a:t>
            </a:r>
          </a:p>
        </p:txBody>
      </p:sp>
      <p:sp>
        <p:nvSpPr>
          <p:cNvPr id="16" name="Rectangle 15">
            <a:extLst>
              <a:ext uri="{FF2B5EF4-FFF2-40B4-BE49-F238E27FC236}">
                <a16:creationId xmlns:a16="http://schemas.microsoft.com/office/drawing/2014/main" id="{A83BEE4B-7592-D64D-AA41-AB434AA57CEB}"/>
              </a:ext>
            </a:extLst>
          </p:cNvPr>
          <p:cNvSpPr/>
          <p:nvPr userDrawn="1"/>
        </p:nvSpPr>
        <p:spPr>
          <a:xfrm>
            <a:off x="568959" y="1289050"/>
            <a:ext cx="365760"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8812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ext With Imag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AAE4612-4B13-3447-8BB4-5506D19B90D6}"/>
              </a:ext>
            </a:extLst>
          </p:cNvPr>
          <p:cNvPicPr>
            <a:picLocks noChangeAspect="1"/>
          </p:cNvPicPr>
          <p:nvPr userDrawn="1"/>
        </p:nvPicPr>
        <p:blipFill>
          <a:blip r:embed="rId2"/>
          <a:stretch>
            <a:fillRect/>
          </a:stretch>
        </p:blipFill>
        <p:spPr>
          <a:xfrm>
            <a:off x="10286331" y="6083300"/>
            <a:ext cx="1625600" cy="495300"/>
          </a:xfrm>
          <a:prstGeom prst="rect">
            <a:avLst/>
          </a:prstGeom>
        </p:spPr>
      </p:pic>
      <p:pic>
        <p:nvPicPr>
          <p:cNvPr id="7" name="Picture 6">
            <a:extLst>
              <a:ext uri="{FF2B5EF4-FFF2-40B4-BE49-F238E27FC236}">
                <a16:creationId xmlns:a16="http://schemas.microsoft.com/office/drawing/2014/main" id="{D2308992-032B-CA4F-9E7B-51AC896AA764}"/>
              </a:ext>
            </a:extLst>
          </p:cNvPr>
          <p:cNvPicPr>
            <a:picLocks noChangeAspect="1"/>
          </p:cNvPicPr>
          <p:nvPr userDrawn="1"/>
        </p:nvPicPr>
        <p:blipFill>
          <a:blip r:embed="rId3"/>
          <a:stretch>
            <a:fillRect/>
          </a:stretch>
        </p:blipFill>
        <p:spPr>
          <a:xfrm>
            <a:off x="10744200" y="625592"/>
            <a:ext cx="838200" cy="520700"/>
          </a:xfrm>
          <a:prstGeom prst="rect">
            <a:avLst/>
          </a:prstGeom>
        </p:spPr>
      </p:pic>
      <p:pic>
        <p:nvPicPr>
          <p:cNvPr id="8" name="Picture 7">
            <a:extLst>
              <a:ext uri="{FF2B5EF4-FFF2-40B4-BE49-F238E27FC236}">
                <a16:creationId xmlns:a16="http://schemas.microsoft.com/office/drawing/2014/main" id="{14BF06E0-5958-7046-BF94-B31C1E63BB47}"/>
              </a:ext>
            </a:extLst>
          </p:cNvPr>
          <p:cNvPicPr>
            <a:picLocks/>
          </p:cNvPicPr>
          <p:nvPr userDrawn="1"/>
        </p:nvPicPr>
        <p:blipFill>
          <a:blip r:embed="rId3"/>
          <a:stretch>
            <a:fillRect/>
          </a:stretch>
        </p:blipFill>
        <p:spPr>
          <a:xfrm flipV="1">
            <a:off x="10741152" y="5353812"/>
            <a:ext cx="841248" cy="521208"/>
          </a:xfrm>
          <a:prstGeom prst="rect">
            <a:avLst/>
          </a:prstGeom>
        </p:spPr>
      </p:pic>
      <p:sp>
        <p:nvSpPr>
          <p:cNvPr id="5" name="Picture Placeholder 4">
            <a:extLst>
              <a:ext uri="{FF2B5EF4-FFF2-40B4-BE49-F238E27FC236}">
                <a16:creationId xmlns:a16="http://schemas.microsoft.com/office/drawing/2014/main" id="{4E0A86DC-03C0-2146-8D60-CEC9E3176FD9}"/>
              </a:ext>
            </a:extLst>
          </p:cNvPr>
          <p:cNvSpPr>
            <a:spLocks noGrp="1"/>
          </p:cNvSpPr>
          <p:nvPr>
            <p:ph type="pic" sz="quarter" idx="14"/>
          </p:nvPr>
        </p:nvSpPr>
        <p:spPr>
          <a:xfrm>
            <a:off x="8059632" y="972223"/>
            <a:ext cx="3155516" cy="4567966"/>
          </a:xfrm>
          <a:prstGeom prst="rect">
            <a:avLst/>
          </a:prstGeom>
        </p:spPr>
        <p:txBody>
          <a:bodyPr/>
          <a:lstStyle/>
          <a:p>
            <a:endParaRPr lang="en-US"/>
          </a:p>
        </p:txBody>
      </p:sp>
      <p:sp>
        <p:nvSpPr>
          <p:cNvPr id="17" name="Title 1">
            <a:extLst>
              <a:ext uri="{FF2B5EF4-FFF2-40B4-BE49-F238E27FC236}">
                <a16:creationId xmlns:a16="http://schemas.microsoft.com/office/drawing/2014/main" id="{A818ECBD-ABC6-A745-85C6-EAC51DA08069}"/>
              </a:ext>
            </a:extLst>
          </p:cNvPr>
          <p:cNvSpPr>
            <a:spLocks noGrp="1"/>
          </p:cNvSpPr>
          <p:nvPr>
            <p:ph type="ctrTitle" hasCustomPrompt="1"/>
          </p:nvPr>
        </p:nvSpPr>
        <p:spPr>
          <a:xfrm>
            <a:off x="3718560" y="624523"/>
            <a:ext cx="4199466" cy="1153477"/>
          </a:xfrm>
          <a:prstGeom prst="rect">
            <a:avLst/>
          </a:prstGeom>
        </p:spPr>
        <p:txBody>
          <a:bodyPr anchor="b">
            <a:normAutofit/>
          </a:bodyPr>
          <a:lstStyle>
            <a:lvl1pPr algn="l">
              <a:defRPr sz="2000" b="1">
                <a:latin typeface="Cambria" panose="02040503050406030204" pitchFamily="18" charset="0"/>
              </a:defRPr>
            </a:lvl1pPr>
          </a:lstStyle>
          <a:p>
            <a:r>
              <a:rPr lang="en-US" dirty="0"/>
              <a:t>Click to edit subhead /</a:t>
            </a:r>
          </a:p>
        </p:txBody>
      </p:sp>
      <p:sp>
        <p:nvSpPr>
          <p:cNvPr id="18" name="Subtitle 2">
            <a:extLst>
              <a:ext uri="{FF2B5EF4-FFF2-40B4-BE49-F238E27FC236}">
                <a16:creationId xmlns:a16="http://schemas.microsoft.com/office/drawing/2014/main" id="{78E1977F-F524-7F45-9BF5-4663F7CD8613}"/>
              </a:ext>
            </a:extLst>
          </p:cNvPr>
          <p:cNvSpPr>
            <a:spLocks noGrp="1"/>
          </p:cNvSpPr>
          <p:nvPr>
            <p:ph type="subTitle" idx="1" hasCustomPrompt="1"/>
          </p:nvPr>
        </p:nvSpPr>
        <p:spPr>
          <a:xfrm>
            <a:off x="3718560" y="2499360"/>
            <a:ext cx="4199466" cy="3355175"/>
          </a:xfrm>
          <a:prstGeom prst="rect">
            <a:avLst/>
          </a:prstGeo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content</a:t>
            </a:r>
          </a:p>
        </p:txBody>
      </p:sp>
      <p:sp>
        <p:nvSpPr>
          <p:cNvPr id="19" name="Text Placeholder 9">
            <a:extLst>
              <a:ext uri="{FF2B5EF4-FFF2-40B4-BE49-F238E27FC236}">
                <a16:creationId xmlns:a16="http://schemas.microsoft.com/office/drawing/2014/main" id="{0D40C0EE-CA44-1745-95DC-44A88A9E3D3F}"/>
              </a:ext>
            </a:extLst>
          </p:cNvPr>
          <p:cNvSpPr>
            <a:spLocks noGrp="1"/>
          </p:cNvSpPr>
          <p:nvPr>
            <p:ph type="body" sz="quarter" idx="13" hasCustomPrompt="1"/>
          </p:nvPr>
        </p:nvSpPr>
        <p:spPr>
          <a:xfrm>
            <a:off x="3718560" y="1767840"/>
            <a:ext cx="4199466" cy="731520"/>
          </a:xfrm>
          <a:prstGeom prst="rect">
            <a:avLst/>
          </a:prstGeom>
        </p:spPr>
        <p:txBody>
          <a:bodyPr>
            <a:normAutofit/>
          </a:bodyPr>
          <a:lstStyle>
            <a:lvl1pPr marL="0" indent="0">
              <a:buFontTx/>
              <a:buNone/>
              <a:defRPr sz="3500" b="0">
                <a:solidFill>
                  <a:schemeClr val="accent4"/>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a:t>
            </a:r>
          </a:p>
        </p:txBody>
      </p:sp>
    </p:spTree>
    <p:extLst>
      <p:ext uri="{BB962C8B-B14F-4D97-AF65-F5344CB8AC3E}">
        <p14:creationId xmlns:p14="http://schemas.microsoft.com/office/powerpoint/2010/main" val="954551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F691D7F-C08D-7742-B501-C3FA4A67F43C}"/>
              </a:ext>
            </a:extLst>
          </p:cNvPr>
          <p:cNvPicPr>
            <a:picLocks noChangeAspect="1"/>
          </p:cNvPicPr>
          <p:nvPr userDrawn="1"/>
        </p:nvPicPr>
        <p:blipFill>
          <a:blip r:embed="rId13"/>
          <a:srcRect/>
          <a:stretch/>
        </p:blipFill>
        <p:spPr>
          <a:xfrm>
            <a:off x="0" y="0"/>
            <a:ext cx="5797296" cy="6858000"/>
          </a:xfrm>
          <a:prstGeom prst="rect">
            <a:avLst/>
          </a:prstGeom>
        </p:spPr>
      </p:pic>
      <p:sp>
        <p:nvSpPr>
          <p:cNvPr id="27" name="Text Placeholder 28">
            <a:extLst>
              <a:ext uri="{FF2B5EF4-FFF2-40B4-BE49-F238E27FC236}">
                <a16:creationId xmlns:a16="http://schemas.microsoft.com/office/drawing/2014/main" id="{2806F3AA-40F0-9746-8569-9D73FEF4F51A}"/>
              </a:ext>
            </a:extLst>
          </p:cNvPr>
          <p:cNvSpPr txBox="1">
            <a:spLocks/>
          </p:cNvSpPr>
          <p:nvPr userDrawn="1"/>
        </p:nvSpPr>
        <p:spPr>
          <a:xfrm>
            <a:off x="515258" y="543395"/>
            <a:ext cx="1215571" cy="36284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200" b="1" kern="1200" spc="60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NOV</a:t>
            </a:r>
          </a:p>
        </p:txBody>
      </p:sp>
      <p:sp>
        <p:nvSpPr>
          <p:cNvPr id="28" name="Text Placeholder 28">
            <a:extLst>
              <a:ext uri="{FF2B5EF4-FFF2-40B4-BE49-F238E27FC236}">
                <a16:creationId xmlns:a16="http://schemas.microsoft.com/office/drawing/2014/main" id="{D2779F55-06F7-7A44-ABF8-813645BD3770}"/>
              </a:ext>
            </a:extLst>
          </p:cNvPr>
          <p:cNvSpPr txBox="1">
            <a:spLocks/>
          </p:cNvSpPr>
          <p:nvPr userDrawn="1"/>
        </p:nvSpPr>
        <p:spPr>
          <a:xfrm>
            <a:off x="471716" y="876325"/>
            <a:ext cx="604609" cy="362841"/>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200" b="1" kern="1200" spc="300">
                <a:solidFill>
                  <a:schemeClr val="bg1"/>
                </a:solidFill>
                <a:latin typeface="Trebuchet MS" panose="020B070302020209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12</a:t>
            </a:r>
          </a:p>
        </p:txBody>
      </p:sp>
      <p:sp>
        <p:nvSpPr>
          <p:cNvPr id="29" name="Text Placeholder 28">
            <a:extLst>
              <a:ext uri="{FF2B5EF4-FFF2-40B4-BE49-F238E27FC236}">
                <a16:creationId xmlns:a16="http://schemas.microsoft.com/office/drawing/2014/main" id="{CAE86372-A8CD-FF49-92DF-9D75FB29F9D9}"/>
              </a:ext>
            </a:extLst>
          </p:cNvPr>
          <p:cNvSpPr txBox="1">
            <a:spLocks/>
          </p:cNvSpPr>
          <p:nvPr userDrawn="1"/>
        </p:nvSpPr>
        <p:spPr>
          <a:xfrm>
            <a:off x="471715" y="1373873"/>
            <a:ext cx="604609" cy="362841"/>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200" b="1" kern="1200" spc="300">
                <a:solidFill>
                  <a:schemeClr val="bg1"/>
                </a:solidFill>
                <a:latin typeface="Trebuchet MS" panose="020B070302020209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15</a:t>
            </a:r>
          </a:p>
        </p:txBody>
      </p:sp>
      <p:sp>
        <p:nvSpPr>
          <p:cNvPr id="30" name="Vertical Text Placeholder 34">
            <a:extLst>
              <a:ext uri="{FF2B5EF4-FFF2-40B4-BE49-F238E27FC236}">
                <a16:creationId xmlns:a16="http://schemas.microsoft.com/office/drawing/2014/main" id="{5E121B60-A543-B146-B199-11F0B1FFF2B7}"/>
              </a:ext>
            </a:extLst>
          </p:cNvPr>
          <p:cNvSpPr txBox="1">
            <a:spLocks/>
          </p:cNvSpPr>
          <p:nvPr userDrawn="1"/>
        </p:nvSpPr>
        <p:spPr>
          <a:xfrm>
            <a:off x="515258" y="1871420"/>
            <a:ext cx="446087" cy="4211879"/>
          </a:xfrm>
          <a:prstGeom prst="rect">
            <a:avLst/>
          </a:prstGeom>
        </p:spPr>
        <p:txBody>
          <a:bodyPr vert="eaVert">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spc="100" baseline="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59</a:t>
            </a:r>
            <a:r>
              <a:rPr lang="en-US" baseline="30000" dirty="0"/>
              <a:t>TH</a:t>
            </a:r>
            <a:r>
              <a:rPr lang="en-US" dirty="0"/>
              <a:t> ANNUAL CONFERENCE</a:t>
            </a:r>
          </a:p>
        </p:txBody>
      </p:sp>
      <p:sp>
        <p:nvSpPr>
          <p:cNvPr id="31" name="Rectangle 30">
            <a:extLst>
              <a:ext uri="{FF2B5EF4-FFF2-40B4-BE49-F238E27FC236}">
                <a16:creationId xmlns:a16="http://schemas.microsoft.com/office/drawing/2014/main" id="{7C69B2DA-CB7F-164E-9FD2-F0375C70EF93}"/>
              </a:ext>
            </a:extLst>
          </p:cNvPr>
          <p:cNvSpPr/>
          <p:nvPr userDrawn="1"/>
        </p:nvSpPr>
        <p:spPr>
          <a:xfrm>
            <a:off x="568959" y="1289050"/>
            <a:ext cx="365760"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0579545"/>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70" r:id="rId3"/>
    <p:sldLayoutId id="2147483662" r:id="rId4"/>
    <p:sldLayoutId id="2147483665" r:id="rId5"/>
    <p:sldLayoutId id="2147483666" r:id="rId6"/>
    <p:sldLayoutId id="2147483667" r:id="rId7"/>
    <p:sldLayoutId id="2147483664" r:id="rId8"/>
    <p:sldLayoutId id="2147483669" r:id="rId9"/>
    <p:sldLayoutId id="2147483660" r:id="rId10"/>
    <p:sldLayoutId id="21474836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hyperlink" Target="mailto:membership@cite.org" TargetMode="External"/><Relationship Id="rId1" Type="http://schemas.openxmlformats.org/officeDocument/2006/relationships/slideLayout" Target="../slideLayouts/slideLayout11.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oleObject" Target="../embeddings/oleObject1.bin"/><Relationship Id="rId1" Type="http://schemas.openxmlformats.org/officeDocument/2006/relationships/slideLayout" Target="../slideLayouts/slideLayout1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hyperlink" Target="mailto:Heather.mogavero@cite.org" TargetMode="External"/><Relationship Id="rId2" Type="http://schemas.openxmlformats.org/officeDocument/2006/relationships/image" Target="../media/image38.png"/><Relationship Id="rId1" Type="http://schemas.openxmlformats.org/officeDocument/2006/relationships/slideLayout" Target="../slideLayouts/slideLayout11.xml"/><Relationship Id="rId5" Type="http://schemas.openxmlformats.org/officeDocument/2006/relationships/hyperlink" Target="mailto:Max.rothfeld@cite.org" TargetMode="External"/><Relationship Id="rId4" Type="http://schemas.openxmlformats.org/officeDocument/2006/relationships/hyperlink" Target="mailto:Melissa.braden@cite.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1.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46D8FE5-E87C-332E-C33C-B3DBA14CB36F}"/>
              </a:ext>
            </a:extLst>
          </p:cNvPr>
          <p:cNvSpPr txBox="1"/>
          <p:nvPr/>
        </p:nvSpPr>
        <p:spPr>
          <a:xfrm>
            <a:off x="5067763" y="253833"/>
            <a:ext cx="4750655" cy="1200329"/>
          </a:xfrm>
          <a:prstGeom prst="rect">
            <a:avLst/>
          </a:prstGeom>
          <a:noFill/>
        </p:spPr>
        <p:txBody>
          <a:bodyPr wrap="square">
            <a:spAutoFit/>
          </a:bodyPr>
          <a:lstStyle/>
          <a:p>
            <a:pPr algn="ctr"/>
            <a:r>
              <a:rPr lang="en-US" sz="3600" b="1" i="0" dirty="0">
                <a:solidFill>
                  <a:srgbClr val="2C2A25"/>
                </a:solidFill>
                <a:effectLst>
                  <a:outerShdw blurRad="50800" dist="50800" dir="5400000" algn="ctr" rotWithShape="0">
                    <a:schemeClr val="bg1"/>
                  </a:outerShdw>
                </a:effectLst>
                <a:latin typeface="Barlow" pitchFamily="2" charset="77"/>
              </a:rPr>
              <a:t>Privacy Services</a:t>
            </a:r>
          </a:p>
          <a:p>
            <a:pPr algn="ctr"/>
            <a:r>
              <a:rPr lang="en-US" sz="3600" b="1" dirty="0">
                <a:solidFill>
                  <a:srgbClr val="2C2A25"/>
                </a:solidFill>
                <a:effectLst>
                  <a:outerShdw blurRad="50800" dist="50800" dir="5400000" algn="ctr" rotWithShape="0">
                    <a:schemeClr val="bg1"/>
                  </a:outerShdw>
                </a:effectLst>
                <a:latin typeface="Barlow" pitchFamily="2" charset="77"/>
              </a:rPr>
              <a:t>Q&amp;A</a:t>
            </a:r>
            <a:endParaRPr lang="en-US" sz="3600" b="1" dirty="0">
              <a:effectLst>
                <a:outerShdw blurRad="50800" dist="50800" dir="5400000" algn="ctr" rotWithShape="0">
                  <a:schemeClr val="bg1"/>
                </a:outerShdw>
              </a:effectLst>
              <a:latin typeface="Barlow" pitchFamily="2" charset="77"/>
            </a:endParaRPr>
          </a:p>
        </p:txBody>
      </p:sp>
      <p:pic>
        <p:nvPicPr>
          <p:cNvPr id="1026" name="Picture 2">
            <a:extLst>
              <a:ext uri="{FF2B5EF4-FFF2-40B4-BE49-F238E27FC236}">
                <a16:creationId xmlns:a16="http://schemas.microsoft.com/office/drawing/2014/main" id="{FF01A7EB-CA50-EE5C-5CD8-943FCBEA4C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4068" y="2230386"/>
            <a:ext cx="5410345" cy="3053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144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857B030-8F25-632E-BCFF-435A5A69BE13}"/>
              </a:ext>
            </a:extLst>
          </p:cNvPr>
          <p:cNvGrpSpPr/>
          <p:nvPr/>
        </p:nvGrpSpPr>
        <p:grpSpPr>
          <a:xfrm>
            <a:off x="2181377" y="1824485"/>
            <a:ext cx="5009837" cy="4042822"/>
            <a:chOff x="387883" y="1095068"/>
            <a:chExt cx="4311423" cy="3487994"/>
          </a:xfrm>
        </p:grpSpPr>
        <p:sp>
          <p:nvSpPr>
            <p:cNvPr id="3" name="Google Shape;116;p3">
              <a:extLst>
                <a:ext uri="{FF2B5EF4-FFF2-40B4-BE49-F238E27FC236}">
                  <a16:creationId xmlns:a16="http://schemas.microsoft.com/office/drawing/2014/main" id="{2177D900-CCE5-DD23-FAA3-192AB6D4AC73}"/>
                </a:ext>
              </a:extLst>
            </p:cNvPr>
            <p:cNvSpPr/>
            <p:nvPr/>
          </p:nvSpPr>
          <p:spPr>
            <a:xfrm>
              <a:off x="1888505" y="1324062"/>
              <a:ext cx="2732424" cy="500107"/>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dirty="0">
                  <a:solidFill>
                    <a:schemeClr val="tx2"/>
                  </a:solidFill>
                  <a:latin typeface="Barlow"/>
                  <a:ea typeface="Calibri"/>
                  <a:cs typeface="Calibri"/>
                  <a:sym typeface="Calibri"/>
                </a:rPr>
                <a:t>Are you a CITE member. </a:t>
              </a:r>
              <a:endParaRPr lang="en-US" sz="1600" dirty="0">
                <a:solidFill>
                  <a:schemeClr val="tx2"/>
                </a:solidFill>
                <a:latin typeface="Barlow"/>
                <a:ea typeface="Calibri"/>
                <a:sym typeface="Calibri"/>
              </a:endParaRPr>
            </a:p>
            <a:p>
              <a:pPr algn="ctr"/>
              <a:r>
                <a:rPr lang="en-US" sz="1600" u="sng" dirty="0">
                  <a:solidFill>
                    <a:schemeClr val="tx2"/>
                  </a:solidFill>
                  <a:latin typeface="Barlow"/>
                  <a:ea typeface="Calibri"/>
                  <a:cs typeface="Calibri"/>
                  <a:sym typeface="Calibri"/>
                  <a:hlinkClick r:id="rId2">
                    <a:extLst>
                      <a:ext uri="{A12FA001-AC4F-418D-AE19-62706E023703}">
                        <ahyp:hlinkClr xmlns:ahyp="http://schemas.microsoft.com/office/drawing/2018/hyperlinkcolor" val="tx"/>
                      </a:ext>
                    </a:extLst>
                  </a:hlinkClick>
                </a:rPr>
                <a:t>membership@cite.org</a:t>
              </a:r>
              <a:r>
                <a:rPr lang="en-US" sz="1600" dirty="0">
                  <a:solidFill>
                    <a:schemeClr val="tx2"/>
                  </a:solidFill>
                  <a:latin typeface="Barlow"/>
                  <a:ea typeface="Calibri"/>
                  <a:cs typeface="Calibri"/>
                  <a:sym typeface="Calibri"/>
                </a:rPr>
                <a:t> </a:t>
              </a:r>
              <a:endParaRPr lang="en-US" sz="1600" dirty="0">
                <a:solidFill>
                  <a:schemeClr val="tx2"/>
                </a:solidFill>
                <a:latin typeface="Barlow"/>
              </a:endParaRPr>
            </a:p>
          </p:txBody>
        </p:sp>
        <p:sp>
          <p:nvSpPr>
            <p:cNvPr id="4" name="Google Shape;117;p3">
              <a:extLst>
                <a:ext uri="{FF2B5EF4-FFF2-40B4-BE49-F238E27FC236}">
                  <a16:creationId xmlns:a16="http://schemas.microsoft.com/office/drawing/2014/main" id="{1A19590F-228C-7087-0559-EC4AD57F08BD}"/>
                </a:ext>
              </a:extLst>
            </p:cNvPr>
            <p:cNvSpPr/>
            <p:nvPr/>
          </p:nvSpPr>
          <p:spPr>
            <a:xfrm>
              <a:off x="2071099" y="2070575"/>
              <a:ext cx="2628207" cy="272151"/>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dirty="0">
                  <a:solidFill>
                    <a:schemeClr val="tx2"/>
                  </a:solidFill>
                  <a:latin typeface="Barlow"/>
                  <a:ea typeface="Calibri"/>
                  <a:cs typeface="Calibri"/>
                  <a:sym typeface="Calibri"/>
                </a:rPr>
                <a:t>Select 1 year or 3-year option</a:t>
              </a:r>
              <a:endParaRPr lang="en-US" sz="1600" dirty="0">
                <a:solidFill>
                  <a:schemeClr val="tx2"/>
                </a:solidFill>
                <a:latin typeface="Barlow"/>
              </a:endParaRPr>
            </a:p>
          </p:txBody>
        </p:sp>
        <p:sp>
          <p:nvSpPr>
            <p:cNvPr id="5" name="Google Shape;118;p3">
              <a:extLst>
                <a:ext uri="{FF2B5EF4-FFF2-40B4-BE49-F238E27FC236}">
                  <a16:creationId xmlns:a16="http://schemas.microsoft.com/office/drawing/2014/main" id="{8BA57A92-BD95-5765-59A4-FB6438636BAC}"/>
                </a:ext>
              </a:extLst>
            </p:cNvPr>
            <p:cNvSpPr/>
            <p:nvPr/>
          </p:nvSpPr>
          <p:spPr>
            <a:xfrm>
              <a:off x="2070346" y="3380034"/>
              <a:ext cx="2138351" cy="458027"/>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dirty="0">
                  <a:solidFill>
                    <a:schemeClr val="tx2"/>
                  </a:solidFill>
                  <a:latin typeface="Barlow"/>
                  <a:ea typeface="Calibri"/>
                  <a:cs typeface="Calibri"/>
                  <a:sym typeface="Calibri"/>
                </a:rPr>
                <a:t>LEA Authorized Signer</a:t>
              </a:r>
              <a:endParaRPr lang="en-US" sz="1600" dirty="0">
                <a:solidFill>
                  <a:schemeClr val="tx2"/>
                </a:solidFill>
                <a:latin typeface="Barlow"/>
              </a:endParaRPr>
            </a:p>
            <a:p>
              <a:pPr algn="ctr"/>
              <a:endParaRPr lang="en-US" dirty="0">
                <a:solidFill>
                  <a:schemeClr val="dk1"/>
                </a:solidFill>
                <a:latin typeface="Barlow"/>
                <a:ea typeface="Calibri"/>
                <a:cs typeface="Calibri"/>
              </a:endParaRPr>
            </a:p>
          </p:txBody>
        </p:sp>
        <p:sp>
          <p:nvSpPr>
            <p:cNvPr id="6" name="Google Shape;119;p3">
              <a:extLst>
                <a:ext uri="{FF2B5EF4-FFF2-40B4-BE49-F238E27FC236}">
                  <a16:creationId xmlns:a16="http://schemas.microsoft.com/office/drawing/2014/main" id="{66DE9BB1-A9E8-0EE1-E4CA-B54B4AB3FAE2}"/>
                </a:ext>
              </a:extLst>
            </p:cNvPr>
            <p:cNvSpPr/>
            <p:nvPr/>
          </p:nvSpPr>
          <p:spPr>
            <a:xfrm>
              <a:off x="1824264" y="2693807"/>
              <a:ext cx="2628207" cy="458027"/>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dirty="0">
                  <a:solidFill>
                    <a:schemeClr val="tx2"/>
                  </a:solidFill>
                  <a:latin typeface="Barlow"/>
                  <a:ea typeface="Calibri"/>
                  <a:cs typeface="Calibri"/>
                  <a:sym typeface="Calibri"/>
                </a:rPr>
                <a:t>CSPA Database Admin</a:t>
              </a:r>
              <a:endParaRPr lang="en-US" sz="1600" dirty="0">
                <a:solidFill>
                  <a:schemeClr val="tx2"/>
                </a:solidFill>
                <a:latin typeface="Barlow"/>
              </a:endParaRPr>
            </a:p>
            <a:p>
              <a:pPr algn="ctr"/>
              <a:endParaRPr lang="en-US" dirty="0">
                <a:solidFill>
                  <a:schemeClr val="dk1"/>
                </a:solidFill>
                <a:latin typeface="Barlow"/>
                <a:ea typeface="Calibri"/>
                <a:cs typeface="Calibri"/>
              </a:endParaRPr>
            </a:p>
          </p:txBody>
        </p:sp>
        <p:pic>
          <p:nvPicPr>
            <p:cNvPr id="7" name="Picture 10">
              <a:extLst>
                <a:ext uri="{FF2B5EF4-FFF2-40B4-BE49-F238E27FC236}">
                  <a16:creationId xmlns:a16="http://schemas.microsoft.com/office/drawing/2014/main" id="{A127FF02-88F9-9E53-2F46-EC4163B701AD}"/>
                </a:ext>
              </a:extLst>
            </p:cNvPr>
            <p:cNvPicPr>
              <a:picLocks noChangeAspect="1"/>
            </p:cNvPicPr>
            <p:nvPr/>
          </p:nvPicPr>
          <p:blipFill>
            <a:blip r:embed="rId3"/>
            <a:stretch>
              <a:fillRect/>
            </a:stretch>
          </p:blipFill>
          <p:spPr>
            <a:xfrm>
              <a:off x="387883" y="1095068"/>
              <a:ext cx="2090953" cy="3487994"/>
            </a:xfrm>
            <a:prstGeom prst="rect">
              <a:avLst/>
            </a:prstGeom>
          </p:spPr>
        </p:pic>
      </p:grpSp>
      <p:pic>
        <p:nvPicPr>
          <p:cNvPr id="9" name="Picture 8" descr="Logo&#10;&#10;Description automatically generated with medium confidence">
            <a:extLst>
              <a:ext uri="{FF2B5EF4-FFF2-40B4-BE49-F238E27FC236}">
                <a16:creationId xmlns:a16="http://schemas.microsoft.com/office/drawing/2014/main" id="{CC7372C9-183F-E35B-13F8-F07D2894505E}"/>
              </a:ext>
            </a:extLst>
          </p:cNvPr>
          <p:cNvPicPr>
            <a:picLocks noChangeAspect="1"/>
          </p:cNvPicPr>
          <p:nvPr/>
        </p:nvPicPr>
        <p:blipFill>
          <a:blip r:embed="rId4"/>
          <a:stretch>
            <a:fillRect/>
          </a:stretch>
        </p:blipFill>
        <p:spPr>
          <a:xfrm>
            <a:off x="5545595" y="506617"/>
            <a:ext cx="2949502" cy="1160974"/>
          </a:xfrm>
          <a:prstGeom prst="rect">
            <a:avLst/>
          </a:prstGeom>
          <a:effectLst>
            <a:glow rad="127000">
              <a:schemeClr val="accent1">
                <a:lumMod val="20000"/>
                <a:lumOff val="80000"/>
              </a:schemeClr>
            </a:glow>
          </a:effectLst>
        </p:spPr>
      </p:pic>
      <p:pic>
        <p:nvPicPr>
          <p:cNvPr id="10" name="Picture 9" descr="A picture containing text, indoor, monitor, screenshot&#10;&#10;Description automatically generated">
            <a:extLst>
              <a:ext uri="{FF2B5EF4-FFF2-40B4-BE49-F238E27FC236}">
                <a16:creationId xmlns:a16="http://schemas.microsoft.com/office/drawing/2014/main" id="{7E68B674-BE92-CFEF-2E76-4680FD27969A}"/>
              </a:ext>
            </a:extLst>
          </p:cNvPr>
          <p:cNvPicPr>
            <a:picLocks noChangeAspect="1"/>
          </p:cNvPicPr>
          <p:nvPr/>
        </p:nvPicPr>
        <p:blipFill>
          <a:blip r:embed="rId5"/>
          <a:stretch>
            <a:fillRect/>
          </a:stretch>
        </p:blipFill>
        <p:spPr>
          <a:xfrm>
            <a:off x="7580955" y="2089905"/>
            <a:ext cx="4387463" cy="3430476"/>
          </a:xfrm>
          <a:prstGeom prst="rect">
            <a:avLst/>
          </a:prstGeom>
        </p:spPr>
      </p:pic>
    </p:spTree>
    <p:extLst>
      <p:ext uri="{BB962C8B-B14F-4D97-AF65-F5344CB8AC3E}">
        <p14:creationId xmlns:p14="http://schemas.microsoft.com/office/powerpoint/2010/main" val="4113300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AA3661-D40C-7D5B-3027-7586A2FDFC7A}"/>
              </a:ext>
            </a:extLst>
          </p:cNvPr>
          <p:cNvSpPr txBox="1"/>
          <p:nvPr/>
        </p:nvSpPr>
        <p:spPr>
          <a:xfrm>
            <a:off x="3933626" y="300475"/>
            <a:ext cx="6098582" cy="646331"/>
          </a:xfrm>
          <a:prstGeom prst="rect">
            <a:avLst/>
          </a:prstGeom>
          <a:noFill/>
        </p:spPr>
        <p:txBody>
          <a:bodyPr wrap="square">
            <a:spAutoFit/>
          </a:bodyPr>
          <a:lstStyle/>
          <a:p>
            <a:pPr algn="ctr"/>
            <a:r>
              <a:rPr lang="en-US" sz="3600" b="1" dirty="0">
                <a:solidFill>
                  <a:srgbClr val="2C2A25"/>
                </a:solidFill>
                <a:latin typeface="Barlow"/>
              </a:rPr>
              <a:t>Privacy Services Portal</a:t>
            </a:r>
          </a:p>
        </p:txBody>
      </p:sp>
      <p:pic>
        <p:nvPicPr>
          <p:cNvPr id="4" name="Picture 3" descr="Logo&#10;&#10;Description automatically generated">
            <a:extLst>
              <a:ext uri="{FF2B5EF4-FFF2-40B4-BE49-F238E27FC236}">
                <a16:creationId xmlns:a16="http://schemas.microsoft.com/office/drawing/2014/main" id="{7950F925-A446-E6BA-9294-C26BE8898509}"/>
              </a:ext>
            </a:extLst>
          </p:cNvPr>
          <p:cNvPicPr>
            <a:picLocks noChangeAspect="1"/>
          </p:cNvPicPr>
          <p:nvPr/>
        </p:nvPicPr>
        <p:blipFill>
          <a:blip r:embed="rId2"/>
          <a:stretch>
            <a:fillRect/>
          </a:stretch>
        </p:blipFill>
        <p:spPr>
          <a:xfrm>
            <a:off x="6229843" y="5159480"/>
            <a:ext cx="1506149" cy="1487980"/>
          </a:xfrm>
          <a:prstGeom prst="rect">
            <a:avLst/>
          </a:prstGeom>
        </p:spPr>
      </p:pic>
      <p:pic>
        <p:nvPicPr>
          <p:cNvPr id="6" name="Picture 5" descr="Graphical user interface, website&#10;&#10;Description automatically generated">
            <a:extLst>
              <a:ext uri="{FF2B5EF4-FFF2-40B4-BE49-F238E27FC236}">
                <a16:creationId xmlns:a16="http://schemas.microsoft.com/office/drawing/2014/main" id="{BF77F639-2B02-23A5-1F93-525EB4681981}"/>
              </a:ext>
            </a:extLst>
          </p:cNvPr>
          <p:cNvPicPr>
            <a:picLocks noChangeAspect="1"/>
          </p:cNvPicPr>
          <p:nvPr/>
        </p:nvPicPr>
        <p:blipFill>
          <a:blip r:embed="rId3"/>
          <a:stretch>
            <a:fillRect/>
          </a:stretch>
        </p:blipFill>
        <p:spPr>
          <a:xfrm>
            <a:off x="4628808" y="1243887"/>
            <a:ext cx="4708218" cy="3707027"/>
          </a:xfrm>
          <a:prstGeom prst="rect">
            <a:avLst/>
          </a:prstGeom>
          <a:effectLst>
            <a:outerShdw blurRad="647554" dist="50800" dir="5400000" algn="ctr" rotWithShape="0">
              <a:schemeClr val="accent1">
                <a:lumMod val="20000"/>
                <a:lumOff val="80000"/>
                <a:alpha val="43000"/>
              </a:schemeClr>
            </a:outerShdw>
            <a:softEdge rad="0"/>
          </a:effectLst>
        </p:spPr>
      </p:pic>
    </p:spTree>
    <p:extLst>
      <p:ext uri="{BB962C8B-B14F-4D97-AF65-F5344CB8AC3E}">
        <p14:creationId xmlns:p14="http://schemas.microsoft.com/office/powerpoint/2010/main" val="1822920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3C24AF36-4574-C69F-4CDE-50A9EF658C9B}"/>
              </a:ext>
            </a:extLst>
          </p:cNvPr>
          <p:cNvPicPr>
            <a:picLocks noChangeAspect="1"/>
          </p:cNvPicPr>
          <p:nvPr/>
        </p:nvPicPr>
        <p:blipFill>
          <a:blip r:embed="rId2"/>
          <a:stretch>
            <a:fillRect/>
          </a:stretch>
        </p:blipFill>
        <p:spPr>
          <a:xfrm>
            <a:off x="8717411" y="1983783"/>
            <a:ext cx="2454252" cy="3589848"/>
          </a:xfrm>
          <a:prstGeom prst="rect">
            <a:avLst/>
          </a:prstGeom>
        </p:spPr>
      </p:pic>
      <p:sp>
        <p:nvSpPr>
          <p:cNvPr id="4" name="TextBox 3">
            <a:extLst>
              <a:ext uri="{FF2B5EF4-FFF2-40B4-BE49-F238E27FC236}">
                <a16:creationId xmlns:a16="http://schemas.microsoft.com/office/drawing/2014/main" id="{665AB199-6901-6954-AFC8-CC8279D00FFA}"/>
              </a:ext>
            </a:extLst>
          </p:cNvPr>
          <p:cNvSpPr txBox="1"/>
          <p:nvPr/>
        </p:nvSpPr>
        <p:spPr>
          <a:xfrm>
            <a:off x="3490991" y="319028"/>
            <a:ext cx="6114080" cy="1200329"/>
          </a:xfrm>
          <a:prstGeom prst="rect">
            <a:avLst/>
          </a:prstGeom>
          <a:noFill/>
        </p:spPr>
        <p:txBody>
          <a:bodyPr wrap="square">
            <a:spAutoFit/>
          </a:bodyPr>
          <a:lstStyle/>
          <a:p>
            <a:pPr algn="ctr"/>
            <a:r>
              <a:rPr lang="en-US" sz="3600" b="1" dirty="0">
                <a:solidFill>
                  <a:srgbClr val="2C2A25"/>
                </a:solidFill>
                <a:latin typeface="Barlow"/>
              </a:rPr>
              <a:t>Privacy Services </a:t>
            </a:r>
          </a:p>
          <a:p>
            <a:pPr algn="ctr"/>
            <a:r>
              <a:rPr lang="en-US" sz="3600" b="1" dirty="0">
                <a:solidFill>
                  <a:srgbClr val="2C2A25"/>
                </a:solidFill>
                <a:latin typeface="Barlow"/>
              </a:rPr>
              <a:t>Overview</a:t>
            </a:r>
          </a:p>
        </p:txBody>
      </p:sp>
      <p:sp>
        <p:nvSpPr>
          <p:cNvPr id="6" name="TextBox 5">
            <a:extLst>
              <a:ext uri="{FF2B5EF4-FFF2-40B4-BE49-F238E27FC236}">
                <a16:creationId xmlns:a16="http://schemas.microsoft.com/office/drawing/2014/main" id="{0B4D3C40-A71E-B567-494E-D9E0D207DD7A}"/>
              </a:ext>
            </a:extLst>
          </p:cNvPr>
          <p:cNvSpPr txBox="1"/>
          <p:nvPr/>
        </p:nvSpPr>
        <p:spPr>
          <a:xfrm>
            <a:off x="2809071" y="2786214"/>
            <a:ext cx="6114080" cy="1569660"/>
          </a:xfrm>
          <a:prstGeom prst="rect">
            <a:avLst/>
          </a:prstGeom>
          <a:noFill/>
        </p:spPr>
        <p:txBody>
          <a:bodyPr wrap="square">
            <a:spAutoFit/>
          </a:bodyPr>
          <a:lstStyle/>
          <a:p>
            <a:pPr fontAlgn="base">
              <a:buFont typeface="Arial" panose="020B0604020202020204" pitchFamily="34" charset="0"/>
              <a:buChar char="•"/>
            </a:pPr>
            <a:r>
              <a:rPr lang="en-US" sz="2400" dirty="0">
                <a:solidFill>
                  <a:schemeClr val="tx2"/>
                </a:solidFill>
                <a:latin typeface="Barlow"/>
              </a:rPr>
              <a:t>Dedicated Technician </a:t>
            </a:r>
          </a:p>
          <a:p>
            <a:pPr>
              <a:buFont typeface="Arial" panose="020B0604020202020204" pitchFamily="34" charset="0"/>
              <a:buChar char="•"/>
            </a:pPr>
            <a:r>
              <a:rPr lang="en-US" sz="2400" dirty="0">
                <a:solidFill>
                  <a:schemeClr val="tx2"/>
                </a:solidFill>
                <a:latin typeface="Barlow"/>
              </a:rPr>
              <a:t>You request – We do the rest</a:t>
            </a:r>
          </a:p>
          <a:p>
            <a:pPr>
              <a:buFont typeface="Arial" panose="020B0604020202020204" pitchFamily="34" charset="0"/>
              <a:buChar char="•"/>
            </a:pPr>
            <a:r>
              <a:rPr lang="en-US" sz="2400" dirty="0">
                <a:solidFill>
                  <a:schemeClr val="tx2"/>
                </a:solidFill>
                <a:latin typeface="Barlow"/>
              </a:rPr>
              <a:t>Maintain and manage your DPAs</a:t>
            </a:r>
          </a:p>
          <a:p>
            <a:pPr>
              <a:buFont typeface="Arial" panose="020B0604020202020204" pitchFamily="34" charset="0"/>
              <a:buChar char="•"/>
            </a:pPr>
            <a:r>
              <a:rPr lang="en-US" sz="2400" dirty="0">
                <a:solidFill>
                  <a:schemeClr val="tx2"/>
                </a:solidFill>
                <a:latin typeface="Barlow"/>
              </a:rPr>
              <a:t>Negotiate with no added legal fees</a:t>
            </a:r>
          </a:p>
        </p:txBody>
      </p:sp>
    </p:spTree>
    <p:extLst>
      <p:ext uri="{BB962C8B-B14F-4D97-AF65-F5344CB8AC3E}">
        <p14:creationId xmlns:p14="http://schemas.microsoft.com/office/powerpoint/2010/main" val="2785010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0FDE2492-E28A-AF62-66D1-B4D5320181C3}"/>
              </a:ext>
            </a:extLst>
          </p:cNvPr>
          <p:cNvPicPr>
            <a:picLocks noChangeAspect="1"/>
          </p:cNvPicPr>
          <p:nvPr/>
        </p:nvPicPr>
        <p:blipFill>
          <a:blip r:embed="rId2"/>
          <a:stretch>
            <a:fillRect/>
          </a:stretch>
        </p:blipFill>
        <p:spPr>
          <a:xfrm>
            <a:off x="7330696" y="3150017"/>
            <a:ext cx="2743200" cy="2926080"/>
          </a:xfrm>
          <a:prstGeom prst="rect">
            <a:avLst/>
          </a:prstGeom>
        </p:spPr>
      </p:pic>
      <p:sp>
        <p:nvSpPr>
          <p:cNvPr id="4" name="TextBox 3">
            <a:extLst>
              <a:ext uri="{FF2B5EF4-FFF2-40B4-BE49-F238E27FC236}">
                <a16:creationId xmlns:a16="http://schemas.microsoft.com/office/drawing/2014/main" id="{BFE6E115-B0A3-BDF6-4C1D-F0AFD9764CC0}"/>
              </a:ext>
            </a:extLst>
          </p:cNvPr>
          <p:cNvSpPr txBox="1"/>
          <p:nvPr/>
        </p:nvSpPr>
        <p:spPr>
          <a:xfrm>
            <a:off x="3270140" y="2474893"/>
            <a:ext cx="4533661" cy="954107"/>
          </a:xfrm>
          <a:prstGeom prst="rect">
            <a:avLst/>
          </a:prstGeom>
          <a:noFill/>
        </p:spPr>
        <p:txBody>
          <a:bodyPr wrap="square">
            <a:spAutoFit/>
          </a:bodyPr>
          <a:lstStyle/>
          <a:p>
            <a:pPr algn="ctr"/>
            <a:r>
              <a:rPr lang="en-US" sz="2800" b="1" dirty="0">
                <a:latin typeface="Barlow"/>
              </a:rPr>
              <a:t>Help!</a:t>
            </a:r>
            <a:r>
              <a:rPr lang="en-US" sz="2800" b="1" dirty="0">
                <a:solidFill>
                  <a:srgbClr val="2C2A25"/>
                </a:solidFill>
                <a:latin typeface="Barlow"/>
              </a:rPr>
              <a:t>  My district's internal process looks like this!</a:t>
            </a:r>
          </a:p>
        </p:txBody>
      </p:sp>
      <p:sp>
        <p:nvSpPr>
          <p:cNvPr id="6" name="TextBox 5">
            <a:extLst>
              <a:ext uri="{FF2B5EF4-FFF2-40B4-BE49-F238E27FC236}">
                <a16:creationId xmlns:a16="http://schemas.microsoft.com/office/drawing/2014/main" id="{4E395E33-3DF1-DE54-89A6-889E344A19D8}"/>
              </a:ext>
            </a:extLst>
          </p:cNvPr>
          <p:cNvSpPr txBox="1"/>
          <p:nvPr/>
        </p:nvSpPr>
        <p:spPr>
          <a:xfrm>
            <a:off x="3270140" y="416683"/>
            <a:ext cx="8121113" cy="1077218"/>
          </a:xfrm>
          <a:prstGeom prst="rect">
            <a:avLst/>
          </a:prstGeom>
          <a:noFill/>
        </p:spPr>
        <p:txBody>
          <a:bodyPr wrap="square">
            <a:spAutoFit/>
          </a:bodyPr>
          <a:lstStyle/>
          <a:p>
            <a:pPr algn="ctr"/>
            <a:r>
              <a:rPr lang="en-US" sz="3200" b="1" dirty="0">
                <a:solidFill>
                  <a:srgbClr val="2C2A25"/>
                </a:solidFill>
                <a:effectLst>
                  <a:glow rad="127000">
                    <a:schemeClr val="accent1">
                      <a:lumMod val="20000"/>
                      <a:lumOff val="80000"/>
                    </a:schemeClr>
                  </a:glow>
                </a:effectLst>
                <a:latin typeface="Barlow"/>
              </a:rPr>
              <a:t>Privacy Services should not take the place of your internal  application review process</a:t>
            </a:r>
          </a:p>
        </p:txBody>
      </p:sp>
    </p:spTree>
    <p:extLst>
      <p:ext uri="{BB962C8B-B14F-4D97-AF65-F5344CB8AC3E}">
        <p14:creationId xmlns:p14="http://schemas.microsoft.com/office/powerpoint/2010/main" val="314871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241;p8">
            <a:extLst>
              <a:ext uri="{FF2B5EF4-FFF2-40B4-BE49-F238E27FC236}">
                <a16:creationId xmlns:a16="http://schemas.microsoft.com/office/drawing/2014/main" id="{B603A14C-1410-E896-4013-287B58AE50A4}"/>
              </a:ext>
            </a:extLst>
          </p:cNvPr>
          <p:cNvGraphicFramePr/>
          <p:nvPr>
            <p:extLst>
              <p:ext uri="{D42A27DB-BD31-4B8C-83A1-F6EECF244321}">
                <p14:modId xmlns:p14="http://schemas.microsoft.com/office/powerpoint/2010/main" val="1680012525"/>
              </p:ext>
            </p:extLst>
          </p:nvPr>
        </p:nvGraphicFramePr>
        <p:xfrm>
          <a:off x="7346197" y="1488725"/>
          <a:ext cx="2262753" cy="1940275"/>
        </p:xfrm>
        <a:graphic>
          <a:graphicData uri="http://schemas.openxmlformats.org/presentationml/2006/ole">
            <mc:AlternateContent xmlns:mc="http://schemas.openxmlformats.org/markup-compatibility/2006">
              <mc:Choice xmlns:v="urn:schemas-microsoft-com:vml" Requires="v">
                <p:oleObj r:id="rId2" imgW="4207435" imgH="3251200" progId="Acrobat.Document.DC">
                  <p:embed/>
                </p:oleObj>
              </mc:Choice>
              <mc:Fallback>
                <p:oleObj r:id="rId2" imgW="4207435" imgH="3251200" progId="Acrobat.Document.DC">
                  <p:embed/>
                  <p:pic>
                    <p:nvPicPr>
                      <p:cNvPr id="4" name="Google Shape;241;p8">
                        <a:extLst>
                          <a:ext uri="{FF2B5EF4-FFF2-40B4-BE49-F238E27FC236}">
                            <a16:creationId xmlns:a16="http://schemas.microsoft.com/office/drawing/2014/main" id="{C50C88E9-FE51-8576-A59F-57E3319FC2D2}"/>
                          </a:ext>
                        </a:extLst>
                      </p:cNvPr>
                      <p:cNvPicPr preferRelativeResize="0"/>
                      <p:nvPr/>
                    </p:nvPicPr>
                    <p:blipFill rotWithShape="1">
                      <a:blip r:embed="rId3">
                        <a:alphaModFix/>
                      </a:blip>
                      <a:srcRect/>
                      <a:stretch/>
                    </p:blipFill>
                    <p:spPr>
                      <a:xfrm>
                        <a:off x="7346197" y="1488725"/>
                        <a:ext cx="2262753" cy="1940275"/>
                      </a:xfrm>
                      <a:prstGeom prst="rect">
                        <a:avLst/>
                      </a:prstGeom>
                      <a:noFill/>
                      <a:ln>
                        <a:noFill/>
                      </a:ln>
                    </p:spPr>
                  </p:pic>
                </p:oleObj>
              </mc:Fallback>
            </mc:AlternateContent>
          </a:graphicData>
        </a:graphic>
      </p:graphicFrame>
      <p:pic>
        <p:nvPicPr>
          <p:cNvPr id="5" name="Picture 8">
            <a:extLst>
              <a:ext uri="{FF2B5EF4-FFF2-40B4-BE49-F238E27FC236}">
                <a16:creationId xmlns:a16="http://schemas.microsoft.com/office/drawing/2014/main" id="{9560A81E-E159-E82F-BE99-174816A27160}"/>
              </a:ext>
            </a:extLst>
          </p:cNvPr>
          <p:cNvPicPr>
            <a:picLocks noChangeAspect="1"/>
          </p:cNvPicPr>
          <p:nvPr/>
        </p:nvPicPr>
        <p:blipFill>
          <a:blip r:embed="rId4"/>
          <a:stretch>
            <a:fillRect/>
          </a:stretch>
        </p:blipFill>
        <p:spPr>
          <a:xfrm>
            <a:off x="9205993" y="2384314"/>
            <a:ext cx="2432235" cy="3146264"/>
          </a:xfrm>
          <a:prstGeom prst="rect">
            <a:avLst/>
          </a:prstGeom>
        </p:spPr>
      </p:pic>
      <p:pic>
        <p:nvPicPr>
          <p:cNvPr id="2" name="Picture 6" descr="Graphical user interface, application&#10;&#10;Description automatically generated">
            <a:extLst>
              <a:ext uri="{FF2B5EF4-FFF2-40B4-BE49-F238E27FC236}">
                <a16:creationId xmlns:a16="http://schemas.microsoft.com/office/drawing/2014/main" id="{73576EEA-4F4C-BEBB-B077-99C26F5649EF}"/>
              </a:ext>
            </a:extLst>
          </p:cNvPr>
          <p:cNvPicPr>
            <a:picLocks noChangeAspect="1"/>
          </p:cNvPicPr>
          <p:nvPr/>
        </p:nvPicPr>
        <p:blipFill>
          <a:blip r:embed="rId5"/>
          <a:stretch>
            <a:fillRect/>
          </a:stretch>
        </p:blipFill>
        <p:spPr>
          <a:xfrm>
            <a:off x="1058440" y="1488725"/>
            <a:ext cx="4866358" cy="44152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 name="Picture 4" descr="A picture containing diagram&#10;&#10;Description automatically generated">
            <a:extLst>
              <a:ext uri="{FF2B5EF4-FFF2-40B4-BE49-F238E27FC236}">
                <a16:creationId xmlns:a16="http://schemas.microsoft.com/office/drawing/2014/main" id="{D456AEBF-5056-CA6D-AFC8-E04C03A344FE}"/>
              </a:ext>
            </a:extLst>
          </p:cNvPr>
          <p:cNvPicPr>
            <a:picLocks noChangeAspect="1"/>
          </p:cNvPicPr>
          <p:nvPr/>
        </p:nvPicPr>
        <p:blipFill>
          <a:blip r:embed="rId6"/>
          <a:stretch>
            <a:fillRect/>
          </a:stretch>
        </p:blipFill>
        <p:spPr>
          <a:xfrm>
            <a:off x="7788931" y="4117726"/>
            <a:ext cx="1820019" cy="2349026"/>
          </a:xfrm>
          <a:prstGeom prst="rect">
            <a:avLst/>
          </a:prstGeom>
        </p:spPr>
      </p:pic>
      <p:pic>
        <p:nvPicPr>
          <p:cNvPr id="6" name="Picture 7">
            <a:extLst>
              <a:ext uri="{FF2B5EF4-FFF2-40B4-BE49-F238E27FC236}">
                <a16:creationId xmlns:a16="http://schemas.microsoft.com/office/drawing/2014/main" id="{76DF13C3-DF7E-302F-89C5-841C65AA78D3}"/>
              </a:ext>
            </a:extLst>
          </p:cNvPr>
          <p:cNvPicPr>
            <a:picLocks noChangeAspect="1"/>
          </p:cNvPicPr>
          <p:nvPr/>
        </p:nvPicPr>
        <p:blipFill>
          <a:blip r:embed="rId7"/>
          <a:stretch>
            <a:fillRect/>
          </a:stretch>
        </p:blipFill>
        <p:spPr>
          <a:xfrm>
            <a:off x="5521841" y="3492497"/>
            <a:ext cx="1820019" cy="1250457"/>
          </a:xfrm>
          <a:prstGeom prst="rect">
            <a:avLst/>
          </a:prstGeom>
        </p:spPr>
      </p:pic>
      <p:sp>
        <p:nvSpPr>
          <p:cNvPr id="8" name="TextBox 7">
            <a:extLst>
              <a:ext uri="{FF2B5EF4-FFF2-40B4-BE49-F238E27FC236}">
                <a16:creationId xmlns:a16="http://schemas.microsoft.com/office/drawing/2014/main" id="{A8DE0ADE-28E2-8DBD-3839-F4C8B7087AFC}"/>
              </a:ext>
            </a:extLst>
          </p:cNvPr>
          <p:cNvSpPr txBox="1"/>
          <p:nvPr/>
        </p:nvSpPr>
        <p:spPr>
          <a:xfrm>
            <a:off x="3654101" y="305798"/>
            <a:ext cx="6098582" cy="646331"/>
          </a:xfrm>
          <a:prstGeom prst="rect">
            <a:avLst/>
          </a:prstGeom>
          <a:noFill/>
        </p:spPr>
        <p:txBody>
          <a:bodyPr wrap="square">
            <a:spAutoFit/>
          </a:bodyPr>
          <a:lstStyle/>
          <a:p>
            <a:pPr algn="ctr"/>
            <a:r>
              <a:rPr lang="en-US" sz="3600" dirty="0">
                <a:solidFill>
                  <a:schemeClr val="tx2"/>
                </a:solidFill>
                <a:latin typeface="Calibri"/>
                <a:ea typeface="Calibri"/>
                <a:cs typeface="Calibri"/>
                <a:sym typeface="Calibri"/>
              </a:rPr>
              <a:t>Additional Resources </a:t>
            </a:r>
            <a:endParaRPr lang="en-US" sz="3600" b="0" i="0" u="none" strike="noStrike" cap="none" dirty="0">
              <a:solidFill>
                <a:schemeClr val="tx2"/>
              </a:solidFill>
              <a:latin typeface="Calibri"/>
              <a:ea typeface="Calibri"/>
              <a:cs typeface="Calibri"/>
              <a:sym typeface="Calibri"/>
            </a:endParaRPr>
          </a:p>
        </p:txBody>
      </p:sp>
      <p:sp>
        <p:nvSpPr>
          <p:cNvPr id="10" name="TextBox 9">
            <a:extLst>
              <a:ext uri="{FF2B5EF4-FFF2-40B4-BE49-F238E27FC236}">
                <a16:creationId xmlns:a16="http://schemas.microsoft.com/office/drawing/2014/main" id="{196DC654-305F-C074-0B76-7D11A090D07A}"/>
              </a:ext>
            </a:extLst>
          </p:cNvPr>
          <p:cNvSpPr txBox="1"/>
          <p:nvPr/>
        </p:nvSpPr>
        <p:spPr>
          <a:xfrm>
            <a:off x="7509961" y="973459"/>
            <a:ext cx="6098582" cy="369332"/>
          </a:xfrm>
          <a:prstGeom prst="rect">
            <a:avLst/>
          </a:prstGeom>
          <a:noFill/>
        </p:spPr>
        <p:txBody>
          <a:bodyPr wrap="square">
            <a:spAutoFit/>
          </a:bodyPr>
          <a:lstStyle/>
          <a:p>
            <a:pPr algn="l"/>
            <a:r>
              <a:rPr lang="en-GB" i="1" dirty="0" err="1">
                <a:solidFill>
                  <a:srgbClr val="FF0000"/>
                </a:solidFill>
                <a:latin typeface="Barlow"/>
              </a:rPr>
              <a:t>www.cite.org</a:t>
            </a:r>
            <a:r>
              <a:rPr lang="en-GB" i="1" dirty="0">
                <a:solidFill>
                  <a:srgbClr val="FF0000"/>
                </a:solidFill>
                <a:latin typeface="Barlow"/>
              </a:rPr>
              <a:t>/</a:t>
            </a:r>
            <a:r>
              <a:rPr lang="en-GB" i="1" dirty="0" err="1">
                <a:solidFill>
                  <a:srgbClr val="FF0000"/>
                </a:solidFill>
                <a:latin typeface="Barlow"/>
              </a:rPr>
              <a:t>CCEEStudentDataPrivacy</a:t>
            </a:r>
            <a:endParaRPr lang="en-US" i="1" dirty="0">
              <a:solidFill>
                <a:srgbClr val="FF0000"/>
              </a:solidFill>
              <a:latin typeface="Barlow"/>
            </a:endParaRPr>
          </a:p>
        </p:txBody>
      </p:sp>
    </p:spTree>
    <p:extLst>
      <p:ext uri="{BB962C8B-B14F-4D97-AF65-F5344CB8AC3E}">
        <p14:creationId xmlns:p14="http://schemas.microsoft.com/office/powerpoint/2010/main" val="283176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Text&#10;&#10;Description automatically generated">
            <a:extLst>
              <a:ext uri="{FF2B5EF4-FFF2-40B4-BE49-F238E27FC236}">
                <a16:creationId xmlns:a16="http://schemas.microsoft.com/office/drawing/2014/main" id="{EC4DD843-9CBB-8A2C-FDB4-A58B47EB64D0}"/>
              </a:ext>
            </a:extLst>
          </p:cNvPr>
          <p:cNvPicPr>
            <a:picLocks noChangeAspect="1"/>
          </p:cNvPicPr>
          <p:nvPr/>
        </p:nvPicPr>
        <p:blipFill>
          <a:blip r:embed="rId2"/>
          <a:stretch>
            <a:fillRect/>
          </a:stretch>
        </p:blipFill>
        <p:spPr>
          <a:xfrm>
            <a:off x="3186566" y="1324801"/>
            <a:ext cx="6329393" cy="3901983"/>
          </a:xfrm>
          <a:prstGeom prst="rect">
            <a:avLst/>
          </a:prstGeom>
        </p:spPr>
      </p:pic>
      <p:sp>
        <p:nvSpPr>
          <p:cNvPr id="4" name="TextBox 3">
            <a:extLst>
              <a:ext uri="{FF2B5EF4-FFF2-40B4-BE49-F238E27FC236}">
                <a16:creationId xmlns:a16="http://schemas.microsoft.com/office/drawing/2014/main" id="{586488C0-C5EF-46E1-CF44-C62388CB1020}"/>
              </a:ext>
            </a:extLst>
          </p:cNvPr>
          <p:cNvSpPr txBox="1"/>
          <p:nvPr/>
        </p:nvSpPr>
        <p:spPr>
          <a:xfrm>
            <a:off x="2991173" y="272535"/>
            <a:ext cx="9020012" cy="646331"/>
          </a:xfrm>
          <a:prstGeom prst="rect">
            <a:avLst/>
          </a:prstGeom>
          <a:noFill/>
        </p:spPr>
        <p:txBody>
          <a:bodyPr wrap="square">
            <a:spAutoFit/>
          </a:bodyPr>
          <a:lstStyle/>
          <a:p>
            <a:pPr algn="ctr"/>
            <a:r>
              <a:rPr lang="en-US" sz="3600" b="1" dirty="0">
                <a:solidFill>
                  <a:srgbClr val="2C2A25"/>
                </a:solidFill>
                <a:latin typeface="Barlow"/>
              </a:rPr>
              <a:t>In the words of our customers</a:t>
            </a:r>
          </a:p>
        </p:txBody>
      </p:sp>
      <p:sp>
        <p:nvSpPr>
          <p:cNvPr id="5" name="TextBox 4">
            <a:extLst>
              <a:ext uri="{FF2B5EF4-FFF2-40B4-BE49-F238E27FC236}">
                <a16:creationId xmlns:a16="http://schemas.microsoft.com/office/drawing/2014/main" id="{E9698126-9EC7-6C8B-3A77-F58BF3C79EDE}"/>
              </a:ext>
            </a:extLst>
          </p:cNvPr>
          <p:cNvSpPr txBox="1"/>
          <p:nvPr/>
        </p:nvSpPr>
        <p:spPr>
          <a:xfrm>
            <a:off x="8152108" y="5226784"/>
            <a:ext cx="3177153" cy="1631216"/>
          </a:xfrm>
          <a:prstGeom prst="rect">
            <a:avLst/>
          </a:prstGeom>
        </p:spPr>
        <p:txBody>
          <a:bodyPr wrap="square" rtlCol="0">
            <a:spAutoFit/>
          </a:bodyPr>
          <a:lstStyle/>
          <a:p>
            <a:pPr algn="l"/>
            <a:r>
              <a:rPr lang="en-US" sz="2000" dirty="0">
                <a:hlinkClick r:id="rId3">
                  <a:extLst>
                    <a:ext uri="{A12FA001-AC4F-418D-AE19-62706E023703}">
                      <ahyp:hlinkClr xmlns:ahyp="http://schemas.microsoft.com/office/drawing/2018/hyperlinkcolor" val="tx"/>
                    </a:ext>
                  </a:extLst>
                </a:hlinkClick>
              </a:rPr>
              <a:t>Heather.mogavero@cite.org</a:t>
            </a:r>
            <a:endParaRPr lang="en-US" sz="2000" dirty="0"/>
          </a:p>
          <a:p>
            <a:pPr algn="l"/>
            <a:r>
              <a:rPr lang="en-US" sz="2000" dirty="0">
                <a:hlinkClick r:id="rId4">
                  <a:extLst>
                    <a:ext uri="{A12FA001-AC4F-418D-AE19-62706E023703}">
                      <ahyp:hlinkClr xmlns:ahyp="http://schemas.microsoft.com/office/drawing/2018/hyperlinkcolor" val="tx"/>
                    </a:ext>
                  </a:extLst>
                </a:hlinkClick>
              </a:rPr>
              <a:t>Melissa.braden@cite.org</a:t>
            </a:r>
            <a:endParaRPr lang="en-US" sz="2000" dirty="0"/>
          </a:p>
          <a:p>
            <a:pPr algn="l"/>
            <a:r>
              <a:rPr lang="en-US" sz="2000" dirty="0">
                <a:hlinkClick r:id="rId5">
                  <a:extLst>
                    <a:ext uri="{A12FA001-AC4F-418D-AE19-62706E023703}">
                      <ahyp:hlinkClr xmlns:ahyp="http://schemas.microsoft.com/office/drawing/2018/hyperlinkcolor" val="tx"/>
                    </a:ext>
                  </a:extLst>
                </a:hlinkClick>
              </a:rPr>
              <a:t>Max.rothfeld@cite.org</a:t>
            </a:r>
            <a:endParaRPr lang="en-US" sz="2000" dirty="0"/>
          </a:p>
          <a:p>
            <a:pPr algn="l"/>
            <a:endParaRPr lang="en-US" sz="2000" dirty="0"/>
          </a:p>
          <a:p>
            <a:pPr algn="l"/>
            <a:r>
              <a:rPr lang="en-US" sz="2000" dirty="0" err="1"/>
              <a:t>www.citeprivacy.org</a:t>
            </a:r>
            <a:endParaRPr lang="en-US" sz="2000" dirty="0"/>
          </a:p>
        </p:txBody>
      </p:sp>
    </p:spTree>
    <p:extLst>
      <p:ext uri="{BB962C8B-B14F-4D97-AF65-F5344CB8AC3E}">
        <p14:creationId xmlns:p14="http://schemas.microsoft.com/office/powerpoint/2010/main" val="1482476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B25EB23-22E3-3D01-DF4A-8164C0CE296F}"/>
              </a:ext>
            </a:extLst>
          </p:cNvPr>
          <p:cNvGrpSpPr/>
          <p:nvPr/>
        </p:nvGrpSpPr>
        <p:grpSpPr>
          <a:xfrm>
            <a:off x="4183288" y="1546604"/>
            <a:ext cx="2319111" cy="2391834"/>
            <a:chOff x="7078889" y="1037166"/>
            <a:chExt cx="4279900" cy="4267200"/>
          </a:xfrm>
        </p:grpSpPr>
        <p:pic>
          <p:nvPicPr>
            <p:cNvPr id="2055" name="Picture 7">
              <a:extLst>
                <a:ext uri="{FF2B5EF4-FFF2-40B4-BE49-F238E27FC236}">
                  <a16:creationId xmlns:a16="http://schemas.microsoft.com/office/drawing/2014/main" id="{A87B0622-5A86-C098-7A8A-1966ACF261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8889" y="1037166"/>
              <a:ext cx="4279900" cy="4267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7BEDACE8-36C3-08DF-C5B0-46973345E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2039" y="2076450"/>
              <a:ext cx="2133600" cy="232410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025D3EDC-BEDA-2433-6C97-71E1CB7D6996}"/>
              </a:ext>
            </a:extLst>
          </p:cNvPr>
          <p:cNvSpPr txBox="1"/>
          <p:nvPr/>
        </p:nvSpPr>
        <p:spPr>
          <a:xfrm>
            <a:off x="2361719" y="1392346"/>
            <a:ext cx="2319111" cy="923330"/>
          </a:xfrm>
          <a:prstGeom prst="rect">
            <a:avLst/>
          </a:prstGeom>
          <a:noFill/>
        </p:spPr>
        <p:txBody>
          <a:bodyPr wrap="square">
            <a:spAutoFit/>
          </a:bodyPr>
          <a:lstStyle/>
          <a:p>
            <a:pPr algn="ctr" rtl="0" fontAlgn="base"/>
            <a:r>
              <a:rPr lang="en-US" b="1" i="0" u="none" strike="noStrike" dirty="0">
                <a:solidFill>
                  <a:srgbClr val="000000"/>
                </a:solidFill>
                <a:effectLst/>
                <a:latin typeface="Barlow" pitchFamily="2" charset="77"/>
              </a:rPr>
              <a:t>Heather </a:t>
            </a:r>
            <a:r>
              <a:rPr lang="en-US" b="1" i="0" u="none" strike="noStrike" dirty="0" err="1">
                <a:solidFill>
                  <a:srgbClr val="000000"/>
                </a:solidFill>
                <a:effectLst/>
                <a:latin typeface="Barlow" pitchFamily="2" charset="77"/>
              </a:rPr>
              <a:t>Mogavero</a:t>
            </a:r>
            <a:r>
              <a:rPr lang="en-US" b="0" i="0" dirty="0">
                <a:solidFill>
                  <a:srgbClr val="000000"/>
                </a:solidFill>
                <a:effectLst/>
                <a:latin typeface="Barlow" pitchFamily="2" charset="77"/>
              </a:rPr>
              <a:t>​</a:t>
            </a:r>
            <a:endParaRPr lang="en-US" b="0" i="0" dirty="0">
              <a:solidFill>
                <a:srgbClr val="000000"/>
              </a:solidFill>
              <a:effectLst/>
              <a:latin typeface="Segoe UI" panose="020F0502020204030204" pitchFamily="34" charset="0"/>
            </a:endParaRPr>
          </a:p>
          <a:p>
            <a:pPr algn="ctr" rtl="0" fontAlgn="base"/>
            <a:r>
              <a:rPr lang="en-US" b="0" i="0" u="none" strike="noStrike" dirty="0">
                <a:solidFill>
                  <a:srgbClr val="000000"/>
                </a:solidFill>
                <a:effectLst/>
                <a:latin typeface="Barlow" pitchFamily="2" charset="77"/>
              </a:rPr>
              <a:t>Program Support Supervisor</a:t>
            </a:r>
            <a:r>
              <a:rPr lang="en-US" b="0" i="0" dirty="0">
                <a:solidFill>
                  <a:srgbClr val="000000"/>
                </a:solidFill>
                <a:effectLst/>
                <a:latin typeface="Barlow" pitchFamily="2" charset="77"/>
              </a:rPr>
              <a:t>​</a:t>
            </a:r>
            <a:endParaRPr lang="en-US" b="0" i="0" dirty="0">
              <a:solidFill>
                <a:srgbClr val="000000"/>
              </a:solidFill>
              <a:effectLst/>
              <a:latin typeface="Segoe UI" panose="020B0502040204020203" pitchFamily="34" charset="0"/>
            </a:endParaRPr>
          </a:p>
        </p:txBody>
      </p:sp>
      <p:sp>
        <p:nvSpPr>
          <p:cNvPr id="10" name="TextBox 9">
            <a:extLst>
              <a:ext uri="{FF2B5EF4-FFF2-40B4-BE49-F238E27FC236}">
                <a16:creationId xmlns:a16="http://schemas.microsoft.com/office/drawing/2014/main" id="{131FDF8F-A172-75AC-1425-6DDEADF59A6C}"/>
              </a:ext>
            </a:extLst>
          </p:cNvPr>
          <p:cNvSpPr txBox="1"/>
          <p:nvPr/>
        </p:nvSpPr>
        <p:spPr>
          <a:xfrm>
            <a:off x="4680830" y="285840"/>
            <a:ext cx="6662889" cy="646331"/>
          </a:xfrm>
          <a:prstGeom prst="rect">
            <a:avLst/>
          </a:prstGeom>
          <a:noFill/>
        </p:spPr>
        <p:txBody>
          <a:bodyPr wrap="square">
            <a:spAutoFit/>
          </a:bodyPr>
          <a:lstStyle/>
          <a:p>
            <a:r>
              <a:rPr lang="en-US" sz="3600" b="1" i="0" dirty="0">
                <a:solidFill>
                  <a:srgbClr val="2C2A25"/>
                </a:solidFill>
                <a:effectLst>
                  <a:outerShdw blurRad="50800" dist="50800" dir="5400000" algn="ctr" rotWithShape="0">
                    <a:schemeClr val="bg1"/>
                  </a:outerShdw>
                </a:effectLst>
                <a:latin typeface="Barlow" pitchFamily="2" charset="77"/>
              </a:rPr>
              <a:t>Privacy Services Team</a:t>
            </a:r>
            <a:endParaRPr lang="en-US" sz="3600" dirty="0">
              <a:effectLst>
                <a:outerShdw blurRad="50800" dist="50800" dir="5400000" algn="ctr" rotWithShape="0">
                  <a:schemeClr val="bg1"/>
                </a:outerShdw>
              </a:effectLst>
            </a:endParaRPr>
          </a:p>
        </p:txBody>
      </p:sp>
      <p:grpSp>
        <p:nvGrpSpPr>
          <p:cNvPr id="11" name="Group 10">
            <a:extLst>
              <a:ext uri="{FF2B5EF4-FFF2-40B4-BE49-F238E27FC236}">
                <a16:creationId xmlns:a16="http://schemas.microsoft.com/office/drawing/2014/main" id="{2E61F01B-4920-1EFA-42F1-F2D043FCDA56}"/>
              </a:ext>
            </a:extLst>
          </p:cNvPr>
          <p:cNvGrpSpPr/>
          <p:nvPr/>
        </p:nvGrpSpPr>
        <p:grpSpPr>
          <a:xfrm>
            <a:off x="9151275" y="2317251"/>
            <a:ext cx="2319111" cy="2391834"/>
            <a:chOff x="1618957" y="1539267"/>
            <a:chExt cx="4292600" cy="4254500"/>
          </a:xfrm>
        </p:grpSpPr>
        <p:pic>
          <p:nvPicPr>
            <p:cNvPr id="2059" name="Picture 11">
              <a:extLst>
                <a:ext uri="{FF2B5EF4-FFF2-40B4-BE49-F238E27FC236}">
                  <a16:creationId xmlns:a16="http://schemas.microsoft.com/office/drawing/2014/main" id="{CBAE2842-01A2-B3D6-34CD-2EB6AE28E6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8957" y="1539267"/>
              <a:ext cx="4292600" cy="42545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0F506518-DE83-E4D5-A0C3-3FD7905E1C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2107" y="2599717"/>
              <a:ext cx="2146300" cy="2133600"/>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id="{7599B4A1-F778-7CBD-2F28-8DB38345E69A}"/>
              </a:ext>
            </a:extLst>
          </p:cNvPr>
          <p:cNvSpPr txBox="1"/>
          <p:nvPr/>
        </p:nvSpPr>
        <p:spPr>
          <a:xfrm>
            <a:off x="7326112" y="2128422"/>
            <a:ext cx="2319112" cy="923330"/>
          </a:xfrm>
          <a:prstGeom prst="rect">
            <a:avLst/>
          </a:prstGeom>
          <a:noFill/>
        </p:spPr>
        <p:txBody>
          <a:bodyPr wrap="square">
            <a:spAutoFit/>
          </a:bodyPr>
          <a:lstStyle/>
          <a:p>
            <a:pPr algn="ctr" rtl="0" fontAlgn="base"/>
            <a:r>
              <a:rPr lang="en-US" b="1" i="0" u="none" strike="noStrike" dirty="0">
                <a:solidFill>
                  <a:srgbClr val="000000"/>
                </a:solidFill>
                <a:effectLst/>
                <a:latin typeface="Barlow" pitchFamily="2" charset="77"/>
              </a:rPr>
              <a:t>Melissa Braden</a:t>
            </a:r>
            <a:r>
              <a:rPr lang="en-US" b="0" i="0" dirty="0">
                <a:solidFill>
                  <a:srgbClr val="000000"/>
                </a:solidFill>
                <a:effectLst/>
                <a:latin typeface="Barlow" pitchFamily="2" charset="77"/>
              </a:rPr>
              <a:t>​</a:t>
            </a:r>
            <a:endParaRPr lang="en-US" b="0" i="0" dirty="0">
              <a:solidFill>
                <a:srgbClr val="000000"/>
              </a:solidFill>
              <a:effectLst/>
              <a:latin typeface="Segoe UI" panose="020B0502040204020203" pitchFamily="34" charset="0"/>
            </a:endParaRPr>
          </a:p>
          <a:p>
            <a:pPr algn="ctr" rtl="0" fontAlgn="base"/>
            <a:r>
              <a:rPr lang="en-US" b="0" i="0" u="none" strike="noStrike" dirty="0">
                <a:solidFill>
                  <a:srgbClr val="000000"/>
                </a:solidFill>
                <a:effectLst/>
                <a:latin typeface="Arial" panose="020B0604020202020204" pitchFamily="34" charset="0"/>
              </a:rPr>
              <a:t>Program Support Technician</a:t>
            </a:r>
            <a:r>
              <a:rPr lang="en-US" b="0" i="0" dirty="0">
                <a:solidFill>
                  <a:srgbClr val="000000"/>
                </a:solidFill>
                <a:effectLst/>
                <a:latin typeface="Arial" panose="020B0604020202020204" pitchFamily="34" charset="0"/>
              </a:rPr>
              <a:t>​</a:t>
            </a:r>
            <a:endParaRPr lang="en-US" b="0" i="0" dirty="0">
              <a:solidFill>
                <a:srgbClr val="000000"/>
              </a:solidFill>
              <a:effectLst/>
              <a:latin typeface="Segoe UI" panose="020B0502040204020203" pitchFamily="34" charset="0"/>
            </a:endParaRPr>
          </a:p>
        </p:txBody>
      </p:sp>
      <p:grpSp>
        <p:nvGrpSpPr>
          <p:cNvPr id="18" name="Group 17">
            <a:extLst>
              <a:ext uri="{FF2B5EF4-FFF2-40B4-BE49-F238E27FC236}">
                <a16:creationId xmlns:a16="http://schemas.microsoft.com/office/drawing/2014/main" id="{27A9F7E5-2B83-FE0D-45D7-CA264E2C0B40}"/>
              </a:ext>
            </a:extLst>
          </p:cNvPr>
          <p:cNvGrpSpPr/>
          <p:nvPr/>
        </p:nvGrpSpPr>
        <p:grpSpPr>
          <a:xfrm>
            <a:off x="6276076" y="4319977"/>
            <a:ext cx="2442688" cy="2421007"/>
            <a:chOff x="8284956" y="4434277"/>
            <a:chExt cx="2442688" cy="2421007"/>
          </a:xfrm>
        </p:grpSpPr>
        <p:pic>
          <p:nvPicPr>
            <p:cNvPr id="17" name="Picture 16" descr="A person in a blue shirt and tie&#10;&#10;Description automatically generated with low confidence">
              <a:extLst>
                <a:ext uri="{FF2B5EF4-FFF2-40B4-BE49-F238E27FC236}">
                  <a16:creationId xmlns:a16="http://schemas.microsoft.com/office/drawing/2014/main" id="{37CC0DEA-84A0-D62D-898A-A97A47D67D1D}"/>
                </a:ext>
              </a:extLst>
            </p:cNvPr>
            <p:cNvPicPr>
              <a:picLocks noChangeAspect="1"/>
            </p:cNvPicPr>
            <p:nvPr/>
          </p:nvPicPr>
          <p:blipFill>
            <a:blip r:embed="rId6"/>
            <a:stretch>
              <a:fillRect/>
            </a:stretch>
          </p:blipFill>
          <p:spPr>
            <a:xfrm>
              <a:off x="8914452" y="4922177"/>
              <a:ext cx="1218202" cy="1478623"/>
            </a:xfrm>
            <a:prstGeom prst="rect">
              <a:avLst/>
            </a:prstGeom>
          </p:spPr>
        </p:pic>
        <p:pic>
          <p:nvPicPr>
            <p:cNvPr id="2062" name="Picture 14">
              <a:extLst>
                <a:ext uri="{FF2B5EF4-FFF2-40B4-BE49-F238E27FC236}">
                  <a16:creationId xmlns:a16="http://schemas.microsoft.com/office/drawing/2014/main" id="{F44A20A4-31B3-D3DD-21D2-2726B11EC4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84956" y="4434277"/>
              <a:ext cx="2442688" cy="2421007"/>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31C396B1-C814-4215-6FC5-F9CE0855FC8A}"/>
              </a:ext>
            </a:extLst>
          </p:cNvPr>
          <p:cNvSpPr txBox="1"/>
          <p:nvPr/>
        </p:nvSpPr>
        <p:spPr>
          <a:xfrm>
            <a:off x="4373174" y="4262729"/>
            <a:ext cx="2442688" cy="923330"/>
          </a:xfrm>
          <a:prstGeom prst="rect">
            <a:avLst/>
          </a:prstGeom>
          <a:noFill/>
        </p:spPr>
        <p:txBody>
          <a:bodyPr wrap="square">
            <a:spAutoFit/>
          </a:bodyPr>
          <a:lstStyle/>
          <a:p>
            <a:pPr algn="ctr" rtl="0" fontAlgn="base"/>
            <a:r>
              <a:rPr lang="en-US" b="1" i="0" u="none" strike="noStrike" dirty="0">
                <a:solidFill>
                  <a:srgbClr val="000000"/>
                </a:solidFill>
                <a:effectLst/>
                <a:latin typeface="Barlow" pitchFamily="2" charset="77"/>
              </a:rPr>
              <a:t>Max </a:t>
            </a:r>
            <a:r>
              <a:rPr lang="en-US" b="1" i="0" u="none" strike="noStrike" dirty="0" err="1">
                <a:solidFill>
                  <a:srgbClr val="000000"/>
                </a:solidFill>
                <a:effectLst/>
                <a:latin typeface="Barlow" pitchFamily="2" charset="77"/>
              </a:rPr>
              <a:t>Rothfeld</a:t>
            </a:r>
            <a:r>
              <a:rPr lang="en-US" b="0" i="0" dirty="0">
                <a:solidFill>
                  <a:srgbClr val="000000"/>
                </a:solidFill>
                <a:effectLst/>
                <a:latin typeface="Barlow" pitchFamily="2" charset="77"/>
              </a:rPr>
              <a:t>​</a:t>
            </a:r>
            <a:endParaRPr lang="en-US" b="0" i="0" dirty="0">
              <a:solidFill>
                <a:srgbClr val="000000"/>
              </a:solidFill>
              <a:effectLst/>
              <a:latin typeface="Segoe UI" panose="020B0502040204020203" pitchFamily="34" charset="0"/>
            </a:endParaRPr>
          </a:p>
          <a:p>
            <a:pPr algn="ctr" rtl="0" fontAlgn="base"/>
            <a:r>
              <a:rPr lang="en-US" b="0" i="0" u="none" strike="noStrike" dirty="0">
                <a:solidFill>
                  <a:srgbClr val="000000"/>
                </a:solidFill>
                <a:effectLst/>
                <a:latin typeface="Arial" panose="020B0604020202020204" pitchFamily="34" charset="0"/>
              </a:rPr>
              <a:t>Program Support Technician</a:t>
            </a:r>
            <a:r>
              <a:rPr lang="en-US" b="0" i="0" dirty="0">
                <a:solidFill>
                  <a:srgbClr val="000000"/>
                </a:solidFill>
                <a:effectLst/>
                <a:latin typeface="Arial" panose="020B0604020202020204" pitchFamily="34" charset="0"/>
              </a:rPr>
              <a:t>​</a:t>
            </a:r>
            <a:endParaRPr lang="en-US"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4020686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4533E5E-9BD6-982A-368B-7135C1B08E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5671" y="2887138"/>
            <a:ext cx="4012045" cy="3530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1368473-424D-647C-5C25-4919679A8C73}"/>
              </a:ext>
            </a:extLst>
          </p:cNvPr>
          <p:cNvSpPr txBox="1"/>
          <p:nvPr/>
        </p:nvSpPr>
        <p:spPr>
          <a:xfrm>
            <a:off x="4284143" y="711200"/>
            <a:ext cx="4955203" cy="1200329"/>
          </a:xfrm>
          <a:prstGeom prst="rect">
            <a:avLst/>
          </a:prstGeom>
        </p:spPr>
        <p:txBody>
          <a:bodyPr wrap="none" rtlCol="0">
            <a:spAutoFit/>
          </a:bodyPr>
          <a:lstStyle/>
          <a:p>
            <a:pPr algn="l"/>
            <a:r>
              <a:rPr lang="en-US" sz="3600" b="1" i="0" u="none" strike="noStrike" dirty="0">
                <a:solidFill>
                  <a:srgbClr val="2C2A25"/>
                </a:solidFill>
                <a:effectLst>
                  <a:outerShdw blurRad="50800" dist="50800" dir="5400000" algn="ctr" rotWithShape="0">
                    <a:schemeClr val="bg1">
                      <a:alpha val="73000"/>
                    </a:schemeClr>
                  </a:outerShdw>
                </a:effectLst>
                <a:latin typeface="Barlow" pitchFamily="2" charset="77"/>
              </a:rPr>
              <a:t>Why does your district </a:t>
            </a:r>
          </a:p>
          <a:p>
            <a:pPr algn="l"/>
            <a:r>
              <a:rPr lang="en-US" sz="3600" b="1" i="0" u="none" strike="noStrike" dirty="0">
                <a:solidFill>
                  <a:srgbClr val="2C2A25"/>
                </a:solidFill>
                <a:effectLst>
                  <a:outerShdw blurRad="50800" dist="50800" dir="5400000" algn="ctr" rotWithShape="0">
                    <a:schemeClr val="bg1">
                      <a:alpha val="73000"/>
                    </a:schemeClr>
                  </a:outerShdw>
                </a:effectLst>
                <a:latin typeface="Barlow" pitchFamily="2" charset="77"/>
              </a:rPr>
              <a:t>need Privacy Services?</a:t>
            </a:r>
            <a:endParaRPr lang="en-US" sz="3600" dirty="0">
              <a:effectLst>
                <a:outerShdw blurRad="50800" dist="50800" dir="5400000" algn="ctr" rotWithShape="0">
                  <a:schemeClr val="bg1">
                    <a:alpha val="73000"/>
                  </a:schemeClr>
                </a:outerShdw>
              </a:effectLst>
            </a:endParaRPr>
          </a:p>
        </p:txBody>
      </p:sp>
    </p:spTree>
    <p:extLst>
      <p:ext uri="{BB962C8B-B14F-4D97-AF65-F5344CB8AC3E}">
        <p14:creationId xmlns:p14="http://schemas.microsoft.com/office/powerpoint/2010/main" val="414468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9CA6CE1-C82B-C225-D37E-BDD006692551}"/>
              </a:ext>
            </a:extLst>
          </p:cNvPr>
          <p:cNvGrpSpPr/>
          <p:nvPr/>
        </p:nvGrpSpPr>
        <p:grpSpPr>
          <a:xfrm>
            <a:off x="2855758" y="2599558"/>
            <a:ext cx="8305800" cy="1000616"/>
            <a:chOff x="960119" y="1421130"/>
            <a:chExt cx="7444741" cy="784097"/>
          </a:xfrm>
        </p:grpSpPr>
        <p:sp>
          <p:nvSpPr>
            <p:cNvPr id="4" name="Oval 3">
              <a:extLst>
                <a:ext uri="{FF2B5EF4-FFF2-40B4-BE49-F238E27FC236}">
                  <a16:creationId xmlns:a16="http://schemas.microsoft.com/office/drawing/2014/main" id="{73F01D35-C114-A802-312F-6F947D81F94D}"/>
                </a:ext>
              </a:extLst>
            </p:cNvPr>
            <p:cNvSpPr/>
            <p:nvPr/>
          </p:nvSpPr>
          <p:spPr>
            <a:xfrm>
              <a:off x="960119" y="1534667"/>
              <a:ext cx="1264920" cy="670560"/>
            </a:xfrm>
            <a:prstGeom prst="ellips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US" dirty="0">
                  <a:solidFill>
                    <a:schemeClr val="tx2"/>
                  </a:solidFill>
                  <a:latin typeface="Barlow"/>
                  <a:ea typeface="+mn-lt"/>
                  <a:cs typeface="+mn-lt"/>
                </a:rPr>
                <a:t>COPPA (1998)</a:t>
              </a:r>
              <a:endParaRPr lang="en-US" dirty="0">
                <a:solidFill>
                  <a:schemeClr val="tx2"/>
                </a:solidFill>
                <a:latin typeface="Barlow"/>
              </a:endParaRPr>
            </a:p>
          </p:txBody>
        </p:sp>
        <p:sp>
          <p:nvSpPr>
            <p:cNvPr id="5" name="TextBox 4">
              <a:extLst>
                <a:ext uri="{FF2B5EF4-FFF2-40B4-BE49-F238E27FC236}">
                  <a16:creationId xmlns:a16="http://schemas.microsoft.com/office/drawing/2014/main" id="{30F6DFE4-162A-6EB4-2FF5-9BD6B9481028}"/>
                </a:ext>
              </a:extLst>
            </p:cNvPr>
            <p:cNvSpPr txBox="1"/>
            <p:nvPr/>
          </p:nvSpPr>
          <p:spPr>
            <a:xfrm>
              <a:off x="2225040" y="1421130"/>
              <a:ext cx="617982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444444"/>
                  </a:solidFill>
                  <a:cs typeface="Calibri"/>
                </a:rPr>
                <a:t>​</a:t>
              </a:r>
              <a:endParaRPr lang="en-US" sz="1200" dirty="0">
                <a:solidFill>
                  <a:srgbClr val="444444"/>
                </a:solidFill>
                <a:latin typeface="Barlow"/>
                <a:cs typeface="Calibri"/>
              </a:endParaRPr>
            </a:p>
            <a:p>
              <a:r>
                <a:rPr lang="en-US" sz="1000" dirty="0">
                  <a:solidFill>
                    <a:srgbClr val="444444"/>
                  </a:solidFill>
                  <a:latin typeface="Barlow"/>
                  <a:cs typeface="Calibri"/>
                </a:rPr>
                <a:t>The </a:t>
              </a:r>
              <a:r>
                <a:rPr lang="en-US" sz="1000" b="1" i="1" dirty="0">
                  <a:solidFill>
                    <a:srgbClr val="444444"/>
                  </a:solidFill>
                  <a:latin typeface="Barlow"/>
                  <a:cs typeface="Calibri"/>
                </a:rPr>
                <a:t>Children’s Online Privacy Protection Act </a:t>
              </a:r>
              <a:r>
                <a:rPr lang="en-US" sz="1000" dirty="0">
                  <a:solidFill>
                    <a:srgbClr val="444444"/>
                  </a:solidFill>
                  <a:latin typeface="Barlow"/>
                  <a:cs typeface="Calibri"/>
                </a:rPr>
                <a:t>is a federal law governed by the Federal Trade Commission (“FTC”) that controls what information may be collected from children under the age of 13 by companies operating websites and mobile applications. (15 U.S.C. § 6501, et seq.)</a:t>
              </a:r>
            </a:p>
          </p:txBody>
        </p:sp>
      </p:grpSp>
      <p:grpSp>
        <p:nvGrpSpPr>
          <p:cNvPr id="6" name="Group 5">
            <a:extLst>
              <a:ext uri="{FF2B5EF4-FFF2-40B4-BE49-F238E27FC236}">
                <a16:creationId xmlns:a16="http://schemas.microsoft.com/office/drawing/2014/main" id="{74D45459-A307-98E9-E324-848406684C9D}"/>
              </a:ext>
            </a:extLst>
          </p:cNvPr>
          <p:cNvGrpSpPr/>
          <p:nvPr/>
        </p:nvGrpSpPr>
        <p:grpSpPr>
          <a:xfrm>
            <a:off x="2225710" y="1407435"/>
            <a:ext cx="8023861" cy="1050862"/>
            <a:chOff x="1394459" y="612647"/>
            <a:chExt cx="7444741" cy="830867"/>
          </a:xfrm>
        </p:grpSpPr>
        <p:sp>
          <p:nvSpPr>
            <p:cNvPr id="7" name="Oval 6">
              <a:extLst>
                <a:ext uri="{FF2B5EF4-FFF2-40B4-BE49-F238E27FC236}">
                  <a16:creationId xmlns:a16="http://schemas.microsoft.com/office/drawing/2014/main" id="{58983BCF-7E1C-04A0-69C2-746B8D8019C2}"/>
                </a:ext>
              </a:extLst>
            </p:cNvPr>
            <p:cNvSpPr/>
            <p:nvPr/>
          </p:nvSpPr>
          <p:spPr>
            <a:xfrm>
              <a:off x="1394459" y="612647"/>
              <a:ext cx="1264920" cy="670560"/>
            </a:xfrm>
            <a:prstGeom prst="ellips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solidFill>
                    <a:schemeClr val="tx2"/>
                  </a:solidFill>
                  <a:latin typeface="Barlow"/>
                  <a:ea typeface="+mn-lt"/>
                  <a:cs typeface="+mn-lt"/>
                </a:rPr>
                <a:t>FERPA (1974)</a:t>
              </a:r>
              <a:endParaRPr lang="en-US" dirty="0">
                <a:solidFill>
                  <a:schemeClr val="tx2"/>
                </a:solidFill>
                <a:latin typeface="Barlow"/>
              </a:endParaRPr>
            </a:p>
          </p:txBody>
        </p:sp>
        <p:sp>
          <p:nvSpPr>
            <p:cNvPr id="8" name="TextBox 7">
              <a:extLst>
                <a:ext uri="{FF2B5EF4-FFF2-40B4-BE49-F238E27FC236}">
                  <a16:creationId xmlns:a16="http://schemas.microsoft.com/office/drawing/2014/main" id="{012F711D-5EE1-6475-D1A6-5199DE7DEDF5}"/>
                </a:ext>
              </a:extLst>
            </p:cNvPr>
            <p:cNvSpPr txBox="1"/>
            <p:nvPr/>
          </p:nvSpPr>
          <p:spPr>
            <a:xfrm>
              <a:off x="2628900" y="704850"/>
              <a:ext cx="62103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444444"/>
                  </a:solidFill>
                  <a:latin typeface="Barlow"/>
                  <a:cs typeface="Calibri"/>
                </a:rPr>
                <a:t>The </a:t>
              </a:r>
              <a:r>
                <a:rPr lang="en-US" sz="1000" b="1" i="1" dirty="0">
                  <a:solidFill>
                    <a:srgbClr val="444444"/>
                  </a:solidFill>
                  <a:latin typeface="Barlow"/>
                  <a:cs typeface="Calibri"/>
                </a:rPr>
                <a:t>Family Educational Rights and Privacy Act </a:t>
              </a:r>
              <a:r>
                <a:rPr lang="en-US" sz="1000" dirty="0">
                  <a:solidFill>
                    <a:srgbClr val="444444"/>
                  </a:solidFill>
                  <a:latin typeface="Barlow"/>
                  <a:cs typeface="Calibri"/>
                </a:rPr>
                <a:t>(20 U.S.C. § 1232g; 34 CFR Part 99) is a Federal law that protects the privacy of student education records. FERPA gives parents certain rights with respect to their children's education records.</a:t>
              </a:r>
              <a:r>
                <a:rPr lang="en-US" sz="1000" b="1" dirty="0">
                  <a:solidFill>
                    <a:srgbClr val="444444"/>
                  </a:solidFill>
                  <a:latin typeface="Barlow"/>
                  <a:cs typeface="Calibri"/>
                </a:rPr>
                <a:t> School Official Exception</a:t>
              </a:r>
              <a:r>
                <a:rPr lang="en-US" sz="1000" dirty="0">
                  <a:solidFill>
                    <a:srgbClr val="444444"/>
                  </a:solidFill>
                  <a:latin typeface="Barlow"/>
                  <a:cs typeface="Calibri"/>
                </a:rPr>
                <a:t>.​</a:t>
              </a:r>
              <a:endParaRPr lang="en-US" sz="1000" dirty="0">
                <a:latin typeface="Barlow"/>
              </a:endParaRPr>
            </a:p>
            <a:p>
              <a:r>
                <a:rPr lang="en-US" sz="1200" dirty="0">
                  <a:solidFill>
                    <a:srgbClr val="444444"/>
                  </a:solidFill>
                  <a:cs typeface="Calibri"/>
                </a:rPr>
                <a:t>​</a:t>
              </a:r>
            </a:p>
          </p:txBody>
        </p:sp>
      </p:grpSp>
      <p:grpSp>
        <p:nvGrpSpPr>
          <p:cNvPr id="9" name="Group 8">
            <a:extLst>
              <a:ext uri="{FF2B5EF4-FFF2-40B4-BE49-F238E27FC236}">
                <a16:creationId xmlns:a16="http://schemas.microsoft.com/office/drawing/2014/main" id="{04D2742F-19D3-A145-D0D0-F8275CD460CE}"/>
              </a:ext>
            </a:extLst>
          </p:cNvPr>
          <p:cNvGrpSpPr/>
          <p:nvPr/>
        </p:nvGrpSpPr>
        <p:grpSpPr>
          <a:xfrm>
            <a:off x="3579658" y="3792236"/>
            <a:ext cx="8620090" cy="1136081"/>
            <a:chOff x="518159" y="2335530"/>
            <a:chExt cx="8023861" cy="861774"/>
          </a:xfrm>
        </p:grpSpPr>
        <p:sp>
          <p:nvSpPr>
            <p:cNvPr id="10" name="Oval 9">
              <a:extLst>
                <a:ext uri="{FF2B5EF4-FFF2-40B4-BE49-F238E27FC236}">
                  <a16:creationId xmlns:a16="http://schemas.microsoft.com/office/drawing/2014/main" id="{31C7A105-6B9F-532C-6C70-7A90F88AAC6C}"/>
                </a:ext>
              </a:extLst>
            </p:cNvPr>
            <p:cNvSpPr/>
            <p:nvPr/>
          </p:nvSpPr>
          <p:spPr>
            <a:xfrm>
              <a:off x="518159" y="2441447"/>
              <a:ext cx="1264920" cy="670560"/>
            </a:xfrm>
            <a:prstGeom prst="ellips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US" dirty="0">
                  <a:solidFill>
                    <a:schemeClr val="tx2"/>
                  </a:solidFill>
                  <a:latin typeface="Barlow"/>
                  <a:ea typeface="+mn-lt"/>
                  <a:cs typeface="+mn-lt"/>
                </a:rPr>
                <a:t>SOPIPA</a:t>
              </a:r>
            </a:p>
            <a:p>
              <a:pPr algn="ctr"/>
              <a:r>
                <a:rPr lang="en-US" dirty="0">
                  <a:solidFill>
                    <a:schemeClr val="tx2"/>
                  </a:solidFill>
                  <a:latin typeface="Barlow"/>
                  <a:ea typeface="+mn-lt"/>
                  <a:cs typeface="+mn-lt"/>
                </a:rPr>
                <a:t> (2014)</a:t>
              </a:r>
              <a:endParaRPr lang="en-US" dirty="0">
                <a:solidFill>
                  <a:schemeClr val="tx2"/>
                </a:solidFill>
                <a:latin typeface="Barlow"/>
              </a:endParaRPr>
            </a:p>
          </p:txBody>
        </p:sp>
        <p:sp>
          <p:nvSpPr>
            <p:cNvPr id="11" name="TextBox 10">
              <a:extLst>
                <a:ext uri="{FF2B5EF4-FFF2-40B4-BE49-F238E27FC236}">
                  <a16:creationId xmlns:a16="http://schemas.microsoft.com/office/drawing/2014/main" id="{A240422D-ABA6-6F93-CFAC-6F7309C6BCE5}"/>
                </a:ext>
              </a:extLst>
            </p:cNvPr>
            <p:cNvSpPr txBox="1"/>
            <p:nvPr/>
          </p:nvSpPr>
          <p:spPr>
            <a:xfrm>
              <a:off x="1783080" y="2335530"/>
              <a:ext cx="675894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444444"/>
                  </a:solidFill>
                  <a:latin typeface="Barlow"/>
                  <a:cs typeface="Calibri"/>
                </a:rPr>
                <a:t>​</a:t>
              </a:r>
            </a:p>
            <a:p>
              <a:r>
                <a:rPr lang="en-US" sz="1000" dirty="0">
                  <a:solidFill>
                    <a:srgbClr val="444444"/>
                  </a:solidFill>
                  <a:latin typeface="Barlow"/>
                  <a:cs typeface="Calibri"/>
                </a:rPr>
                <a:t>California Business and Professions Code section 22584, also known as the </a:t>
              </a:r>
              <a:r>
                <a:rPr lang="en-US" sz="1000" b="1" i="1" dirty="0">
                  <a:solidFill>
                    <a:srgbClr val="444444"/>
                  </a:solidFill>
                  <a:latin typeface="Barlow"/>
                  <a:cs typeface="Calibri"/>
                </a:rPr>
                <a:t>Student Online Personal Information Protection Act</a:t>
              </a:r>
              <a:r>
                <a:rPr lang="en-US" sz="1000" dirty="0">
                  <a:solidFill>
                    <a:srgbClr val="444444"/>
                  </a:solidFill>
                  <a:latin typeface="Barlow"/>
                  <a:cs typeface="Calibri"/>
                </a:rPr>
                <a:t>, takes effect on January 1, 2016, and sets forth privacy laws for operators of websites, online services, and applications that are marketed and used for K-12 school purposes, even if those operators do not contract with educational agencies. No Targeted Advertising.</a:t>
              </a:r>
            </a:p>
          </p:txBody>
        </p:sp>
      </p:grpSp>
      <p:grpSp>
        <p:nvGrpSpPr>
          <p:cNvPr id="12" name="Group 11">
            <a:extLst>
              <a:ext uri="{FF2B5EF4-FFF2-40B4-BE49-F238E27FC236}">
                <a16:creationId xmlns:a16="http://schemas.microsoft.com/office/drawing/2014/main" id="{DE66B69D-A5A5-704D-8E06-26A97D8AC2E2}"/>
              </a:ext>
            </a:extLst>
          </p:cNvPr>
          <p:cNvGrpSpPr/>
          <p:nvPr/>
        </p:nvGrpSpPr>
        <p:grpSpPr>
          <a:xfrm>
            <a:off x="4382170" y="5032857"/>
            <a:ext cx="7391401" cy="1211427"/>
            <a:chOff x="83819" y="3288030"/>
            <a:chExt cx="6294121" cy="861774"/>
          </a:xfrm>
        </p:grpSpPr>
        <p:sp>
          <p:nvSpPr>
            <p:cNvPr id="13" name="Oval 12">
              <a:extLst>
                <a:ext uri="{FF2B5EF4-FFF2-40B4-BE49-F238E27FC236}">
                  <a16:creationId xmlns:a16="http://schemas.microsoft.com/office/drawing/2014/main" id="{9EEFFDE1-E1F0-5865-47E9-4984AD9CD9FF}"/>
                </a:ext>
              </a:extLst>
            </p:cNvPr>
            <p:cNvSpPr/>
            <p:nvPr/>
          </p:nvSpPr>
          <p:spPr>
            <a:xfrm>
              <a:off x="83819" y="3386327"/>
              <a:ext cx="1264920" cy="670560"/>
            </a:xfrm>
            <a:prstGeom prst="ellips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US" sz="1300" dirty="0">
                  <a:solidFill>
                    <a:schemeClr val="tx2"/>
                  </a:solidFill>
                  <a:latin typeface="Barlow"/>
                  <a:ea typeface="+mn-lt"/>
                  <a:cs typeface="+mn-lt"/>
                </a:rPr>
                <a:t>Ed Code</a:t>
              </a:r>
              <a:endParaRPr lang="en-US" sz="1300" dirty="0">
                <a:solidFill>
                  <a:schemeClr val="tx2"/>
                </a:solidFill>
                <a:cs typeface="Arial"/>
              </a:endParaRPr>
            </a:p>
            <a:p>
              <a:pPr algn="ctr"/>
              <a:r>
                <a:rPr lang="en-US" sz="1300" dirty="0">
                  <a:solidFill>
                    <a:schemeClr val="tx2"/>
                  </a:solidFill>
                  <a:latin typeface="Barlow"/>
                  <a:ea typeface="+mn-lt"/>
                  <a:cs typeface="+mn-lt"/>
                </a:rPr>
                <a:t> 49073.1</a:t>
              </a:r>
              <a:endParaRPr lang="en-US" sz="1300" dirty="0">
                <a:solidFill>
                  <a:schemeClr val="tx2"/>
                </a:solidFill>
                <a:cs typeface="Arial"/>
              </a:endParaRPr>
            </a:p>
            <a:p>
              <a:pPr algn="ctr"/>
              <a:r>
                <a:rPr lang="en-US" sz="1300" dirty="0">
                  <a:solidFill>
                    <a:schemeClr val="tx2"/>
                  </a:solidFill>
                  <a:latin typeface="Barlow"/>
                  <a:ea typeface="+mn-lt"/>
                  <a:cs typeface="+mn-lt"/>
                </a:rPr>
                <a:t> (2015)</a:t>
              </a:r>
              <a:endParaRPr lang="en-US" sz="1300" dirty="0">
                <a:solidFill>
                  <a:schemeClr val="tx2"/>
                </a:solidFill>
                <a:latin typeface="Barlow"/>
              </a:endParaRPr>
            </a:p>
          </p:txBody>
        </p:sp>
        <p:sp>
          <p:nvSpPr>
            <p:cNvPr id="14" name="TextBox 13">
              <a:extLst>
                <a:ext uri="{FF2B5EF4-FFF2-40B4-BE49-F238E27FC236}">
                  <a16:creationId xmlns:a16="http://schemas.microsoft.com/office/drawing/2014/main" id="{5E4E1FEF-30C8-C3CF-48AE-765649192A90}"/>
                </a:ext>
              </a:extLst>
            </p:cNvPr>
            <p:cNvSpPr txBox="1"/>
            <p:nvPr/>
          </p:nvSpPr>
          <p:spPr>
            <a:xfrm>
              <a:off x="1455420" y="3288030"/>
              <a:ext cx="492252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444444"/>
                  </a:solidFill>
                  <a:latin typeface="Barlow"/>
                  <a:cs typeface="Calibri"/>
                </a:rPr>
                <a:t>​</a:t>
              </a:r>
            </a:p>
            <a:p>
              <a:r>
                <a:rPr lang="en-US" sz="1000" b="1" i="1" dirty="0" err="1">
                  <a:solidFill>
                    <a:srgbClr val="444444"/>
                  </a:solidFill>
                  <a:latin typeface="Barlow"/>
                  <a:cs typeface="Calibri"/>
                </a:rPr>
                <a:t>EdCode</a:t>
              </a:r>
              <a:r>
                <a:rPr lang="en-US" sz="1000" b="1" i="1" dirty="0">
                  <a:solidFill>
                    <a:srgbClr val="444444"/>
                  </a:solidFill>
                  <a:latin typeface="Barlow"/>
                  <a:cs typeface="Calibri"/>
                </a:rPr>
                <a:t> 49073.1 aka AB1584</a:t>
              </a:r>
              <a:r>
                <a:rPr lang="en-US" sz="1000" dirty="0">
                  <a:solidFill>
                    <a:srgbClr val="444444"/>
                  </a:solidFill>
                  <a:latin typeface="Barlow"/>
                  <a:cs typeface="Calibri"/>
                </a:rPr>
                <a:t> requirements apply to contracts for services that utilize electronic technology, including cloud-based services, for the digital storage, management and retrieval of pupil records, as well as educational software that authorizes a third-party provider to access, store and use pupil records.</a:t>
              </a:r>
            </a:p>
          </p:txBody>
        </p:sp>
      </p:grpSp>
      <p:pic>
        <p:nvPicPr>
          <p:cNvPr id="17" name="Picture 5" descr="A picture containing scale, device&#10;&#10;Description automatically generated">
            <a:extLst>
              <a:ext uri="{FF2B5EF4-FFF2-40B4-BE49-F238E27FC236}">
                <a16:creationId xmlns:a16="http://schemas.microsoft.com/office/drawing/2014/main" id="{A24BEE40-5F69-5735-6AD9-985087CBEF1B}"/>
              </a:ext>
            </a:extLst>
          </p:cNvPr>
          <p:cNvPicPr>
            <a:picLocks noChangeAspect="1"/>
          </p:cNvPicPr>
          <p:nvPr/>
        </p:nvPicPr>
        <p:blipFill>
          <a:blip r:embed="rId3"/>
          <a:stretch>
            <a:fillRect/>
          </a:stretch>
        </p:blipFill>
        <p:spPr>
          <a:xfrm>
            <a:off x="9966290" y="332692"/>
            <a:ext cx="2095500" cy="1894332"/>
          </a:xfrm>
          <a:prstGeom prst="rect">
            <a:avLst/>
          </a:prstGeom>
        </p:spPr>
      </p:pic>
    </p:spTree>
    <p:extLst>
      <p:ext uri="{BB962C8B-B14F-4D97-AF65-F5344CB8AC3E}">
        <p14:creationId xmlns:p14="http://schemas.microsoft.com/office/powerpoint/2010/main" val="2037521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Icon&#10;&#10;Description automatically generated">
            <a:extLst>
              <a:ext uri="{FF2B5EF4-FFF2-40B4-BE49-F238E27FC236}">
                <a16:creationId xmlns:a16="http://schemas.microsoft.com/office/drawing/2014/main" id="{87F9E449-31BC-770A-7BE9-DF41BE3BAF1F}"/>
              </a:ext>
            </a:extLst>
          </p:cNvPr>
          <p:cNvPicPr>
            <a:picLocks noChangeAspect="1"/>
          </p:cNvPicPr>
          <p:nvPr/>
        </p:nvPicPr>
        <p:blipFill>
          <a:blip r:embed="rId2"/>
          <a:stretch>
            <a:fillRect/>
          </a:stretch>
        </p:blipFill>
        <p:spPr>
          <a:xfrm rot="1495205">
            <a:off x="8459745" y="2301167"/>
            <a:ext cx="2743200" cy="3213243"/>
          </a:xfrm>
          <a:prstGeom prst="rect">
            <a:avLst/>
          </a:prstGeom>
          <a:ln>
            <a:noFill/>
          </a:ln>
        </p:spPr>
      </p:pic>
      <p:grpSp>
        <p:nvGrpSpPr>
          <p:cNvPr id="3" name="Group 2">
            <a:extLst>
              <a:ext uri="{FF2B5EF4-FFF2-40B4-BE49-F238E27FC236}">
                <a16:creationId xmlns:a16="http://schemas.microsoft.com/office/drawing/2014/main" id="{0F951207-D97C-3910-9F63-0CD6F3F0EA0F}"/>
              </a:ext>
            </a:extLst>
          </p:cNvPr>
          <p:cNvGrpSpPr/>
          <p:nvPr/>
        </p:nvGrpSpPr>
        <p:grpSpPr>
          <a:xfrm>
            <a:off x="3952068" y="1292488"/>
            <a:ext cx="2406097" cy="2011019"/>
            <a:chOff x="3161926" y="891539"/>
            <a:chExt cx="2082919" cy="1714500"/>
          </a:xfrm>
        </p:grpSpPr>
        <p:sp>
          <p:nvSpPr>
            <p:cNvPr id="4" name="Rectangle 3">
              <a:extLst>
                <a:ext uri="{FF2B5EF4-FFF2-40B4-BE49-F238E27FC236}">
                  <a16:creationId xmlns:a16="http://schemas.microsoft.com/office/drawing/2014/main" id="{6BFD3503-C44B-F0C0-8ACD-88188E5C38A8}"/>
                </a:ext>
              </a:extLst>
            </p:cNvPr>
            <p:cNvSpPr/>
            <p:nvPr/>
          </p:nvSpPr>
          <p:spPr>
            <a:xfrm>
              <a:off x="3263645" y="891539"/>
              <a:ext cx="1981200" cy="1714500"/>
            </a:xfrm>
            <a:prstGeom prst="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F46C50F-177E-0270-1332-E14371B5D2B7}"/>
                </a:ext>
              </a:extLst>
            </p:cNvPr>
            <p:cNvSpPr txBox="1"/>
            <p:nvPr/>
          </p:nvSpPr>
          <p:spPr>
            <a:xfrm>
              <a:off x="3161926" y="1462657"/>
              <a:ext cx="2080382" cy="5510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2C2A25"/>
                  </a:solidFill>
                  <a:latin typeface="Barlow"/>
                </a:rPr>
                <a:t>Unsure of where </a:t>
              </a:r>
              <a:endParaRPr lang="en-US" dirty="0"/>
            </a:p>
            <a:p>
              <a:pPr algn="ctr"/>
              <a:r>
                <a:rPr lang="en-US" dirty="0">
                  <a:solidFill>
                    <a:srgbClr val="2C2A25"/>
                  </a:solidFill>
                  <a:latin typeface="Barlow"/>
                </a:rPr>
                <a:t>to start?</a:t>
              </a:r>
              <a:endParaRPr lang="en-US" dirty="0"/>
            </a:p>
          </p:txBody>
        </p:sp>
      </p:grpSp>
      <p:grpSp>
        <p:nvGrpSpPr>
          <p:cNvPr id="6" name="Group 5">
            <a:extLst>
              <a:ext uri="{FF2B5EF4-FFF2-40B4-BE49-F238E27FC236}">
                <a16:creationId xmlns:a16="http://schemas.microsoft.com/office/drawing/2014/main" id="{96A4A858-8ED3-60CA-255F-4F13B54227F2}"/>
              </a:ext>
            </a:extLst>
          </p:cNvPr>
          <p:cNvGrpSpPr/>
          <p:nvPr/>
        </p:nvGrpSpPr>
        <p:grpSpPr>
          <a:xfrm>
            <a:off x="6562397" y="1292488"/>
            <a:ext cx="2165747" cy="1998585"/>
            <a:chOff x="5223084" y="891539"/>
            <a:chExt cx="2080382" cy="1714500"/>
          </a:xfrm>
        </p:grpSpPr>
        <p:sp>
          <p:nvSpPr>
            <p:cNvPr id="7" name="Rectangle 6">
              <a:extLst>
                <a:ext uri="{FF2B5EF4-FFF2-40B4-BE49-F238E27FC236}">
                  <a16:creationId xmlns:a16="http://schemas.microsoft.com/office/drawing/2014/main" id="{BB3E7EC4-D4F7-DF19-27DB-7D7F223B19FF}"/>
                </a:ext>
              </a:extLst>
            </p:cNvPr>
            <p:cNvSpPr/>
            <p:nvPr/>
          </p:nvSpPr>
          <p:spPr>
            <a:xfrm>
              <a:off x="5321045" y="891539"/>
              <a:ext cx="1981200" cy="1714500"/>
            </a:xfrm>
            <a:prstGeom prst="rect">
              <a:avLst/>
            </a:prstGeom>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28F4C46-B2D4-B10A-B225-84FD2891257B}"/>
                </a:ext>
              </a:extLst>
            </p:cNvPr>
            <p:cNvSpPr txBox="1"/>
            <p:nvPr/>
          </p:nvSpPr>
          <p:spPr>
            <a:xfrm>
              <a:off x="5223084" y="1453366"/>
              <a:ext cx="2080382" cy="55446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2C2A25"/>
                  </a:solidFill>
                  <a:latin typeface="Barlow"/>
                </a:rPr>
                <a:t>Not enough time and/or personnel?</a:t>
              </a:r>
            </a:p>
          </p:txBody>
        </p:sp>
      </p:grpSp>
      <p:sp>
        <p:nvSpPr>
          <p:cNvPr id="10" name="Rectangle 9">
            <a:extLst>
              <a:ext uri="{FF2B5EF4-FFF2-40B4-BE49-F238E27FC236}">
                <a16:creationId xmlns:a16="http://schemas.microsoft.com/office/drawing/2014/main" id="{8ABEA9D6-F8EB-31D5-9F20-75D1FB2215ED}"/>
              </a:ext>
            </a:extLst>
          </p:cNvPr>
          <p:cNvSpPr/>
          <p:nvPr/>
        </p:nvSpPr>
        <p:spPr>
          <a:xfrm>
            <a:off x="1445666" y="1304922"/>
            <a:ext cx="1981200" cy="1714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0E01F9B-B114-6903-CB34-657BE272F61D}"/>
              </a:ext>
            </a:extLst>
          </p:cNvPr>
          <p:cNvSpPr/>
          <p:nvPr/>
        </p:nvSpPr>
        <p:spPr>
          <a:xfrm>
            <a:off x="6648984" y="3404370"/>
            <a:ext cx="2079161" cy="1864312"/>
          </a:xfrm>
          <a:prstGeom prst="rect">
            <a:avLst/>
          </a:prstGeom>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2C2A25"/>
                </a:solidFill>
                <a:latin typeface="Barlow"/>
              </a:rPr>
              <a:t>Too little funding for legal review of contracts?</a:t>
            </a:r>
            <a:endParaRPr lang="en-US" sz="1800" dirty="0"/>
          </a:p>
        </p:txBody>
      </p:sp>
      <p:sp>
        <p:nvSpPr>
          <p:cNvPr id="22" name="Rectangle 21">
            <a:extLst>
              <a:ext uri="{FF2B5EF4-FFF2-40B4-BE49-F238E27FC236}">
                <a16:creationId xmlns:a16="http://schemas.microsoft.com/office/drawing/2014/main" id="{873B316B-DF9C-64FF-E6B0-39279ED2FD88}"/>
              </a:ext>
            </a:extLst>
          </p:cNvPr>
          <p:cNvSpPr/>
          <p:nvPr/>
        </p:nvSpPr>
        <p:spPr>
          <a:xfrm>
            <a:off x="4076054" y="3406998"/>
            <a:ext cx="2282111" cy="1864313"/>
          </a:xfrm>
          <a:prstGeom prst="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2C2A25"/>
                </a:solidFill>
                <a:latin typeface="Barlow"/>
              </a:rPr>
              <a:t>Drowning with the number of contracts needed?</a:t>
            </a:r>
          </a:p>
        </p:txBody>
      </p:sp>
    </p:spTree>
    <p:extLst>
      <p:ext uri="{BB962C8B-B14F-4D97-AF65-F5344CB8AC3E}">
        <p14:creationId xmlns:p14="http://schemas.microsoft.com/office/powerpoint/2010/main" val="90360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290C6B-81B8-DE6F-F156-8B2F7C77F905}"/>
              </a:ext>
            </a:extLst>
          </p:cNvPr>
          <p:cNvSpPr txBox="1"/>
          <p:nvPr/>
        </p:nvSpPr>
        <p:spPr>
          <a:xfrm>
            <a:off x="3673098" y="563438"/>
            <a:ext cx="7315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chemeClr val="tx2"/>
                </a:solidFill>
                <a:effectLst>
                  <a:outerShdw blurRad="50800" dist="50800" dir="5400000" algn="ctr" rotWithShape="0">
                    <a:schemeClr val="bg1"/>
                  </a:outerShdw>
                </a:effectLst>
                <a:latin typeface="Barlow"/>
              </a:rPr>
              <a:t>What is Privacy Services?</a:t>
            </a:r>
          </a:p>
        </p:txBody>
      </p:sp>
      <p:pic>
        <p:nvPicPr>
          <p:cNvPr id="3" name="Picture 4">
            <a:extLst>
              <a:ext uri="{FF2B5EF4-FFF2-40B4-BE49-F238E27FC236}">
                <a16:creationId xmlns:a16="http://schemas.microsoft.com/office/drawing/2014/main" id="{56D434B0-2318-776A-58A0-9E0DA05A0214}"/>
              </a:ext>
            </a:extLst>
          </p:cNvPr>
          <p:cNvPicPr>
            <a:picLocks noChangeAspect="1"/>
          </p:cNvPicPr>
          <p:nvPr/>
        </p:nvPicPr>
        <p:blipFill>
          <a:blip r:embed="rId2"/>
          <a:stretch>
            <a:fillRect/>
          </a:stretch>
        </p:blipFill>
        <p:spPr>
          <a:xfrm>
            <a:off x="4215539" y="2446300"/>
            <a:ext cx="5565281" cy="2435663"/>
          </a:xfrm>
          <a:prstGeom prst="rect">
            <a:avLst/>
          </a:prstGeom>
        </p:spPr>
      </p:pic>
    </p:spTree>
    <p:extLst>
      <p:ext uri="{BB962C8B-B14F-4D97-AF65-F5344CB8AC3E}">
        <p14:creationId xmlns:p14="http://schemas.microsoft.com/office/powerpoint/2010/main" val="315005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Icon&#10;&#10;Description automatically generated">
            <a:extLst>
              <a:ext uri="{FF2B5EF4-FFF2-40B4-BE49-F238E27FC236}">
                <a16:creationId xmlns:a16="http://schemas.microsoft.com/office/drawing/2014/main" id="{87F9E449-31BC-770A-7BE9-DF41BE3BAF1F}"/>
              </a:ext>
            </a:extLst>
          </p:cNvPr>
          <p:cNvPicPr>
            <a:picLocks noChangeAspect="1"/>
          </p:cNvPicPr>
          <p:nvPr/>
        </p:nvPicPr>
        <p:blipFill>
          <a:blip r:embed="rId2"/>
          <a:stretch>
            <a:fillRect/>
          </a:stretch>
        </p:blipFill>
        <p:spPr>
          <a:xfrm rot="1495205">
            <a:off x="8459745" y="2301167"/>
            <a:ext cx="2743200" cy="3213243"/>
          </a:xfrm>
          <a:prstGeom prst="rect">
            <a:avLst/>
          </a:prstGeom>
          <a:ln>
            <a:noFill/>
          </a:ln>
        </p:spPr>
      </p:pic>
      <p:grpSp>
        <p:nvGrpSpPr>
          <p:cNvPr id="3" name="Group 2">
            <a:extLst>
              <a:ext uri="{FF2B5EF4-FFF2-40B4-BE49-F238E27FC236}">
                <a16:creationId xmlns:a16="http://schemas.microsoft.com/office/drawing/2014/main" id="{0F951207-D97C-3910-9F63-0CD6F3F0EA0F}"/>
              </a:ext>
            </a:extLst>
          </p:cNvPr>
          <p:cNvGrpSpPr/>
          <p:nvPr/>
        </p:nvGrpSpPr>
        <p:grpSpPr>
          <a:xfrm>
            <a:off x="3952068" y="1292488"/>
            <a:ext cx="2406097" cy="2011019"/>
            <a:chOff x="3161926" y="891539"/>
            <a:chExt cx="2082919" cy="1714500"/>
          </a:xfrm>
        </p:grpSpPr>
        <p:sp>
          <p:nvSpPr>
            <p:cNvPr id="4" name="Rectangle 3">
              <a:extLst>
                <a:ext uri="{FF2B5EF4-FFF2-40B4-BE49-F238E27FC236}">
                  <a16:creationId xmlns:a16="http://schemas.microsoft.com/office/drawing/2014/main" id="{6BFD3503-C44B-F0C0-8ACD-88188E5C38A8}"/>
                </a:ext>
              </a:extLst>
            </p:cNvPr>
            <p:cNvSpPr/>
            <p:nvPr/>
          </p:nvSpPr>
          <p:spPr>
            <a:xfrm>
              <a:off x="3263645" y="891539"/>
              <a:ext cx="1981200" cy="1714500"/>
            </a:xfrm>
            <a:prstGeom prst="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F46C50F-177E-0270-1332-E14371B5D2B7}"/>
                </a:ext>
              </a:extLst>
            </p:cNvPr>
            <p:cNvSpPr txBox="1"/>
            <p:nvPr/>
          </p:nvSpPr>
          <p:spPr>
            <a:xfrm>
              <a:off x="3161926" y="1462657"/>
              <a:ext cx="2080382" cy="5510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dirty="0">
                  <a:solidFill>
                    <a:srgbClr val="2C2A25"/>
                  </a:solidFill>
                  <a:latin typeface="Barlow"/>
                </a:rPr>
                <a:t>Easily submit your vetting requests</a:t>
              </a:r>
              <a:endParaRPr lang="en-US" dirty="0"/>
            </a:p>
          </p:txBody>
        </p:sp>
      </p:grpSp>
      <p:grpSp>
        <p:nvGrpSpPr>
          <p:cNvPr id="6" name="Group 5">
            <a:extLst>
              <a:ext uri="{FF2B5EF4-FFF2-40B4-BE49-F238E27FC236}">
                <a16:creationId xmlns:a16="http://schemas.microsoft.com/office/drawing/2014/main" id="{96A4A858-8ED3-60CA-255F-4F13B54227F2}"/>
              </a:ext>
            </a:extLst>
          </p:cNvPr>
          <p:cNvGrpSpPr/>
          <p:nvPr/>
        </p:nvGrpSpPr>
        <p:grpSpPr>
          <a:xfrm>
            <a:off x="6664375" y="1292488"/>
            <a:ext cx="2063767" cy="1998585"/>
            <a:chOff x="5321044" y="891539"/>
            <a:chExt cx="1982422" cy="1714500"/>
          </a:xfrm>
        </p:grpSpPr>
        <p:sp>
          <p:nvSpPr>
            <p:cNvPr id="7" name="Rectangle 6">
              <a:extLst>
                <a:ext uri="{FF2B5EF4-FFF2-40B4-BE49-F238E27FC236}">
                  <a16:creationId xmlns:a16="http://schemas.microsoft.com/office/drawing/2014/main" id="{BB3E7EC4-D4F7-DF19-27DB-7D7F223B19FF}"/>
                </a:ext>
              </a:extLst>
            </p:cNvPr>
            <p:cNvSpPr/>
            <p:nvPr/>
          </p:nvSpPr>
          <p:spPr>
            <a:xfrm>
              <a:off x="5321045" y="891539"/>
              <a:ext cx="1981200" cy="1714500"/>
            </a:xfrm>
            <a:prstGeom prst="rect">
              <a:avLst/>
            </a:prstGeom>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28F4C46-B2D4-B10A-B225-84FD2891257B}"/>
                </a:ext>
              </a:extLst>
            </p:cNvPr>
            <p:cNvSpPr txBox="1"/>
            <p:nvPr/>
          </p:nvSpPr>
          <p:spPr>
            <a:xfrm>
              <a:off x="5321044" y="1440071"/>
              <a:ext cx="1982422" cy="79208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dirty="0">
                  <a:solidFill>
                    <a:srgbClr val="2C2A25"/>
                  </a:solidFill>
                  <a:latin typeface="Barlow"/>
                </a:rPr>
                <a:t>Dedicated tech assigned to your district</a:t>
              </a:r>
            </a:p>
          </p:txBody>
        </p:sp>
      </p:grpSp>
      <p:sp>
        <p:nvSpPr>
          <p:cNvPr id="10" name="Rectangle 9">
            <a:extLst>
              <a:ext uri="{FF2B5EF4-FFF2-40B4-BE49-F238E27FC236}">
                <a16:creationId xmlns:a16="http://schemas.microsoft.com/office/drawing/2014/main" id="{8ABEA9D6-F8EB-31D5-9F20-75D1FB2215ED}"/>
              </a:ext>
            </a:extLst>
          </p:cNvPr>
          <p:cNvSpPr/>
          <p:nvPr/>
        </p:nvSpPr>
        <p:spPr>
          <a:xfrm>
            <a:off x="1445666" y="1304922"/>
            <a:ext cx="1981200" cy="1714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0E01F9B-B114-6903-CB34-657BE272F61D}"/>
              </a:ext>
            </a:extLst>
          </p:cNvPr>
          <p:cNvSpPr/>
          <p:nvPr/>
        </p:nvSpPr>
        <p:spPr>
          <a:xfrm>
            <a:off x="6648984" y="3404370"/>
            <a:ext cx="2079161" cy="1864312"/>
          </a:xfrm>
          <a:prstGeom prst="rect">
            <a:avLst/>
          </a:prstGeom>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2C2A25"/>
                </a:solidFill>
                <a:latin typeface="Barlow"/>
              </a:rPr>
              <a:t>We negotiate DPAs with F3 legal counsel review, at no additional charge</a:t>
            </a:r>
          </a:p>
        </p:txBody>
      </p:sp>
      <p:sp>
        <p:nvSpPr>
          <p:cNvPr id="22" name="Rectangle 21">
            <a:extLst>
              <a:ext uri="{FF2B5EF4-FFF2-40B4-BE49-F238E27FC236}">
                <a16:creationId xmlns:a16="http://schemas.microsoft.com/office/drawing/2014/main" id="{873B316B-DF9C-64FF-E6B0-39279ED2FD88}"/>
              </a:ext>
            </a:extLst>
          </p:cNvPr>
          <p:cNvSpPr/>
          <p:nvPr/>
        </p:nvSpPr>
        <p:spPr>
          <a:xfrm>
            <a:off x="4076054" y="3406998"/>
            <a:ext cx="2282111" cy="1864313"/>
          </a:xfrm>
          <a:prstGeom prst="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2C2A25"/>
                </a:solidFill>
                <a:latin typeface="Barlow"/>
              </a:rPr>
              <a:t>We maintain and manage your contract requests</a:t>
            </a:r>
          </a:p>
          <a:p>
            <a:pPr algn="ctr"/>
            <a:endParaRPr lang="en-US" sz="1800" dirty="0">
              <a:solidFill>
                <a:srgbClr val="2C2A25"/>
              </a:solidFill>
              <a:latin typeface="Barlow"/>
            </a:endParaRPr>
          </a:p>
        </p:txBody>
      </p:sp>
    </p:spTree>
    <p:extLst>
      <p:ext uri="{BB962C8B-B14F-4D97-AF65-F5344CB8AC3E}">
        <p14:creationId xmlns:p14="http://schemas.microsoft.com/office/powerpoint/2010/main" val="3353470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DD14E7-CF02-D1F3-44FB-2024F6FDCD12}"/>
              </a:ext>
            </a:extLst>
          </p:cNvPr>
          <p:cNvSpPr txBox="1"/>
          <p:nvPr/>
        </p:nvSpPr>
        <p:spPr>
          <a:xfrm>
            <a:off x="3310180" y="427518"/>
            <a:ext cx="7414647" cy="646331"/>
          </a:xfrm>
          <a:prstGeom prst="rect">
            <a:avLst/>
          </a:prstGeom>
          <a:noFill/>
        </p:spPr>
        <p:txBody>
          <a:bodyPr wrap="square">
            <a:spAutoFit/>
          </a:bodyPr>
          <a:lstStyle/>
          <a:p>
            <a:pPr algn="ctr"/>
            <a:r>
              <a:rPr lang="en-US" sz="3600" b="1" dirty="0">
                <a:solidFill>
                  <a:schemeClr val="tx2"/>
                </a:solidFill>
                <a:effectLst>
                  <a:glow rad="127000">
                    <a:schemeClr val="bg1"/>
                  </a:glow>
                </a:effectLst>
                <a:latin typeface="Barlow"/>
              </a:rPr>
              <a:t>Privacy Services Pricing</a:t>
            </a:r>
            <a:endParaRPr lang="en-US" sz="3600" b="1" dirty="0">
              <a:solidFill>
                <a:schemeClr val="tx2"/>
              </a:solidFill>
              <a:effectLst>
                <a:glow rad="127000">
                  <a:schemeClr val="bg1"/>
                </a:glow>
              </a:effectLst>
              <a:latin typeface="Barlow"/>
              <a:ea typeface="Open Sans"/>
              <a:cs typeface="Open Sans"/>
            </a:endParaRPr>
          </a:p>
        </p:txBody>
      </p:sp>
      <p:pic>
        <p:nvPicPr>
          <p:cNvPr id="4" name="Picture 3" descr="Table&#10;&#10;Description automatically generated">
            <a:extLst>
              <a:ext uri="{FF2B5EF4-FFF2-40B4-BE49-F238E27FC236}">
                <a16:creationId xmlns:a16="http://schemas.microsoft.com/office/drawing/2014/main" id="{255A5C41-47B8-E8BE-5638-02F71D639959}"/>
              </a:ext>
            </a:extLst>
          </p:cNvPr>
          <p:cNvPicPr>
            <a:picLocks noChangeAspect="1"/>
          </p:cNvPicPr>
          <p:nvPr/>
        </p:nvPicPr>
        <p:blipFill rotWithShape="1">
          <a:blip r:embed="rId2"/>
          <a:srcRect b="33333"/>
          <a:stretch/>
        </p:blipFill>
        <p:spPr>
          <a:xfrm>
            <a:off x="3998562" y="1456843"/>
            <a:ext cx="5867853" cy="50573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09793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358E1B-1DA6-1C68-C0E3-99E175306163}"/>
              </a:ext>
            </a:extLst>
          </p:cNvPr>
          <p:cNvSpPr txBox="1"/>
          <p:nvPr/>
        </p:nvSpPr>
        <p:spPr>
          <a:xfrm>
            <a:off x="2823100" y="882562"/>
            <a:ext cx="8124986" cy="646331"/>
          </a:xfrm>
          <a:prstGeom prst="rect">
            <a:avLst/>
          </a:prstGeom>
          <a:noFill/>
        </p:spPr>
        <p:txBody>
          <a:bodyPr wrap="square">
            <a:spAutoFit/>
          </a:bodyPr>
          <a:lstStyle/>
          <a:p>
            <a:pPr algn="ctr"/>
            <a:r>
              <a:rPr lang="en-US" sz="3600" b="1" dirty="0" err="1">
                <a:solidFill>
                  <a:schemeClr val="tx2"/>
                </a:solidFill>
                <a:effectLst>
                  <a:outerShdw blurRad="50800" dist="50800" dir="5400000" algn="ctr" rotWithShape="0">
                    <a:schemeClr val="bg1"/>
                  </a:outerShdw>
                </a:effectLst>
                <a:latin typeface="Barlow"/>
                <a:ea typeface="Calibri"/>
                <a:cs typeface="Calibri"/>
              </a:rPr>
              <a:t>www.CITEPrivacy.org</a:t>
            </a:r>
            <a:endParaRPr lang="en-US" sz="3600" b="1" dirty="0">
              <a:solidFill>
                <a:schemeClr val="tx2"/>
              </a:solidFill>
              <a:effectLst>
                <a:outerShdw blurRad="50800" dist="50800" dir="5400000" algn="ctr" rotWithShape="0">
                  <a:schemeClr val="bg1"/>
                </a:outerShdw>
              </a:effectLst>
              <a:latin typeface="Barlow"/>
              <a:ea typeface="Calibri"/>
              <a:cs typeface="Calibri"/>
            </a:endParaRPr>
          </a:p>
        </p:txBody>
      </p:sp>
      <p:pic>
        <p:nvPicPr>
          <p:cNvPr id="5" name="Picture 4">
            <a:extLst>
              <a:ext uri="{FF2B5EF4-FFF2-40B4-BE49-F238E27FC236}">
                <a16:creationId xmlns:a16="http://schemas.microsoft.com/office/drawing/2014/main" id="{CD41A87E-5CE9-9CB5-B72D-60796B821145}"/>
              </a:ext>
            </a:extLst>
          </p:cNvPr>
          <p:cNvPicPr>
            <a:picLocks noChangeAspect="1"/>
          </p:cNvPicPr>
          <p:nvPr/>
        </p:nvPicPr>
        <p:blipFill>
          <a:blip r:embed="rId2"/>
          <a:stretch>
            <a:fillRect/>
          </a:stretch>
        </p:blipFill>
        <p:spPr>
          <a:xfrm>
            <a:off x="2699467" y="3022169"/>
            <a:ext cx="8725222" cy="929899"/>
          </a:xfrm>
          <a:prstGeom prst="rect">
            <a:avLst/>
          </a:prstGeom>
        </p:spPr>
      </p:pic>
    </p:spTree>
    <p:extLst>
      <p:ext uri="{BB962C8B-B14F-4D97-AF65-F5344CB8AC3E}">
        <p14:creationId xmlns:p14="http://schemas.microsoft.com/office/powerpoint/2010/main" val="3690721635"/>
      </p:ext>
    </p:extLst>
  </p:cSld>
  <p:clrMapOvr>
    <a:masterClrMapping/>
  </p:clrMapOvr>
</p:sld>
</file>

<file path=ppt/theme/theme1.xml><?xml version="1.0" encoding="utf-8"?>
<a:theme xmlns:a="http://schemas.openxmlformats.org/drawingml/2006/main" name="Office Theme">
  <a:themeElements>
    <a:clrScheme name="Custom 3">
      <a:dk1>
        <a:srgbClr val="E33C30"/>
      </a:dk1>
      <a:lt1>
        <a:srgbClr val="FFFFFF"/>
      </a:lt1>
      <a:dk2>
        <a:srgbClr val="000000"/>
      </a:dk2>
      <a:lt2>
        <a:srgbClr val="DDDDDD"/>
      </a:lt2>
      <a:accent1>
        <a:srgbClr val="02AAAA"/>
      </a:accent1>
      <a:accent2>
        <a:srgbClr val="4554A0"/>
      </a:accent2>
      <a:accent3>
        <a:srgbClr val="49BC15"/>
      </a:accent3>
      <a:accent4>
        <a:srgbClr val="58595B"/>
      </a:accent4>
      <a:accent5>
        <a:srgbClr val="C1A327"/>
      </a:accent5>
      <a:accent6>
        <a:srgbClr val="D8642A"/>
      </a:accent6>
      <a:hlink>
        <a:srgbClr val="8E2210"/>
      </a:hlink>
      <a:folHlink>
        <a:srgbClr val="B2B2B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dirty="0">
            <a:latin typeface="+mj-lt"/>
          </a:defRPr>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96f3f73-4643-46c7-a3bc-23a4d65fa1f4">
      <Terms xmlns="http://schemas.microsoft.com/office/infopath/2007/PartnerControls"/>
    </lcf76f155ced4ddcb4097134ff3c332f>
    <TaxCatchAll xmlns="fda3e5eb-62ae-43f1-a4a8-681c08b75a8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75F8CE8558C12439F6474F3D66766A2" ma:contentTypeVersion="16" ma:contentTypeDescription="Create a new document." ma:contentTypeScope="" ma:versionID="f84f839414d8b31cd826dd6b7deddcc4">
  <xsd:schema xmlns:xsd="http://www.w3.org/2001/XMLSchema" xmlns:xs="http://www.w3.org/2001/XMLSchema" xmlns:p="http://schemas.microsoft.com/office/2006/metadata/properties" xmlns:ns2="396f3f73-4643-46c7-a3bc-23a4d65fa1f4" xmlns:ns3="fda3e5eb-62ae-43f1-a4a8-681c08b75a87" targetNamespace="http://schemas.microsoft.com/office/2006/metadata/properties" ma:root="true" ma:fieldsID="217ca7facdff2ce682772a3b8b595ea2" ns2:_="" ns3:_="">
    <xsd:import namespace="396f3f73-4643-46c7-a3bc-23a4d65fa1f4"/>
    <xsd:import namespace="fda3e5eb-62ae-43f1-a4a8-681c08b75a8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6f3f73-4643-46c7-a3bc-23a4d65fa1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a79b355-5bb7-4b84-a732-79158236929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da3e5eb-62ae-43f1-a4a8-681c08b75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32b0cdb-9d72-426a-9896-5738a3fa1e6b}" ma:internalName="TaxCatchAll" ma:showField="CatchAllData" ma:web="fda3e5eb-62ae-43f1-a4a8-681c08b75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30AB89-2C52-415F-B1C1-D7A537DC11AE}">
  <ds:schemaRefs>
    <ds:schemaRef ds:uri="http://schemas.microsoft.com/office/2006/metadata/properties"/>
    <ds:schemaRef ds:uri="http://schemas.microsoft.com/office/infopath/2007/PartnerControls"/>
    <ds:schemaRef ds:uri="396f3f73-4643-46c7-a3bc-23a4d65fa1f4"/>
    <ds:schemaRef ds:uri="fda3e5eb-62ae-43f1-a4a8-681c08b75a87"/>
  </ds:schemaRefs>
</ds:datastoreItem>
</file>

<file path=customXml/itemProps2.xml><?xml version="1.0" encoding="utf-8"?>
<ds:datastoreItem xmlns:ds="http://schemas.openxmlformats.org/officeDocument/2006/customXml" ds:itemID="{7EBEE6EA-83FD-4DEE-95AA-54E57A947103}">
  <ds:schemaRefs>
    <ds:schemaRef ds:uri="http://schemas.microsoft.com/sharepoint/v3/contenttype/forms"/>
  </ds:schemaRefs>
</ds:datastoreItem>
</file>

<file path=customXml/itemProps3.xml><?xml version="1.0" encoding="utf-8"?>
<ds:datastoreItem xmlns:ds="http://schemas.openxmlformats.org/officeDocument/2006/customXml" ds:itemID="{713EA5CB-3C70-4A92-954E-24DC898645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6f3f73-4643-46c7-a3bc-23a4d65fa1f4"/>
    <ds:schemaRef ds:uri="fda3e5eb-62ae-43f1-a4a8-681c08b75a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1010</TotalTime>
  <Words>514</Words>
  <Application>Microsoft Macintosh PowerPoint</Application>
  <PresentationFormat>Widescreen</PresentationFormat>
  <Paragraphs>64</Paragraphs>
  <Slides>15</Slides>
  <Notes>1</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5" baseType="lpstr">
      <vt:lpstr>Arial</vt:lpstr>
      <vt:lpstr>Barlow</vt:lpstr>
      <vt:lpstr>Calibri</vt:lpstr>
      <vt:lpstr>Cambria</vt:lpstr>
      <vt:lpstr>Franklin Gothic Book</vt:lpstr>
      <vt:lpstr>Franklin Gothic Medium</vt:lpstr>
      <vt:lpstr>Segoe UI</vt:lpstr>
      <vt:lpstr>Trebuchet MS</vt:lpstr>
      <vt:lpstr>Office Theme</vt:lpstr>
      <vt:lpstr>Acrobat.Document.DC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Heather Mogavero</cp:lastModifiedBy>
  <cp:revision>37</cp:revision>
  <dcterms:created xsi:type="dcterms:W3CDTF">2019-10-24T17:52:16Z</dcterms:created>
  <dcterms:modified xsi:type="dcterms:W3CDTF">2023-03-30T18:45:41Z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0x010100875F8CE8558C12439F6474F3D66766A2</vt:lpwstr>
  </property>
</Properties>
</file>