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40" r:id="rId1"/>
  </p:sldMasterIdLst>
  <p:sldIdLst>
    <p:sldId id="256" r:id="rId2"/>
    <p:sldId id="257" r:id="rId3"/>
    <p:sldId id="269" r:id="rId4"/>
    <p:sldId id="270" r:id="rId5"/>
    <p:sldId id="271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old Naylor" initials="HN" lastIdx="1" clrIdx="0">
    <p:extLst>
      <p:ext uri="{19B8F6BF-5375-455C-9EA6-DF929625EA0E}">
        <p15:presenceInfo xmlns:p15="http://schemas.microsoft.com/office/powerpoint/2012/main" userId="c788519297f583e6" providerId="Windows Live"/>
      </p:ext>
    </p:extLst>
  </p:cmAuthor>
  <p:cmAuthor id="2" name="Cynthia" initials="C" lastIdx="1" clrIdx="1">
    <p:extLst>
      <p:ext uri="{19B8F6BF-5375-455C-9EA6-DF929625EA0E}">
        <p15:presenceInfo xmlns:p15="http://schemas.microsoft.com/office/powerpoint/2012/main" userId="Cynth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97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60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old" userId="85b827ea-16e4-40c5-a7cd-2eb636e8f0af" providerId="ADAL" clId="{ABBEDF82-1070-4409-A5EF-EA2D99E5B226}"/>
    <pc:docChg chg="modSld">
      <pc:chgData name="Harold" userId="85b827ea-16e4-40c5-a7cd-2eb636e8f0af" providerId="ADAL" clId="{ABBEDF82-1070-4409-A5EF-EA2D99E5B226}" dt="2021-08-16T19:08:18.803" v="6" actId="20577"/>
      <pc:docMkLst>
        <pc:docMk/>
      </pc:docMkLst>
      <pc:sldChg chg="modSp mod">
        <pc:chgData name="Harold" userId="85b827ea-16e4-40c5-a7cd-2eb636e8f0af" providerId="ADAL" clId="{ABBEDF82-1070-4409-A5EF-EA2D99E5B226}" dt="2021-08-16T19:08:18.803" v="6" actId="20577"/>
        <pc:sldMkLst>
          <pc:docMk/>
          <pc:sldMk cId="3219681134" sldId="270"/>
        </pc:sldMkLst>
        <pc:spChg chg="mod">
          <ac:chgData name="Harold" userId="85b827ea-16e4-40c5-a7cd-2eb636e8f0af" providerId="ADAL" clId="{ABBEDF82-1070-4409-A5EF-EA2D99E5B226}" dt="2021-08-16T19:08:18.803" v="6" actId="20577"/>
          <ac:spMkLst>
            <pc:docMk/>
            <pc:sldMk cId="3219681134" sldId="270"/>
            <ac:spMk id="6" creationId="{0ED73834-966B-4D95-8F4F-042247AC51B7}"/>
          </ac:spMkLst>
        </pc:spChg>
      </pc:sldChg>
    </pc:docChg>
  </pc:docChgLst>
  <pc:docChgLst>
    <pc:chgData name="Harold" userId="85b827ea-16e4-40c5-a7cd-2eb636e8f0af" providerId="ADAL" clId="{3EE719AB-7C53-4005-A721-F01634F57BEF}"/>
    <pc:docChg chg="undo custSel addSld modSld sldOrd">
      <pc:chgData name="Harold" userId="85b827ea-16e4-40c5-a7cd-2eb636e8f0af" providerId="ADAL" clId="{3EE719AB-7C53-4005-A721-F01634F57BEF}" dt="2021-05-07T19:04:11.692" v="2473" actId="20577"/>
      <pc:docMkLst>
        <pc:docMk/>
      </pc:docMkLst>
      <pc:sldChg chg="modSp mod">
        <pc:chgData name="Harold" userId="85b827ea-16e4-40c5-a7cd-2eb636e8f0af" providerId="ADAL" clId="{3EE719AB-7C53-4005-A721-F01634F57BEF}" dt="2021-05-07T18:22:26.737" v="869" actId="5793"/>
        <pc:sldMkLst>
          <pc:docMk/>
          <pc:sldMk cId="3467687936" sldId="256"/>
        </pc:sldMkLst>
        <pc:spChg chg="mod">
          <ac:chgData name="Harold" userId="85b827ea-16e4-40c5-a7cd-2eb636e8f0af" providerId="ADAL" clId="{3EE719AB-7C53-4005-A721-F01634F57BEF}" dt="2021-05-07T18:22:15.439" v="852" actId="20577"/>
          <ac:spMkLst>
            <pc:docMk/>
            <pc:sldMk cId="3467687936" sldId="256"/>
            <ac:spMk id="2" creationId="{5908DB4A-AB6E-497C-A415-A6E94BBFB976}"/>
          </ac:spMkLst>
        </pc:spChg>
        <pc:spChg chg="mod">
          <ac:chgData name="Harold" userId="85b827ea-16e4-40c5-a7cd-2eb636e8f0af" providerId="ADAL" clId="{3EE719AB-7C53-4005-A721-F01634F57BEF}" dt="2021-05-07T18:22:26.737" v="869" actId="5793"/>
          <ac:spMkLst>
            <pc:docMk/>
            <pc:sldMk cId="3467687936" sldId="256"/>
            <ac:spMk id="3" creationId="{408264B8-956C-410D-B6E8-65C1F0BEAB10}"/>
          </ac:spMkLst>
        </pc:spChg>
      </pc:sldChg>
      <pc:sldChg chg="modSp mod ord">
        <pc:chgData name="Harold" userId="85b827ea-16e4-40c5-a7cd-2eb636e8f0af" providerId="ADAL" clId="{3EE719AB-7C53-4005-A721-F01634F57BEF}" dt="2021-05-07T18:59:51.692" v="1902"/>
        <pc:sldMkLst>
          <pc:docMk/>
          <pc:sldMk cId="808059069" sldId="257"/>
        </pc:sldMkLst>
        <pc:spChg chg="mod">
          <ac:chgData name="Harold" userId="85b827ea-16e4-40c5-a7cd-2eb636e8f0af" providerId="ADAL" clId="{3EE719AB-7C53-4005-A721-F01634F57BEF}" dt="2021-05-07T18:47:53.439" v="934" actId="20577"/>
          <ac:spMkLst>
            <pc:docMk/>
            <pc:sldMk cId="808059069" sldId="257"/>
            <ac:spMk id="4" creationId="{64A47641-F8B3-4513-A68D-412B47558035}"/>
          </ac:spMkLst>
        </pc:spChg>
        <pc:spChg chg="mod">
          <ac:chgData name="Harold" userId="85b827ea-16e4-40c5-a7cd-2eb636e8f0af" providerId="ADAL" clId="{3EE719AB-7C53-4005-A721-F01634F57BEF}" dt="2021-05-07T18:50:27.264" v="1287" actId="20577"/>
          <ac:spMkLst>
            <pc:docMk/>
            <pc:sldMk cId="808059069" sldId="257"/>
            <ac:spMk id="5" creationId="{1638DA91-12EA-4DD4-AF26-6E832D835985}"/>
          </ac:spMkLst>
        </pc:spChg>
      </pc:sldChg>
      <pc:sldChg chg="modSp mod">
        <pc:chgData name="Harold" userId="85b827ea-16e4-40c5-a7cd-2eb636e8f0af" providerId="ADAL" clId="{3EE719AB-7C53-4005-A721-F01634F57BEF}" dt="2021-04-26T22:45:12.108" v="750" actId="20577"/>
        <pc:sldMkLst>
          <pc:docMk/>
          <pc:sldMk cId="1295062186" sldId="260"/>
        </pc:sldMkLst>
        <pc:spChg chg="mod">
          <ac:chgData name="Harold" userId="85b827ea-16e4-40c5-a7cd-2eb636e8f0af" providerId="ADAL" clId="{3EE719AB-7C53-4005-A721-F01634F57BEF}" dt="2021-04-26T22:45:12.108" v="750" actId="20577"/>
          <ac:spMkLst>
            <pc:docMk/>
            <pc:sldMk cId="1295062186" sldId="260"/>
            <ac:spMk id="2" creationId="{72618869-F565-4A38-B45C-25361382D95A}"/>
          </ac:spMkLst>
        </pc:spChg>
      </pc:sldChg>
      <pc:sldChg chg="modSp mod">
        <pc:chgData name="Harold" userId="85b827ea-16e4-40c5-a7cd-2eb636e8f0af" providerId="ADAL" clId="{3EE719AB-7C53-4005-A721-F01634F57BEF}" dt="2021-05-07T18:56:26.387" v="1756" actId="20577"/>
        <pc:sldMkLst>
          <pc:docMk/>
          <pc:sldMk cId="2283326579" sldId="269"/>
        </pc:sldMkLst>
        <pc:spChg chg="mod">
          <ac:chgData name="Harold" userId="85b827ea-16e4-40c5-a7cd-2eb636e8f0af" providerId="ADAL" clId="{3EE719AB-7C53-4005-A721-F01634F57BEF}" dt="2021-05-07T18:55:27.876" v="1687" actId="255"/>
          <ac:spMkLst>
            <pc:docMk/>
            <pc:sldMk cId="2283326579" sldId="269"/>
            <ac:spMk id="2" creationId="{47AA100A-E335-4675-BBD3-78117E0CA4D9}"/>
          </ac:spMkLst>
        </pc:spChg>
        <pc:spChg chg="mod">
          <ac:chgData name="Harold" userId="85b827ea-16e4-40c5-a7cd-2eb636e8f0af" providerId="ADAL" clId="{3EE719AB-7C53-4005-A721-F01634F57BEF}" dt="2021-05-07T18:56:26.387" v="1756" actId="20577"/>
          <ac:spMkLst>
            <pc:docMk/>
            <pc:sldMk cId="2283326579" sldId="269"/>
            <ac:spMk id="6" creationId="{BA4BCB0A-DC27-47FA-8452-53B38E979E25}"/>
          </ac:spMkLst>
        </pc:spChg>
      </pc:sldChg>
      <pc:sldChg chg="modSp mod">
        <pc:chgData name="Harold" userId="85b827ea-16e4-40c5-a7cd-2eb636e8f0af" providerId="ADAL" clId="{3EE719AB-7C53-4005-A721-F01634F57BEF}" dt="2021-05-07T19:01:36.717" v="2021" actId="20577"/>
        <pc:sldMkLst>
          <pc:docMk/>
          <pc:sldMk cId="3219681134" sldId="270"/>
        </pc:sldMkLst>
        <pc:spChg chg="mod">
          <ac:chgData name="Harold" userId="85b827ea-16e4-40c5-a7cd-2eb636e8f0af" providerId="ADAL" clId="{3EE719AB-7C53-4005-A721-F01634F57BEF}" dt="2021-05-07T18:56:45.517" v="1771" actId="20577"/>
          <ac:spMkLst>
            <pc:docMk/>
            <pc:sldMk cId="3219681134" sldId="270"/>
            <ac:spMk id="2" creationId="{47AA100A-E335-4675-BBD3-78117E0CA4D9}"/>
          </ac:spMkLst>
        </pc:spChg>
        <pc:spChg chg="mod">
          <ac:chgData name="Harold" userId="85b827ea-16e4-40c5-a7cd-2eb636e8f0af" providerId="ADAL" clId="{3EE719AB-7C53-4005-A721-F01634F57BEF}" dt="2021-05-07T19:01:36.717" v="2021" actId="20577"/>
          <ac:spMkLst>
            <pc:docMk/>
            <pc:sldMk cId="3219681134" sldId="270"/>
            <ac:spMk id="6" creationId="{0ED73834-966B-4D95-8F4F-042247AC51B7}"/>
          </ac:spMkLst>
        </pc:spChg>
      </pc:sldChg>
      <pc:sldChg chg="modSp add mod">
        <pc:chgData name="Harold" userId="85b827ea-16e4-40c5-a7cd-2eb636e8f0af" providerId="ADAL" clId="{3EE719AB-7C53-4005-A721-F01634F57BEF}" dt="2021-05-07T19:04:11.692" v="2473" actId="20577"/>
        <pc:sldMkLst>
          <pc:docMk/>
          <pc:sldMk cId="1724600185" sldId="271"/>
        </pc:sldMkLst>
        <pc:spChg chg="mod">
          <ac:chgData name="Harold" userId="85b827ea-16e4-40c5-a7cd-2eb636e8f0af" providerId="ADAL" clId="{3EE719AB-7C53-4005-A721-F01634F57BEF}" dt="2021-05-07T19:02:05.559" v="2037" actId="255"/>
          <ac:spMkLst>
            <pc:docMk/>
            <pc:sldMk cId="1724600185" sldId="271"/>
            <ac:spMk id="4" creationId="{64A47641-F8B3-4513-A68D-412B47558035}"/>
          </ac:spMkLst>
        </pc:spChg>
        <pc:spChg chg="mod">
          <ac:chgData name="Harold" userId="85b827ea-16e4-40c5-a7cd-2eb636e8f0af" providerId="ADAL" clId="{3EE719AB-7C53-4005-A721-F01634F57BEF}" dt="2021-05-07T19:04:11.692" v="2473" actId="20577"/>
          <ac:spMkLst>
            <pc:docMk/>
            <pc:sldMk cId="1724600185" sldId="271"/>
            <ac:spMk id="5" creationId="{1638DA91-12EA-4DD4-AF26-6E832D835985}"/>
          </ac:spMkLst>
        </pc:spChg>
      </pc:sldChg>
      <pc:sldChg chg="modSp mod">
        <pc:chgData name="Harold" userId="85b827ea-16e4-40c5-a7cd-2eb636e8f0af" providerId="ADAL" clId="{3EE719AB-7C53-4005-A721-F01634F57BEF}" dt="2021-04-26T22:48:35.323" v="789" actId="20577"/>
        <pc:sldMkLst>
          <pc:docMk/>
          <pc:sldMk cId="2730150547" sldId="274"/>
        </pc:sldMkLst>
        <pc:spChg chg="mod">
          <ac:chgData name="Harold" userId="85b827ea-16e4-40c5-a7cd-2eb636e8f0af" providerId="ADAL" clId="{3EE719AB-7C53-4005-A721-F01634F57BEF}" dt="2021-04-26T22:48:35.323" v="789" actId="20577"/>
          <ac:spMkLst>
            <pc:docMk/>
            <pc:sldMk cId="2730150547" sldId="274"/>
            <ac:spMk id="7" creationId="{FA620A70-64B3-488A-84AC-61097A7AC402}"/>
          </ac:spMkLst>
        </pc:spChg>
      </pc:sldChg>
    </pc:docChg>
  </pc:docChgLst>
  <pc:docChgLst>
    <pc:chgData name="Cynthia" userId="190bf2fc-e296-4a7b-8d9f-5af0777dfd61" providerId="ADAL" clId="{3EE719AB-7C53-4005-A721-F01634F57BEF}"/>
    <pc:docChg chg="undo custSel delSld modSld sldOrd">
      <pc:chgData name="Cynthia" userId="190bf2fc-e296-4a7b-8d9f-5af0777dfd61" providerId="ADAL" clId="{3EE719AB-7C53-4005-A721-F01634F57BEF}" dt="2021-04-27T13:59:28.222" v="3576" actId="2696"/>
      <pc:docMkLst>
        <pc:docMk/>
      </pc:docMkLst>
      <pc:sldChg chg="modSp mod">
        <pc:chgData name="Cynthia" userId="190bf2fc-e296-4a7b-8d9f-5af0777dfd61" providerId="ADAL" clId="{3EE719AB-7C53-4005-A721-F01634F57BEF}" dt="2021-04-27T13:37:30.818" v="1938" actId="20577"/>
        <pc:sldMkLst>
          <pc:docMk/>
          <pc:sldMk cId="3467687936" sldId="256"/>
        </pc:sldMkLst>
        <pc:spChg chg="mod">
          <ac:chgData name="Cynthia" userId="190bf2fc-e296-4a7b-8d9f-5af0777dfd61" providerId="ADAL" clId="{3EE719AB-7C53-4005-A721-F01634F57BEF}" dt="2021-04-27T13:37:30.818" v="1938" actId="20577"/>
          <ac:spMkLst>
            <pc:docMk/>
            <pc:sldMk cId="3467687936" sldId="256"/>
            <ac:spMk id="2" creationId="{5908DB4A-AB6E-497C-A415-A6E94BBFB976}"/>
          </ac:spMkLst>
        </pc:spChg>
      </pc:sldChg>
      <pc:sldChg chg="modSp mod">
        <pc:chgData name="Cynthia" userId="190bf2fc-e296-4a7b-8d9f-5af0777dfd61" providerId="ADAL" clId="{3EE719AB-7C53-4005-A721-F01634F57BEF}" dt="2021-04-27T13:43:11.433" v="2272" actId="20577"/>
        <pc:sldMkLst>
          <pc:docMk/>
          <pc:sldMk cId="808059069" sldId="257"/>
        </pc:sldMkLst>
        <pc:spChg chg="mod">
          <ac:chgData name="Cynthia" userId="190bf2fc-e296-4a7b-8d9f-5af0777dfd61" providerId="ADAL" clId="{3EE719AB-7C53-4005-A721-F01634F57BEF}" dt="2021-04-27T13:39:34.014" v="2040" actId="20577"/>
          <ac:spMkLst>
            <pc:docMk/>
            <pc:sldMk cId="808059069" sldId="257"/>
            <ac:spMk id="4" creationId="{64A47641-F8B3-4513-A68D-412B47558035}"/>
          </ac:spMkLst>
        </pc:spChg>
        <pc:spChg chg="mod">
          <ac:chgData name="Cynthia" userId="190bf2fc-e296-4a7b-8d9f-5af0777dfd61" providerId="ADAL" clId="{3EE719AB-7C53-4005-A721-F01634F57BEF}" dt="2021-04-27T13:43:11.433" v="2272" actId="20577"/>
          <ac:spMkLst>
            <pc:docMk/>
            <pc:sldMk cId="808059069" sldId="257"/>
            <ac:spMk id="5" creationId="{1638DA91-12EA-4DD4-AF26-6E832D835985}"/>
          </ac:spMkLst>
        </pc:spChg>
      </pc:sldChg>
      <pc:sldChg chg="modSp del mod">
        <pc:chgData name="Cynthia" userId="190bf2fc-e296-4a7b-8d9f-5af0777dfd61" providerId="ADAL" clId="{3EE719AB-7C53-4005-A721-F01634F57BEF}" dt="2021-04-27T13:56:19.580" v="3298" actId="2696"/>
        <pc:sldMkLst>
          <pc:docMk/>
          <pc:sldMk cId="1295062186" sldId="260"/>
        </pc:sldMkLst>
        <pc:spChg chg="mod">
          <ac:chgData name="Cynthia" userId="190bf2fc-e296-4a7b-8d9f-5af0777dfd61" providerId="ADAL" clId="{3EE719AB-7C53-4005-A721-F01634F57BEF}" dt="2021-04-27T13:44:08.775" v="2294" actId="20577"/>
          <ac:spMkLst>
            <pc:docMk/>
            <pc:sldMk cId="1295062186" sldId="260"/>
            <ac:spMk id="2" creationId="{72618869-F565-4A38-B45C-25361382D95A}"/>
          </ac:spMkLst>
        </pc:spChg>
        <pc:picChg chg="mod">
          <ac:chgData name="Cynthia" userId="190bf2fc-e296-4a7b-8d9f-5af0777dfd61" providerId="ADAL" clId="{3EE719AB-7C53-4005-A721-F01634F57BEF}" dt="2021-04-27T13:44:26.418" v="2295" actId="1076"/>
          <ac:picMkLst>
            <pc:docMk/>
            <pc:sldMk cId="1295062186" sldId="260"/>
            <ac:picMk id="9" creationId="{A9935C1A-32B1-4F79-8046-9B76BCE4C68E}"/>
          </ac:picMkLst>
        </pc:picChg>
      </pc:sldChg>
      <pc:sldChg chg="del">
        <pc:chgData name="Cynthia" userId="190bf2fc-e296-4a7b-8d9f-5af0777dfd61" providerId="ADAL" clId="{3EE719AB-7C53-4005-A721-F01634F57BEF}" dt="2021-04-27T13:54:08.012" v="2981" actId="2696"/>
        <pc:sldMkLst>
          <pc:docMk/>
          <pc:sldMk cId="426100661" sldId="261"/>
        </pc:sldMkLst>
      </pc:sldChg>
      <pc:sldChg chg="modSp mod ord">
        <pc:chgData name="Cynthia" userId="190bf2fc-e296-4a7b-8d9f-5af0777dfd61" providerId="ADAL" clId="{3EE719AB-7C53-4005-A721-F01634F57BEF}" dt="2021-04-27T13:53:37.927" v="2978" actId="20577"/>
        <pc:sldMkLst>
          <pc:docMk/>
          <pc:sldMk cId="2283326579" sldId="269"/>
        </pc:sldMkLst>
        <pc:spChg chg="mod">
          <ac:chgData name="Cynthia" userId="190bf2fc-e296-4a7b-8d9f-5af0777dfd61" providerId="ADAL" clId="{3EE719AB-7C53-4005-A721-F01634F57BEF}" dt="2021-04-27T13:45:17.370" v="2347" actId="5793"/>
          <ac:spMkLst>
            <pc:docMk/>
            <pc:sldMk cId="2283326579" sldId="269"/>
            <ac:spMk id="2" creationId="{47AA100A-E335-4675-BBD3-78117E0CA4D9}"/>
          </ac:spMkLst>
        </pc:spChg>
        <pc:spChg chg="mod">
          <ac:chgData name="Cynthia" userId="190bf2fc-e296-4a7b-8d9f-5af0777dfd61" providerId="ADAL" clId="{3EE719AB-7C53-4005-A721-F01634F57BEF}" dt="2021-04-27T13:53:37.927" v="2978" actId="20577"/>
          <ac:spMkLst>
            <pc:docMk/>
            <pc:sldMk cId="2283326579" sldId="269"/>
            <ac:spMk id="6" creationId="{BA4BCB0A-DC27-47FA-8452-53B38E979E25}"/>
          </ac:spMkLst>
        </pc:spChg>
      </pc:sldChg>
      <pc:sldChg chg="addSp modSp mod">
        <pc:chgData name="Cynthia" userId="190bf2fc-e296-4a7b-8d9f-5af0777dfd61" providerId="ADAL" clId="{3EE719AB-7C53-4005-A721-F01634F57BEF}" dt="2021-04-27T13:59:15.824" v="3575" actId="20577"/>
        <pc:sldMkLst>
          <pc:docMk/>
          <pc:sldMk cId="3219681134" sldId="270"/>
        </pc:sldMkLst>
        <pc:spChg chg="mod">
          <ac:chgData name="Cynthia" userId="190bf2fc-e296-4a7b-8d9f-5af0777dfd61" providerId="ADAL" clId="{3EE719AB-7C53-4005-A721-F01634F57BEF}" dt="2021-04-27T13:56:02.225" v="3297" actId="20577"/>
          <ac:spMkLst>
            <pc:docMk/>
            <pc:sldMk cId="3219681134" sldId="270"/>
            <ac:spMk id="5" creationId="{8D62E0E8-FFF3-44B1-B53C-0925F2B2F1B1}"/>
          </ac:spMkLst>
        </pc:spChg>
        <pc:spChg chg="add mod">
          <ac:chgData name="Cynthia" userId="190bf2fc-e296-4a7b-8d9f-5af0777dfd61" providerId="ADAL" clId="{3EE719AB-7C53-4005-A721-F01634F57BEF}" dt="2021-04-27T13:59:15.824" v="3575" actId="20577"/>
          <ac:spMkLst>
            <pc:docMk/>
            <pc:sldMk cId="3219681134" sldId="270"/>
            <ac:spMk id="6" creationId="{0ED73834-966B-4D95-8F4F-042247AC51B7}"/>
          </ac:spMkLst>
        </pc:spChg>
      </pc:sldChg>
      <pc:sldChg chg="modSp del mod">
        <pc:chgData name="Cynthia" userId="190bf2fc-e296-4a7b-8d9f-5af0777dfd61" providerId="ADAL" clId="{3EE719AB-7C53-4005-A721-F01634F57BEF}" dt="2021-04-27T13:59:28.222" v="3576" actId="2696"/>
        <pc:sldMkLst>
          <pc:docMk/>
          <pc:sldMk cId="4136711740" sldId="272"/>
        </pc:sldMkLst>
        <pc:spChg chg="mod">
          <ac:chgData name="Cynthia" userId="190bf2fc-e296-4a7b-8d9f-5af0777dfd61" providerId="ADAL" clId="{3EE719AB-7C53-4005-A721-F01634F57BEF}" dt="2021-04-24T12:44:46.305" v="1777" actId="5793"/>
          <ac:spMkLst>
            <pc:docMk/>
            <pc:sldMk cId="4136711740" sldId="272"/>
            <ac:spMk id="6" creationId="{21FC6C0B-A065-4B41-827A-9B08D8BE0171}"/>
          </ac:spMkLst>
        </pc:spChg>
      </pc:sldChg>
      <pc:sldChg chg="modSp del mod">
        <pc:chgData name="Cynthia" userId="190bf2fc-e296-4a7b-8d9f-5af0777dfd61" providerId="ADAL" clId="{3EE719AB-7C53-4005-A721-F01634F57BEF}" dt="2021-04-27T13:53:55.605" v="2979" actId="2696"/>
        <pc:sldMkLst>
          <pc:docMk/>
          <pc:sldMk cId="2730150547" sldId="274"/>
        </pc:sldMkLst>
        <pc:spChg chg="mod">
          <ac:chgData name="Cynthia" userId="190bf2fc-e296-4a7b-8d9f-5af0777dfd61" providerId="ADAL" clId="{3EE719AB-7C53-4005-A721-F01634F57BEF}" dt="2021-04-24T12:35:02.359" v="1195" actId="20577"/>
          <ac:spMkLst>
            <pc:docMk/>
            <pc:sldMk cId="2730150547" sldId="274"/>
            <ac:spMk id="7" creationId="{FA620A70-64B3-488A-84AC-61097A7AC402}"/>
          </ac:spMkLst>
        </pc:spChg>
      </pc:sldChg>
      <pc:sldChg chg="modSp del mod">
        <pc:chgData name="Cynthia" userId="190bf2fc-e296-4a7b-8d9f-5af0777dfd61" providerId="ADAL" clId="{3EE719AB-7C53-4005-A721-F01634F57BEF}" dt="2021-04-27T13:54:03.628" v="2980" actId="2696"/>
        <pc:sldMkLst>
          <pc:docMk/>
          <pc:sldMk cId="131735928" sldId="276"/>
        </pc:sldMkLst>
        <pc:spChg chg="mod">
          <ac:chgData name="Cynthia" userId="190bf2fc-e296-4a7b-8d9f-5af0777dfd61" providerId="ADAL" clId="{3EE719AB-7C53-4005-A721-F01634F57BEF}" dt="2021-04-24T13:04:59.259" v="1857" actId="20577"/>
          <ac:spMkLst>
            <pc:docMk/>
            <pc:sldMk cId="131735928" sldId="276"/>
            <ac:spMk id="7" creationId="{FE006B23-B5D2-4E71-ABAA-D12E0780B02C}"/>
          </ac:spMkLst>
        </pc:spChg>
        <pc:spChg chg="mod">
          <ac:chgData name="Cynthia" userId="190bf2fc-e296-4a7b-8d9f-5af0777dfd61" providerId="ADAL" clId="{3EE719AB-7C53-4005-A721-F01634F57BEF}" dt="2021-04-24T11:45:25.513" v="1" actId="20577"/>
          <ac:spMkLst>
            <pc:docMk/>
            <pc:sldMk cId="131735928" sldId="276"/>
            <ac:spMk id="8" creationId="{1E680135-5A9D-4F45-AA4B-D9B8CD4E1545}"/>
          </ac:spMkLst>
        </pc:spChg>
      </pc:sldChg>
      <pc:sldChg chg="addSp modSp del mod">
        <pc:chgData name="Cynthia" userId="190bf2fc-e296-4a7b-8d9f-5af0777dfd61" providerId="ADAL" clId="{3EE719AB-7C53-4005-A721-F01634F57BEF}" dt="2021-04-27T13:54:26.550" v="2982" actId="2696"/>
        <pc:sldMkLst>
          <pc:docMk/>
          <pc:sldMk cId="2858410121" sldId="277"/>
        </pc:sldMkLst>
        <pc:spChg chg="mod">
          <ac:chgData name="Cynthia" userId="190bf2fc-e296-4a7b-8d9f-5af0777dfd61" providerId="ADAL" clId="{3EE719AB-7C53-4005-A721-F01634F57BEF}" dt="2021-04-24T13:06:55.267" v="1897" actId="20577"/>
          <ac:spMkLst>
            <pc:docMk/>
            <pc:sldMk cId="2858410121" sldId="277"/>
            <ac:spMk id="2" creationId="{47AA100A-E335-4675-BBD3-78117E0CA4D9}"/>
          </ac:spMkLst>
        </pc:spChg>
        <pc:spChg chg="mod">
          <ac:chgData name="Cynthia" userId="190bf2fc-e296-4a7b-8d9f-5af0777dfd61" providerId="ADAL" clId="{3EE719AB-7C53-4005-A721-F01634F57BEF}" dt="2021-04-24T13:07:03.056" v="1898" actId="5793"/>
          <ac:spMkLst>
            <pc:docMk/>
            <pc:sldMk cId="2858410121" sldId="277"/>
            <ac:spMk id="6" creationId="{BA4BCB0A-DC27-47FA-8452-53B38E979E25}"/>
          </ac:spMkLst>
        </pc:spChg>
        <pc:picChg chg="add mod">
          <ac:chgData name="Cynthia" userId="190bf2fc-e296-4a7b-8d9f-5af0777dfd61" providerId="ADAL" clId="{3EE719AB-7C53-4005-A721-F01634F57BEF}" dt="2021-04-24T13:02:44.679" v="1811" actId="1076"/>
          <ac:picMkLst>
            <pc:docMk/>
            <pc:sldMk cId="2858410121" sldId="277"/>
            <ac:picMk id="7" creationId="{5AFB32D2-AF91-4145-88CD-5FA8D1182AB1}"/>
          </ac:picMkLst>
        </pc:picChg>
        <pc:picChg chg="add mod">
          <ac:chgData name="Cynthia" userId="190bf2fc-e296-4a7b-8d9f-5af0777dfd61" providerId="ADAL" clId="{3EE719AB-7C53-4005-A721-F01634F57BEF}" dt="2021-04-24T13:02:47.770" v="1812" actId="1076"/>
          <ac:picMkLst>
            <pc:docMk/>
            <pc:sldMk cId="2858410121" sldId="277"/>
            <ac:picMk id="9" creationId="{59EA8A59-E704-4001-B3CA-027330904A62}"/>
          </ac:picMkLst>
        </pc:picChg>
        <pc:picChg chg="add mod">
          <ac:chgData name="Cynthia" userId="190bf2fc-e296-4a7b-8d9f-5af0777dfd61" providerId="ADAL" clId="{3EE719AB-7C53-4005-A721-F01634F57BEF}" dt="2021-04-24T13:02:56.270" v="1815" actId="1076"/>
          <ac:picMkLst>
            <pc:docMk/>
            <pc:sldMk cId="2858410121" sldId="277"/>
            <ac:picMk id="11" creationId="{AB3DCFB3-2739-4E60-BEE9-FF1F61CD77CE}"/>
          </ac:picMkLst>
        </pc:picChg>
        <pc:picChg chg="add mod">
          <ac:chgData name="Cynthia" userId="190bf2fc-e296-4a7b-8d9f-5af0777dfd61" providerId="ADAL" clId="{3EE719AB-7C53-4005-A721-F01634F57BEF}" dt="2021-04-24T13:03:04.278" v="1818" actId="1076"/>
          <ac:picMkLst>
            <pc:docMk/>
            <pc:sldMk cId="2858410121" sldId="277"/>
            <ac:picMk id="13" creationId="{29606568-A17A-41C7-B848-AF2CFBD3C25D}"/>
          </ac:picMkLst>
        </pc:picChg>
        <pc:picChg chg="add mod">
          <ac:chgData name="Cynthia" userId="190bf2fc-e296-4a7b-8d9f-5af0777dfd61" providerId="ADAL" clId="{3EE719AB-7C53-4005-A721-F01634F57BEF}" dt="2021-04-24T13:03:07.770" v="1819" actId="1076"/>
          <ac:picMkLst>
            <pc:docMk/>
            <pc:sldMk cId="2858410121" sldId="277"/>
            <ac:picMk id="15" creationId="{92B9C717-6B92-4CF5-A480-B7F91B74A06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8659154" cy="685799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Picture 11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A2BD8B3A-27E2-480B-970C-AA1578776D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521" t="-1" r="18002" b="-1550"/>
          <a:stretch/>
        </p:blipFill>
        <p:spPr>
          <a:xfrm>
            <a:off x="8659155" y="0"/>
            <a:ext cx="3532845" cy="69643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3011" y="1123836"/>
            <a:ext cx="8181473" cy="5734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78"/>
            <a:ext cx="3474720" cy="512064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0"/>
            <a:ext cx="3764280" cy="6858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669874"/>
          </a:xfrm>
        </p:spPr>
        <p:txBody>
          <a:bodyPr anchor="t">
            <a:noAutofit/>
          </a:bodyPr>
          <a:lstStyle>
            <a:lvl1pPr>
              <a:defRPr sz="4400" b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053" y="1143000"/>
            <a:ext cx="8197515" cy="57150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812874"/>
            <a:ext cx="2834640" cy="2003291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56032" y="1142999"/>
            <a:ext cx="2834640" cy="2583611"/>
          </a:xfrm>
        </p:spPr>
        <p:txBody>
          <a:bodyPr anchor="t">
            <a:noAutofit/>
          </a:bodyPr>
          <a:lstStyle>
            <a:lvl1pPr>
              <a:defRPr sz="4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49053" y="1143000"/>
            <a:ext cx="8165431" cy="5714999"/>
          </a:xfrm>
          <a:solidFill>
            <a:schemeClr val="bg1">
              <a:lumMod val="95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985404"/>
            <a:ext cx="2834640" cy="183018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344359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610146" y="0"/>
            <a:ext cx="581854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1123836"/>
            <a:ext cx="7231869" cy="486091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8DB4A-AB6E-497C-A415-A6E94BBFB97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/>
              <a:t>Board Engagement and Accountability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8264B8-956C-410D-B6E8-65C1F0BEAB1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cap="all" dirty="0"/>
              <a:t>September 2021</a:t>
            </a:r>
          </a:p>
          <a:p>
            <a:endParaRPr lang="en-US" dirty="0"/>
          </a:p>
        </p:txBody>
      </p:sp>
      <p:pic>
        <p:nvPicPr>
          <p:cNvPr id="7" name="Picture 6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6C550989-A29D-4BD7-AEB7-94B8CB6B7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848" y="1181914"/>
            <a:ext cx="1541585" cy="154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68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C50E44-1739-4684-9D9A-640AA85BD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444" r="15957"/>
          <a:stretch/>
        </p:blipFill>
        <p:spPr>
          <a:xfrm>
            <a:off x="3417569" y="0"/>
            <a:ext cx="821016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A47641-F8B3-4513-A68D-412B4755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Why do we want our board to engage?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38DA91-12EA-4DD4-AF26-6E832D83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2560320"/>
          </a:xfrm>
        </p:spPr>
        <p:txBody>
          <a:bodyPr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Unique skills and gifts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Unique connections and abilities to engage important constituents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Unique perspectives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Ability to share the load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Much of the relationship work</a:t>
            </a:r>
          </a:p>
          <a:p>
            <a:pPr algn="just">
              <a:lnSpc>
                <a:spcPct val="15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marL="0" indent="0">
              <a:lnSpc>
                <a:spcPct val="200000"/>
              </a:lnSpc>
              <a:buNone/>
            </a:pPr>
            <a:endParaRPr lang="en-US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AF1CB5-28A6-48D5-A6EA-0FDBBE2B9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6032147-ABB4-4B5C-B6C9-574CE52BC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06" y="4445909"/>
            <a:ext cx="1269091" cy="12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0590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AAB9AE-C9B1-48FF-B838-F1B3FE43B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11977" t="67" r="8429" b="-67"/>
          <a:stretch/>
        </p:blipFill>
        <p:spPr>
          <a:xfrm>
            <a:off x="3447738" y="0"/>
            <a:ext cx="820961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A100A-E335-4675-BBD3-78117E0C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Get to know each member 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AFFED35-B368-4EEE-AAE0-7A4A7AB3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888" y="4348921"/>
            <a:ext cx="1366079" cy="1366079"/>
          </a:xfrm>
          <a:prstGeom prst="rect">
            <a:avLst/>
          </a:prstGeom>
        </p:spPr>
      </p:pic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A4BCB0A-DC27-47FA-8452-53B38E979E25}"/>
              </a:ext>
            </a:extLst>
          </p:cNvPr>
          <p:cNvSpPr txBox="1">
            <a:spLocks/>
          </p:cNvSpPr>
          <p:nvPr/>
        </p:nvSpPr>
        <p:spPr>
          <a:xfrm>
            <a:off x="3956371" y="1123837"/>
            <a:ext cx="7068188" cy="5018171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Why they care about the organization</a:t>
            </a:r>
          </a:p>
          <a:p>
            <a:r>
              <a:rPr lang="en-US" sz="3200" dirty="0">
                <a:solidFill>
                  <a:schemeClr val="tx1"/>
                </a:solidFill>
              </a:rPr>
              <a:t>What is their perspective on the present and the future</a:t>
            </a:r>
          </a:p>
          <a:p>
            <a:r>
              <a:rPr lang="en-US" sz="3200" dirty="0">
                <a:solidFill>
                  <a:schemeClr val="tx1"/>
                </a:solidFill>
              </a:rPr>
              <a:t>What are one or two things that excite them</a:t>
            </a:r>
          </a:p>
          <a:p>
            <a:r>
              <a:rPr lang="en-US" sz="3200" dirty="0">
                <a:solidFill>
                  <a:schemeClr val="tx1"/>
                </a:solidFill>
              </a:rPr>
              <a:t>What are areas or issues that concern them</a:t>
            </a:r>
          </a:p>
          <a:p>
            <a:r>
              <a:rPr lang="en-US" sz="3200" dirty="0">
                <a:solidFill>
                  <a:schemeClr val="tx1"/>
                </a:solidFill>
              </a:rPr>
              <a:t>What are their time constraints</a:t>
            </a:r>
          </a:p>
        </p:txBody>
      </p:sp>
    </p:spTree>
    <p:extLst>
      <p:ext uri="{BB962C8B-B14F-4D97-AF65-F5344CB8AC3E}">
        <p14:creationId xmlns:p14="http://schemas.microsoft.com/office/powerpoint/2010/main" val="22833265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B0F202-3026-403E-BFD5-F184F0CE0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l="10401" r="10345"/>
          <a:stretch/>
        </p:blipFill>
        <p:spPr>
          <a:xfrm>
            <a:off x="3447737" y="0"/>
            <a:ext cx="817466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7AA100A-E335-4675-BBD3-78117E0CA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Process</a:t>
            </a:r>
            <a:br>
              <a:rPr lang="en-US" sz="3600" dirty="0"/>
            </a:br>
            <a:r>
              <a:rPr lang="en-US" sz="3600" dirty="0"/>
              <a:t> 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4" name="Picture 3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DAFFED35-B368-4EEE-AAE0-7A4A7AB37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39" y="4110660"/>
            <a:ext cx="1571970" cy="157197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D62E0E8-FFF3-44B1-B53C-0925F2B2F1B1}"/>
              </a:ext>
            </a:extLst>
          </p:cNvPr>
          <p:cNvSpPr txBox="1">
            <a:spLocks/>
          </p:cNvSpPr>
          <p:nvPr/>
        </p:nvSpPr>
        <p:spPr>
          <a:xfrm>
            <a:off x="3857436" y="457718"/>
            <a:ext cx="7317983" cy="5912804"/>
          </a:xfrm>
          <a:prstGeom prst="rect">
            <a:avLst/>
          </a:prstGeom>
        </p:spPr>
        <p:txBody>
          <a:bodyPr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chemeClr val="tx1"/>
              </a:solidFill>
            </a:endParaRPr>
          </a:p>
          <a:p>
            <a:endParaRPr lang="en-US" sz="2200" dirty="0">
              <a:solidFill>
                <a:srgbClr val="00B050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D73834-966B-4D95-8F4F-042247AC51B7}"/>
              </a:ext>
            </a:extLst>
          </p:cNvPr>
          <p:cNvSpPr txBox="1"/>
          <p:nvPr/>
        </p:nvSpPr>
        <p:spPr>
          <a:xfrm>
            <a:off x="4269219" y="1065791"/>
            <a:ext cx="67883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Share the near-term and longer-term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Discuss needs with specificity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Start small and manageable – look for an initial success (i.e. Lee)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Close the loop and </a:t>
            </a:r>
            <a:r>
              <a:rPr lang="en-US" sz="3200"/>
              <a:t>thank them well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19681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C50E44-1739-4684-9D9A-640AA85BD2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4444" r="15957"/>
          <a:stretch/>
        </p:blipFill>
        <p:spPr>
          <a:xfrm>
            <a:off x="3417569" y="0"/>
            <a:ext cx="8210163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A47641-F8B3-4513-A68D-412B47558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3200" dirty="0"/>
              <a:t>Accountability</a:t>
            </a:r>
            <a:br>
              <a:rPr lang="en-US" dirty="0"/>
            </a:b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638DA91-12EA-4DD4-AF26-6E832D835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2560320"/>
          </a:xfrm>
        </p:spPr>
        <p:txBody>
          <a:bodyPr anchor="t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Let the board member tell you the timeframe that they can meet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Ask about how you can support them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Keep the board chair informed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Share the successes </a:t>
            </a:r>
          </a:p>
          <a:p>
            <a:pPr algn="just">
              <a:lnSpc>
                <a:spcPct val="100000"/>
              </a:lnSpc>
            </a:pPr>
            <a:r>
              <a:rPr lang="en-US" sz="3200" dirty="0"/>
              <a:t>Repeat the process and increase the scope</a:t>
            </a:r>
          </a:p>
          <a:p>
            <a:pPr algn="just">
              <a:lnSpc>
                <a:spcPct val="15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marL="0" indent="0">
              <a:lnSpc>
                <a:spcPct val="200000"/>
              </a:lnSpc>
              <a:buNone/>
            </a:pPr>
            <a:endParaRPr lang="en-US" sz="32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AF1CB5-28A6-48D5-A6EA-0FDBBE2B92D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06032147-ABB4-4B5C-B6C9-574CE52BC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806" y="4445909"/>
            <a:ext cx="1269091" cy="126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00185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GN 2020">
      <a:dk1>
        <a:sysClr val="windowText" lastClr="000000"/>
      </a:dk1>
      <a:lt1>
        <a:sysClr val="window" lastClr="FFFFFF"/>
      </a:lt1>
      <a:dk2>
        <a:srgbClr val="424242"/>
      </a:dk2>
      <a:lt2>
        <a:srgbClr val="FFFFFF"/>
      </a:lt2>
      <a:accent1>
        <a:srgbClr val="1A5596"/>
      </a:accent1>
      <a:accent2>
        <a:srgbClr val="34BFBD"/>
      </a:accent2>
      <a:accent3>
        <a:srgbClr val="91C84A"/>
      </a:accent3>
      <a:accent4>
        <a:srgbClr val="78C79A"/>
      </a:accent4>
      <a:accent5>
        <a:srgbClr val="DEB050"/>
      </a:accent5>
      <a:accent6>
        <a:srgbClr val="B92C00"/>
      </a:accent6>
      <a:hlink>
        <a:srgbClr val="0070C0"/>
      </a:hlink>
      <a:folHlink>
        <a:srgbClr val="7030A0"/>
      </a:folHlink>
    </a:clrScheme>
    <a:fontScheme name="GN 2020">
      <a:majorFont>
        <a:latin typeface="Impact"/>
        <a:ea typeface=""/>
        <a:cs typeface=""/>
      </a:majorFont>
      <a:minorFont>
        <a:latin typeface="Segoe UI Semibold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1858</TotalTime>
  <Words>160</Words>
  <Application>Microsoft Office PowerPoint</Application>
  <PresentationFormat>Widescreen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Impact</vt:lpstr>
      <vt:lpstr>Segoe UI Semibold</vt:lpstr>
      <vt:lpstr>Wingdings 2</vt:lpstr>
      <vt:lpstr>Frame</vt:lpstr>
      <vt:lpstr>Board Engagement and Accountability</vt:lpstr>
      <vt:lpstr>Why do we want our board to engage?</vt:lpstr>
      <vt:lpstr>Get to know each member    </vt:lpstr>
      <vt:lpstr>The Process   </vt:lpstr>
      <vt:lpstr>Accountability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DeChant</dc:creator>
  <cp:lastModifiedBy>Harold Naylor</cp:lastModifiedBy>
  <cp:revision>25</cp:revision>
  <dcterms:created xsi:type="dcterms:W3CDTF">2020-09-10T17:18:06Z</dcterms:created>
  <dcterms:modified xsi:type="dcterms:W3CDTF">2021-08-16T19:08:25Z</dcterms:modified>
</cp:coreProperties>
</file>