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54" r:id="rId1"/>
  </p:sldMasterIdLst>
  <p:notesMasterIdLst>
    <p:notesMasterId r:id="rId21"/>
  </p:notesMasterIdLst>
  <p:sldIdLst>
    <p:sldId id="257" r:id="rId2"/>
    <p:sldId id="259" r:id="rId3"/>
    <p:sldId id="260" r:id="rId4"/>
    <p:sldId id="261" r:id="rId5"/>
    <p:sldId id="262" r:id="rId6"/>
    <p:sldId id="308" r:id="rId7"/>
    <p:sldId id="309" r:id="rId8"/>
    <p:sldId id="310" r:id="rId9"/>
    <p:sldId id="311" r:id="rId10"/>
    <p:sldId id="312" r:id="rId11"/>
    <p:sldId id="263" r:id="rId12"/>
    <p:sldId id="314" r:id="rId13"/>
    <p:sldId id="313" r:id="rId14"/>
    <p:sldId id="265" r:id="rId15"/>
    <p:sldId id="264" r:id="rId16"/>
    <p:sldId id="266" r:id="rId17"/>
    <p:sldId id="267" r:id="rId18"/>
    <p:sldId id="306" r:id="rId19"/>
    <p:sldId id="307" r:id="rId20"/>
  </p:sldIdLst>
  <p:sldSz cx="12192000" cy="6858000"/>
  <p:notesSz cx="6858000" cy="9144000"/>
  <p:embeddedFontLst>
    <p:embeddedFont>
      <p:font typeface="Open Sans" panose="020B0606030504020204" pitchFamily="34" charset="0"/>
      <p:regular r:id="rId22"/>
      <p:bold r:id="rId23"/>
      <p:italic r:id="rId24"/>
      <p:boldItalic r:id="rId25"/>
    </p:embeddedFont>
    <p:embeddedFont>
      <p:font typeface="Overpass" panose="020B0503020203020203" pitchFamily="34" charset="0"/>
      <p:regular r:id="rId26"/>
      <p:bold r:id="rId27"/>
      <p:italic r:id="rId28"/>
      <p:boldItalic r:id="rId29"/>
    </p:embeddedFont>
    <p:embeddedFont>
      <p:font typeface="Overpass SemiBold" panose="020B0503020203020203" pitchFamily="34" charset="0"/>
      <p:regular r:id="rId30"/>
      <p:bold r:id="rId31"/>
      <p:italic r:id="rId32"/>
      <p:boldItalic r:id="rId33"/>
    </p:embeddedFont>
    <p:embeddedFont>
      <p:font typeface="Overpass-Light" panose="020B0306030203020204" pitchFamily="34" charset="77"/>
      <p:regular r:id="rId34"/>
    </p:embeddedFont>
    <p:embeddedFont>
      <p:font typeface="Proxima Nova" panose="02000506030000020004" pitchFamily="2" charset="0"/>
      <p:regular r:id="rId35"/>
      <p:bold r:id="rId36"/>
      <p:italic r:id="rId37"/>
      <p:boldItalic r:id="rId38"/>
    </p:embeddedFont>
    <p:embeddedFont>
      <p:font typeface="Red Hat Display" panose="02010503040201060303" pitchFamily="2" charset="0"/>
      <p:regular r:id="rId39"/>
      <p:bold r:id="rId40"/>
      <p:italic r:id="rId41"/>
      <p:boldItalic r:id="rId42"/>
    </p:embeddedFont>
    <p:embeddedFont>
      <p:font typeface="Red Hat Display Medium" panose="02010503040201060303" pitchFamily="2" charset="0"/>
      <p:regular r:id="rId43"/>
      <p:bold r:id="rId44"/>
      <p:italic r:id="rId45"/>
      <p:boldItalic r:id="rId46"/>
    </p:embeddedFont>
    <p:embeddedFont>
      <p:font typeface="Red Hat Text" panose="02010503040201060303" pitchFamily="2" charset="0"/>
      <p:regular r:id="rId47"/>
      <p:bold r:id="rId48"/>
      <p:italic r:id="rId49"/>
      <p:boldItalic r:id="rId50"/>
    </p:embeddedFont>
    <p:embeddedFont>
      <p:font typeface="Red Hat Text Medium" panose="02010503040201060303" pitchFamily="2" charset="0"/>
      <p:regular r:id="rId51"/>
      <p:bold r:id="rId52"/>
      <p:italic r:id="rId53"/>
      <p:boldItalic r:id="rId54"/>
    </p:embeddedFont>
    <p:embeddedFont>
      <p:font typeface="Roboto" panose="02000000000000000000" pitchFamily="2" charset="0"/>
      <p:regular r:id="rId55"/>
      <p:bold r:id="rId56"/>
      <p:italic r:id="rId57"/>
      <p:boldItalic r:id="rId5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87937F0-06B7-4D33-935A-1D40DB2A7DDA}">
  <a:tblStyle styleId="{E87937F0-06B7-4D33-935A-1D40DB2A7DDA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824"/>
    <p:restoredTop sz="94737"/>
  </p:normalViewPr>
  <p:slideViewPr>
    <p:cSldViewPr snapToGrid="0">
      <p:cViewPr>
        <p:scale>
          <a:sx n="117" d="100"/>
          <a:sy n="117" d="100"/>
        </p:scale>
        <p:origin x="368" y="7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9" Type="http://schemas.openxmlformats.org/officeDocument/2006/relationships/font" Target="fonts/font18.fntdata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42" Type="http://schemas.openxmlformats.org/officeDocument/2006/relationships/font" Target="fonts/font21.fntdata"/><Relationship Id="rId47" Type="http://schemas.openxmlformats.org/officeDocument/2006/relationships/font" Target="fonts/font26.fntdata"/><Relationship Id="rId50" Type="http://schemas.openxmlformats.org/officeDocument/2006/relationships/font" Target="fonts/font29.fntdata"/><Relationship Id="rId55" Type="http://schemas.openxmlformats.org/officeDocument/2006/relationships/font" Target="fonts/font34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8.fntdata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font" Target="fonts/font16.fntdata"/><Relationship Id="rId40" Type="http://schemas.openxmlformats.org/officeDocument/2006/relationships/font" Target="fonts/font19.fntdata"/><Relationship Id="rId45" Type="http://schemas.openxmlformats.org/officeDocument/2006/relationships/font" Target="fonts/font24.fntdata"/><Relationship Id="rId53" Type="http://schemas.openxmlformats.org/officeDocument/2006/relationships/font" Target="fonts/font32.fntdata"/><Relationship Id="rId58" Type="http://schemas.openxmlformats.org/officeDocument/2006/relationships/font" Target="fonts/font37.fntdata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Relationship Id="rId43" Type="http://schemas.openxmlformats.org/officeDocument/2006/relationships/font" Target="fonts/font22.fntdata"/><Relationship Id="rId48" Type="http://schemas.openxmlformats.org/officeDocument/2006/relationships/font" Target="fonts/font27.fntdata"/><Relationship Id="rId56" Type="http://schemas.openxmlformats.org/officeDocument/2006/relationships/font" Target="fonts/font35.fntdata"/><Relationship Id="rId8" Type="http://schemas.openxmlformats.org/officeDocument/2006/relationships/slide" Target="slides/slide7.xml"/><Relationship Id="rId51" Type="http://schemas.openxmlformats.org/officeDocument/2006/relationships/font" Target="fonts/font30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font" Target="fonts/font17.fntdata"/><Relationship Id="rId46" Type="http://schemas.openxmlformats.org/officeDocument/2006/relationships/font" Target="fonts/font25.fntdata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font" Target="fonts/font20.fntdata"/><Relationship Id="rId54" Type="http://schemas.openxmlformats.org/officeDocument/2006/relationships/font" Target="fonts/font33.fntdata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49" Type="http://schemas.openxmlformats.org/officeDocument/2006/relationships/font" Target="fonts/font28.fntdata"/><Relationship Id="rId57" Type="http://schemas.openxmlformats.org/officeDocument/2006/relationships/font" Target="fonts/font36.fntdata"/><Relationship Id="rId10" Type="http://schemas.openxmlformats.org/officeDocument/2006/relationships/slide" Target="slides/slide9.xml"/><Relationship Id="rId31" Type="http://schemas.openxmlformats.org/officeDocument/2006/relationships/font" Target="fonts/font10.fntdata"/><Relationship Id="rId44" Type="http://schemas.openxmlformats.org/officeDocument/2006/relationships/font" Target="fonts/font23.fntdata"/><Relationship Id="rId52" Type="http://schemas.openxmlformats.org/officeDocument/2006/relationships/font" Target="fonts/font31.fntdata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0" name="Google Shape;1230;g80c0345f9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1" name="Google Shape;1231;g80c0345f9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8" name="Google Shape;1308;g8e6389619b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9" name="Google Shape;1309;g8e6389619b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rgbClr val="252525"/>
              </a:solidFill>
              <a:highlight>
                <a:srgbClr val="FFFFFF"/>
              </a:highlight>
              <a:latin typeface="Red Hat Text"/>
              <a:ea typeface="Red Hat Text"/>
              <a:cs typeface="Red Hat Text"/>
              <a:sym typeface="Red Hat Text"/>
            </a:endParaRPr>
          </a:p>
        </p:txBody>
      </p:sp>
    </p:spTree>
    <p:extLst>
      <p:ext uri="{BB962C8B-B14F-4D97-AF65-F5344CB8AC3E}">
        <p14:creationId xmlns:p14="http://schemas.microsoft.com/office/powerpoint/2010/main" val="40465997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8" name="Google Shape;1308;g8e6389619b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9" name="Google Shape;1309;g8e6389619b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rgbClr val="252525"/>
              </a:solidFill>
              <a:highlight>
                <a:srgbClr val="FFFFFF"/>
              </a:highlight>
              <a:latin typeface="Red Hat Text"/>
              <a:ea typeface="Red Hat Text"/>
              <a:cs typeface="Red Hat Text"/>
              <a:sym typeface="Red Hat Text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8" name="Google Shape;1308;g8e6389619b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9" name="Google Shape;1309;g8e6389619b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rgbClr val="252525"/>
              </a:solidFill>
              <a:highlight>
                <a:srgbClr val="FFFFFF"/>
              </a:highlight>
              <a:latin typeface="Red Hat Text"/>
              <a:ea typeface="Red Hat Text"/>
              <a:cs typeface="Red Hat Text"/>
              <a:sym typeface="Red Hat Text"/>
            </a:endParaRPr>
          </a:p>
        </p:txBody>
      </p:sp>
    </p:spTree>
    <p:extLst>
      <p:ext uri="{BB962C8B-B14F-4D97-AF65-F5344CB8AC3E}">
        <p14:creationId xmlns:p14="http://schemas.microsoft.com/office/powerpoint/2010/main" val="19292797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8" name="Google Shape;1308;g8e6389619b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9" name="Google Shape;1309;g8e6389619b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rgbClr val="252525"/>
              </a:solidFill>
              <a:highlight>
                <a:srgbClr val="FFFFFF"/>
              </a:highlight>
              <a:latin typeface="Red Hat Text"/>
              <a:ea typeface="Red Hat Text"/>
              <a:cs typeface="Red Hat Text"/>
              <a:sym typeface="Red Hat Text"/>
            </a:endParaRPr>
          </a:p>
        </p:txBody>
      </p:sp>
    </p:spTree>
    <p:extLst>
      <p:ext uri="{BB962C8B-B14F-4D97-AF65-F5344CB8AC3E}">
        <p14:creationId xmlns:p14="http://schemas.microsoft.com/office/powerpoint/2010/main" val="30025607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2" name="Google Shape;1362;g568ef5035b323aff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3" name="Google Shape;1363;g568ef5035b323aff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1" name="Google Shape;1321;g869c6bc36c_0_120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2" name="Google Shape;1322;g869c6bc36c_0_120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rgbClr val="252525"/>
              </a:solidFill>
              <a:highlight>
                <a:srgbClr val="FFFFFF"/>
              </a:highlight>
              <a:latin typeface="Red Hat Text"/>
              <a:ea typeface="Red Hat Text"/>
              <a:cs typeface="Red Hat Text"/>
              <a:sym typeface="Red Hat Text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8" name="Google Shape;1368;g9d723a1de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9" name="Google Shape;1369;g9d723a1de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6" name="Google Shape;1376;g869c6bc36c_0_12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7" name="Google Shape;1377;g869c6bc36c_0_121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rgbClr val="252525"/>
              </a:solidFill>
              <a:highlight>
                <a:srgbClr val="FFFFFF"/>
              </a:highlight>
              <a:latin typeface="Red Hat Text"/>
              <a:ea typeface="Red Hat Text"/>
              <a:cs typeface="Red Hat Text"/>
              <a:sym typeface="Red Hat Text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2" name="Google Shape;1842;g86f77ef2b6_1_110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3" name="Google Shape;1843;g86f77ef2b6_1_110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8" name="Google Shape;1848;g86f77ef2b6_1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9" name="Google Shape;1849;g86f77ef2b6_1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Search if quay doesn’t need subscription</a:t>
            </a: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8" name="Google Shape;1248;g89c4f7f8a5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9" name="Google Shape;1249;g89c4f7f8a5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>
                <a:solidFill>
                  <a:srgbClr val="202124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What’s new 4.2 - 4.5</a:t>
            </a:r>
            <a:endParaRPr sz="1000" dirty="0">
              <a:solidFill>
                <a:srgbClr val="202124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dirty="0">
              <a:solidFill>
                <a:srgbClr val="202124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8" name="Google Shape;1258;g8dab63a894_0_10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9" name="Google Shape;1259;g8dab63a894_0_10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4" name="Google Shape;1264;g8dab63a894_0_21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5" name="Google Shape;1265;g8dab63a894_0_21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rgbClr val="252525"/>
              </a:solidFill>
              <a:highlight>
                <a:srgbClr val="FFFFFF"/>
              </a:highlight>
              <a:latin typeface="Red Hat Text"/>
              <a:ea typeface="Red Hat Text"/>
              <a:cs typeface="Red Hat Text"/>
              <a:sym typeface="Red Hat Text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4" name="Google Shape;1274;g869c6bc36c_0_93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5" name="Google Shape;1275;g869c6bc36c_0_93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rgbClr val="252525"/>
              </a:solidFill>
              <a:highlight>
                <a:srgbClr val="FFFFFF"/>
              </a:highlight>
              <a:latin typeface="Red Hat Text"/>
              <a:ea typeface="Red Hat Text"/>
              <a:cs typeface="Red Hat Text"/>
              <a:sym typeface="Red Hat Text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8" name="Google Shape;1258;g8dab63a894_0_10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9" name="Google Shape;1259;g8dab63a894_0_10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968486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4" name="Google Shape;1274;g869c6bc36c_0_93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5" name="Google Shape;1275;g869c6bc36c_0_93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rgbClr val="252525"/>
              </a:solidFill>
              <a:highlight>
                <a:srgbClr val="FFFFFF"/>
              </a:highlight>
              <a:latin typeface="Red Hat Text"/>
              <a:ea typeface="Red Hat Text"/>
              <a:cs typeface="Red Hat Text"/>
              <a:sym typeface="Red Hat Text"/>
            </a:endParaRPr>
          </a:p>
        </p:txBody>
      </p:sp>
    </p:spTree>
    <p:extLst>
      <p:ext uri="{BB962C8B-B14F-4D97-AF65-F5344CB8AC3E}">
        <p14:creationId xmlns:p14="http://schemas.microsoft.com/office/powerpoint/2010/main" val="31904126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8" name="Google Shape;1258;g8dab63a894_0_10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9" name="Google Shape;1259;g8dab63a894_0_10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747837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8" name="Google Shape;1308;g8e6389619b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9" name="Google Shape;1309;g8e6389619b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rgbClr val="252525"/>
              </a:solidFill>
              <a:highlight>
                <a:srgbClr val="FFFFFF"/>
              </a:highlight>
              <a:latin typeface="Red Hat Text"/>
              <a:ea typeface="Red Hat Text"/>
              <a:cs typeface="Red Hat Text"/>
              <a:sym typeface="Red Hat Text"/>
            </a:endParaRPr>
          </a:p>
        </p:txBody>
      </p:sp>
    </p:spTree>
    <p:extLst>
      <p:ext uri="{BB962C8B-B14F-4D97-AF65-F5344CB8AC3E}">
        <p14:creationId xmlns:p14="http://schemas.microsoft.com/office/powerpoint/2010/main" val="24736327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eme 1 titl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/>
          <p:nvPr/>
        </p:nvSpPr>
        <p:spPr>
          <a:xfrm>
            <a:off x="9617175" y="5878875"/>
            <a:ext cx="2574900" cy="979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2083725" y="3521825"/>
            <a:ext cx="7533300" cy="914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title"/>
          </p:nvPr>
        </p:nvSpPr>
        <p:spPr>
          <a:xfrm>
            <a:off x="2083875" y="1743625"/>
            <a:ext cx="7533300" cy="16002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  <a:defRPr sz="4600">
                <a:solidFill>
                  <a:schemeClr val="lt1"/>
                </a:solidFill>
              </a:defRPr>
            </a:lvl1pPr>
            <a:lvl2pPr lvl="1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  <a:defRPr sz="4600">
                <a:solidFill>
                  <a:schemeClr val="lt1"/>
                </a:solidFill>
              </a:defRPr>
            </a:lvl2pPr>
            <a:lvl3pPr lvl="2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  <a:defRPr sz="4600">
                <a:solidFill>
                  <a:schemeClr val="lt1"/>
                </a:solidFill>
              </a:defRPr>
            </a:lvl3pPr>
            <a:lvl4pPr lvl="3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  <a:defRPr sz="4600">
                <a:solidFill>
                  <a:schemeClr val="lt1"/>
                </a:solidFill>
              </a:defRPr>
            </a:lvl4pPr>
            <a:lvl5pPr lvl="4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  <a:defRPr sz="4600">
                <a:solidFill>
                  <a:schemeClr val="lt1"/>
                </a:solidFill>
              </a:defRPr>
            </a:lvl5pPr>
            <a:lvl6pPr lvl="5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  <a:defRPr sz="4600">
                <a:solidFill>
                  <a:schemeClr val="lt1"/>
                </a:solidFill>
              </a:defRPr>
            </a:lvl6pPr>
            <a:lvl7pPr lvl="6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  <a:defRPr sz="4600">
                <a:solidFill>
                  <a:schemeClr val="lt1"/>
                </a:solidFill>
              </a:defRPr>
            </a:lvl7pPr>
            <a:lvl8pPr lvl="7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  <a:defRPr sz="4600">
                <a:solidFill>
                  <a:schemeClr val="lt1"/>
                </a:solidFill>
              </a:defRPr>
            </a:lvl8pPr>
            <a:lvl9pPr lvl="8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  <a:defRPr sz="4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2"/>
          </p:nvPr>
        </p:nvSpPr>
        <p:spPr>
          <a:xfrm>
            <a:off x="2083725" y="4681700"/>
            <a:ext cx="2040300" cy="605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1pPr>
            <a:lvl2pPr lvl="1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2pPr>
            <a:lvl3pPr lvl="2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3pPr>
            <a:lvl4pPr lvl="3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4pPr>
            <a:lvl5pPr lvl="4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5pPr>
            <a:lvl6pPr lvl="5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6pPr>
            <a:lvl7pPr lvl="6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7pPr>
            <a:lvl8pPr lvl="7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8pPr>
            <a:lvl9pPr lvl="8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ubTitle" idx="3"/>
          </p:nvPr>
        </p:nvSpPr>
        <p:spPr>
          <a:xfrm>
            <a:off x="4471850" y="4681700"/>
            <a:ext cx="2040300" cy="605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1pPr>
            <a:lvl2pPr lvl="1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2pPr>
            <a:lvl3pPr lvl="2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3pPr>
            <a:lvl4pPr lvl="3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4pPr>
            <a:lvl5pPr lvl="4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5pPr>
            <a:lvl6pPr lvl="5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6pPr>
            <a:lvl7pPr lvl="6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7pPr>
            <a:lvl8pPr lvl="7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8pPr>
            <a:lvl9pPr lvl="8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pic>
        <p:nvPicPr>
          <p:cNvPr id="16" name="Google Shape;16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106850" y="6203986"/>
            <a:ext cx="1580275" cy="37276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" name="Google Shape;17;p2"/>
          <p:cNvCxnSpPr/>
          <p:nvPr/>
        </p:nvCxnSpPr>
        <p:spPr>
          <a:xfrm rot="10800000">
            <a:off x="447767" y="6401400"/>
            <a:ext cx="0" cy="456600"/>
          </a:xfrm>
          <a:prstGeom prst="straightConnector1">
            <a:avLst/>
          </a:prstGeom>
          <a:noFill/>
          <a:ln w="9525" cap="flat" cmpd="sng">
            <a:solidFill>
              <a:srgbClr val="EE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8" name="Google Shape;18;p2"/>
          <p:cNvSpPr txBox="1">
            <a:spLocks noGrp="1"/>
          </p:cNvSpPr>
          <p:nvPr>
            <p:ph type="sldNum" idx="12"/>
          </p:nvPr>
        </p:nvSpPr>
        <p:spPr>
          <a:xfrm>
            <a:off x="81975" y="6169556"/>
            <a:ext cx="731700" cy="14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1pPr>
            <a:lvl2pPr lvl="1" algn="ctr" rtl="0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2pPr>
            <a:lvl3pPr lvl="2" algn="ctr" rtl="0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3pPr>
            <a:lvl4pPr lvl="3" algn="ctr" rtl="0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4pPr>
            <a:lvl5pPr lvl="4" algn="ctr" rtl="0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5pPr>
            <a:lvl6pPr lvl="5" algn="ctr" rtl="0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6pPr>
            <a:lvl7pPr lvl="6" algn="ctr" rtl="0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7pPr>
            <a:lvl8pPr lvl="7" algn="ctr" rtl="0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8pPr>
            <a:lvl9pPr lvl="8" algn="ctr" rtl="0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eme 2 divider D">
  <p:cSld name="CUSTOM_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1"/>
          <p:cNvSpPr txBox="1">
            <a:spLocks noGrp="1"/>
          </p:cNvSpPr>
          <p:nvPr>
            <p:ph type="title"/>
          </p:nvPr>
        </p:nvSpPr>
        <p:spPr>
          <a:xfrm>
            <a:off x="2076025" y="1883250"/>
            <a:ext cx="7992000" cy="3071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400">
                <a:solidFill>
                  <a:schemeClr val="accen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400">
                <a:solidFill>
                  <a:schemeClr val="accen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400">
                <a:solidFill>
                  <a:schemeClr val="accen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400">
                <a:solidFill>
                  <a:schemeClr val="accen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400">
                <a:solidFill>
                  <a:schemeClr val="accen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400">
                <a:solidFill>
                  <a:schemeClr val="accen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400">
                <a:solidFill>
                  <a:schemeClr val="accen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400">
                <a:solidFill>
                  <a:schemeClr val="accen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cxnSp>
        <p:nvCxnSpPr>
          <p:cNvPr id="112" name="Google Shape;112;p11"/>
          <p:cNvCxnSpPr/>
          <p:nvPr/>
        </p:nvCxnSpPr>
        <p:spPr>
          <a:xfrm rot="10800000">
            <a:off x="447767" y="6401400"/>
            <a:ext cx="0" cy="456600"/>
          </a:xfrm>
          <a:prstGeom prst="straightConnector1">
            <a:avLst/>
          </a:prstGeom>
          <a:noFill/>
          <a:ln w="9525" cap="flat" cmpd="sng">
            <a:solidFill>
              <a:srgbClr val="EE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3" name="Google Shape;113;p11"/>
          <p:cNvSpPr txBox="1">
            <a:spLocks noGrp="1"/>
          </p:cNvSpPr>
          <p:nvPr>
            <p:ph type="subTitle" idx="1"/>
          </p:nvPr>
        </p:nvSpPr>
        <p:spPr>
          <a:xfrm rot="5400000">
            <a:off x="-2138450" y="2138400"/>
            <a:ext cx="5148900" cy="872100"/>
          </a:xfrm>
          <a:prstGeom prst="rect">
            <a:avLst/>
          </a:prstGeom>
        </p:spPr>
        <p:txBody>
          <a:bodyPr spcFirstLastPara="1" wrap="square" lIns="502900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ed Hat Text Medium"/>
              <a:buNone/>
              <a:defRPr sz="1000">
                <a:solidFill>
                  <a:schemeClr val="l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ed Hat Text Medium"/>
              <a:buNone/>
              <a:defRPr sz="1000">
                <a:solidFill>
                  <a:schemeClr val="l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ed Hat Text Medium"/>
              <a:buNone/>
              <a:defRPr sz="1000">
                <a:solidFill>
                  <a:schemeClr val="l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ed Hat Text Medium"/>
              <a:buNone/>
              <a:defRPr sz="1000">
                <a:solidFill>
                  <a:schemeClr val="l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ed Hat Text Medium"/>
              <a:buNone/>
              <a:defRPr sz="1000">
                <a:solidFill>
                  <a:schemeClr val="l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ed Hat Text Medium"/>
              <a:buNone/>
              <a:defRPr sz="1000">
                <a:solidFill>
                  <a:schemeClr val="l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ed Hat Text Medium"/>
              <a:buNone/>
              <a:defRPr sz="1000">
                <a:solidFill>
                  <a:schemeClr val="l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ed Hat Text Medium"/>
              <a:buNone/>
              <a:defRPr sz="1000">
                <a:solidFill>
                  <a:schemeClr val="l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ed Hat Text Medium"/>
              <a:buNone/>
              <a:defRPr sz="1000">
                <a:solidFill>
                  <a:schemeClr val="l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9pPr>
          </a:lstStyle>
          <a:p>
            <a:endParaRPr/>
          </a:p>
        </p:txBody>
      </p:sp>
      <p:pic>
        <p:nvPicPr>
          <p:cNvPr id="114" name="Google Shape;114;p11"/>
          <p:cNvPicPr preferRelativeResize="0"/>
          <p:nvPr/>
        </p:nvPicPr>
        <p:blipFill rotWithShape="1">
          <a:blip r:embed="rId3">
            <a:alphaModFix/>
          </a:blip>
          <a:srcRect t="327" b="317"/>
          <a:stretch/>
        </p:blipFill>
        <p:spPr>
          <a:xfrm>
            <a:off x="10711279" y="6313250"/>
            <a:ext cx="975850" cy="22812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5" name="Google Shape;115;p11"/>
          <p:cNvCxnSpPr/>
          <p:nvPr/>
        </p:nvCxnSpPr>
        <p:spPr>
          <a:xfrm>
            <a:off x="2076025" y="1653700"/>
            <a:ext cx="1390800" cy="0"/>
          </a:xfrm>
          <a:prstGeom prst="straightConnector1">
            <a:avLst/>
          </a:prstGeom>
          <a:noFill/>
          <a:ln w="9525" cap="flat" cmpd="sng">
            <a:solidFill>
              <a:srgbClr val="EE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6" name="Google Shape;116;p11"/>
          <p:cNvSpPr txBox="1">
            <a:spLocks noGrp="1"/>
          </p:cNvSpPr>
          <p:nvPr>
            <p:ph type="sldNum" idx="12"/>
          </p:nvPr>
        </p:nvSpPr>
        <p:spPr>
          <a:xfrm>
            <a:off x="81975" y="6169556"/>
            <a:ext cx="731700" cy="14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buNone/>
              <a:defRPr sz="800">
                <a:solidFill>
                  <a:srgbClr val="FFFFFF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1pPr>
            <a:lvl2pPr lvl="1" algn="ctr" rtl="0">
              <a:buNone/>
              <a:defRPr sz="800">
                <a:solidFill>
                  <a:srgbClr val="FFFFFF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2pPr>
            <a:lvl3pPr lvl="2" algn="ctr" rtl="0">
              <a:buNone/>
              <a:defRPr sz="800">
                <a:solidFill>
                  <a:srgbClr val="FFFFFF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3pPr>
            <a:lvl4pPr lvl="3" algn="ctr" rtl="0">
              <a:buNone/>
              <a:defRPr sz="800">
                <a:solidFill>
                  <a:srgbClr val="FFFFFF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4pPr>
            <a:lvl5pPr lvl="4" algn="ctr" rtl="0">
              <a:buNone/>
              <a:defRPr sz="800">
                <a:solidFill>
                  <a:srgbClr val="FFFFFF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5pPr>
            <a:lvl6pPr lvl="5" algn="ctr" rtl="0">
              <a:buNone/>
              <a:defRPr sz="800">
                <a:solidFill>
                  <a:srgbClr val="FFFFFF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6pPr>
            <a:lvl7pPr lvl="6" algn="ctr" rtl="0">
              <a:buNone/>
              <a:defRPr sz="800">
                <a:solidFill>
                  <a:srgbClr val="FFFFFF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7pPr>
            <a:lvl8pPr lvl="7" algn="ctr" rtl="0">
              <a:buNone/>
              <a:defRPr sz="800">
                <a:solidFill>
                  <a:srgbClr val="FFFFFF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8pPr>
            <a:lvl9pPr lvl="8" algn="ctr" rtl="0">
              <a:buNone/>
              <a:defRPr sz="800">
                <a:solidFill>
                  <a:srgbClr val="FFFFFF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erior white 2 2">
  <p:cSld name="CUSTOM_4_23_2">
    <p:spTree>
      <p:nvGrpSpPr>
        <p:cNvPr id="1" name="Shape 1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5" name="Google Shape;1165;p102"/>
          <p:cNvSpPr txBox="1">
            <a:spLocks noGrp="1"/>
          </p:cNvSpPr>
          <p:nvPr>
            <p:ph type="title"/>
          </p:nvPr>
        </p:nvSpPr>
        <p:spPr>
          <a:xfrm>
            <a:off x="447775" y="946000"/>
            <a:ext cx="9991500" cy="967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 b="1">
                <a:solidFill>
                  <a:srgbClr val="000000"/>
                </a:solidFill>
                <a:latin typeface="Overpass"/>
                <a:ea typeface="Overpass"/>
                <a:cs typeface="Overpass"/>
                <a:sym typeface="Overpass"/>
              </a:defRPr>
            </a:lvl1pPr>
            <a:lvl2pPr lvl="1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 b="1">
                <a:solidFill>
                  <a:srgbClr val="000000"/>
                </a:solidFill>
                <a:latin typeface="Overpass"/>
                <a:ea typeface="Overpass"/>
                <a:cs typeface="Overpass"/>
                <a:sym typeface="Overpass"/>
              </a:defRPr>
            </a:lvl2pPr>
            <a:lvl3pPr lvl="2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 b="1">
                <a:solidFill>
                  <a:srgbClr val="000000"/>
                </a:solidFill>
                <a:latin typeface="Overpass"/>
                <a:ea typeface="Overpass"/>
                <a:cs typeface="Overpass"/>
                <a:sym typeface="Overpass"/>
              </a:defRPr>
            </a:lvl3pPr>
            <a:lvl4pPr lvl="3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 b="1">
                <a:solidFill>
                  <a:srgbClr val="000000"/>
                </a:solidFill>
                <a:latin typeface="Overpass"/>
                <a:ea typeface="Overpass"/>
                <a:cs typeface="Overpass"/>
                <a:sym typeface="Overpass"/>
              </a:defRPr>
            </a:lvl4pPr>
            <a:lvl5pPr lvl="4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 b="1">
                <a:solidFill>
                  <a:srgbClr val="000000"/>
                </a:solidFill>
                <a:latin typeface="Overpass"/>
                <a:ea typeface="Overpass"/>
                <a:cs typeface="Overpass"/>
                <a:sym typeface="Overpass"/>
              </a:defRPr>
            </a:lvl5pPr>
            <a:lvl6pPr lvl="5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 b="1">
                <a:solidFill>
                  <a:srgbClr val="000000"/>
                </a:solidFill>
                <a:latin typeface="Overpass"/>
                <a:ea typeface="Overpass"/>
                <a:cs typeface="Overpass"/>
                <a:sym typeface="Overpass"/>
              </a:defRPr>
            </a:lvl6pPr>
            <a:lvl7pPr lvl="6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 b="1">
                <a:solidFill>
                  <a:srgbClr val="000000"/>
                </a:solidFill>
                <a:latin typeface="Overpass"/>
                <a:ea typeface="Overpass"/>
                <a:cs typeface="Overpass"/>
                <a:sym typeface="Overpass"/>
              </a:defRPr>
            </a:lvl7pPr>
            <a:lvl8pPr lvl="7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 b="1">
                <a:solidFill>
                  <a:srgbClr val="000000"/>
                </a:solidFill>
                <a:latin typeface="Overpass"/>
                <a:ea typeface="Overpass"/>
                <a:cs typeface="Overpass"/>
                <a:sym typeface="Overpass"/>
              </a:defRPr>
            </a:lvl8pPr>
            <a:lvl9pPr lvl="8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 b="1">
                <a:solidFill>
                  <a:srgbClr val="000000"/>
                </a:solidFill>
                <a:latin typeface="Overpass"/>
                <a:ea typeface="Overpass"/>
                <a:cs typeface="Overpass"/>
                <a:sym typeface="Overpass"/>
              </a:defRPr>
            </a:lvl9pPr>
          </a:lstStyle>
          <a:p>
            <a:endParaRPr/>
          </a:p>
        </p:txBody>
      </p:sp>
      <p:cxnSp>
        <p:nvCxnSpPr>
          <p:cNvPr id="1166" name="Google Shape;1166;p102"/>
          <p:cNvCxnSpPr/>
          <p:nvPr/>
        </p:nvCxnSpPr>
        <p:spPr>
          <a:xfrm rot="10800000">
            <a:off x="447775" y="100"/>
            <a:ext cx="0" cy="886500"/>
          </a:xfrm>
          <a:prstGeom prst="straightConnector1">
            <a:avLst/>
          </a:prstGeom>
          <a:noFill/>
          <a:ln w="9525" cap="flat" cmpd="sng">
            <a:solidFill>
              <a:srgbClr val="EE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67" name="Google Shape;1167;p102"/>
          <p:cNvCxnSpPr/>
          <p:nvPr/>
        </p:nvCxnSpPr>
        <p:spPr>
          <a:xfrm rot="10800000">
            <a:off x="447767" y="6401100"/>
            <a:ext cx="0" cy="456900"/>
          </a:xfrm>
          <a:prstGeom prst="straightConnector1">
            <a:avLst/>
          </a:prstGeom>
          <a:noFill/>
          <a:ln w="9525" cap="flat" cmpd="sng">
            <a:solidFill>
              <a:srgbClr val="EE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68" name="Google Shape;1168;p102"/>
          <p:cNvSpPr/>
          <p:nvPr/>
        </p:nvSpPr>
        <p:spPr>
          <a:xfrm>
            <a:off x="10543225" y="334025"/>
            <a:ext cx="1268400" cy="3012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9" name="Google Shape;1169;p102"/>
          <p:cNvSpPr/>
          <p:nvPr/>
        </p:nvSpPr>
        <p:spPr>
          <a:xfrm>
            <a:off x="9924925" y="6263550"/>
            <a:ext cx="713700" cy="301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0" name="Google Shape;1170;p102"/>
          <p:cNvSpPr txBox="1"/>
          <p:nvPr/>
        </p:nvSpPr>
        <p:spPr>
          <a:xfrm>
            <a:off x="703200" y="65250"/>
            <a:ext cx="1536900" cy="3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EE0000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rPr>
              <a:t>OPENSHIFT SERVERLESS</a:t>
            </a:r>
            <a:endParaRPr sz="800"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1171" name="Google Shape;1171;p102"/>
          <p:cNvSpPr txBox="1"/>
          <p:nvPr/>
        </p:nvSpPr>
        <p:spPr>
          <a:xfrm>
            <a:off x="519633" y="200"/>
            <a:ext cx="11672400" cy="40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latin typeface="Overpass-Light"/>
              <a:ea typeface="Overpass-Light"/>
              <a:cs typeface="Overpass-Light"/>
              <a:sym typeface="Overpass Light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latin typeface="Overpass-Light"/>
              <a:ea typeface="Overpass-Light"/>
              <a:cs typeface="Overpass-Light"/>
              <a:sym typeface="Overpass Light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latin typeface="Overpass-Light"/>
              <a:ea typeface="Overpass-Light"/>
              <a:cs typeface="Overpass-Light"/>
              <a:sym typeface="Overpass Light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latin typeface="Overpass-Light"/>
              <a:ea typeface="Overpass-Light"/>
              <a:cs typeface="Overpass-Light"/>
              <a:sym typeface="Overpass Light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latin typeface="Overpass-Light"/>
              <a:ea typeface="Overpass-Light"/>
              <a:cs typeface="Overpass-Light"/>
              <a:sym typeface="Overpass Light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latin typeface="Overpass-Light"/>
              <a:ea typeface="Overpass-Light"/>
              <a:cs typeface="Overpass-Light"/>
              <a:sym typeface="Overpass Light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latin typeface="Overpass-Light"/>
              <a:ea typeface="Overpass-Light"/>
              <a:cs typeface="Overpass-Light"/>
              <a:sym typeface="Overpass Light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latin typeface="Overpass-Light"/>
              <a:ea typeface="Overpass-Light"/>
              <a:cs typeface="Overpass-Light"/>
              <a:sym typeface="Overpass Light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latin typeface="Overpass-Light"/>
              <a:ea typeface="Overpass-Light"/>
              <a:cs typeface="Overpass-Light"/>
              <a:sym typeface="Overpass Light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666666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What's new in OpenShift 4.4</a:t>
            </a:r>
            <a:endParaRPr sz="800">
              <a:solidFill>
                <a:srgbClr val="666666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erior white 2 3">
  <p:cSld name="CUSTOM_4_23_3">
    <p:spTree>
      <p:nvGrpSpPr>
        <p:cNvPr id="1" name="Shape 1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3" name="Google Shape;1173;p103"/>
          <p:cNvSpPr txBox="1">
            <a:spLocks noGrp="1"/>
          </p:cNvSpPr>
          <p:nvPr>
            <p:ph type="title"/>
          </p:nvPr>
        </p:nvSpPr>
        <p:spPr>
          <a:xfrm>
            <a:off x="447775" y="946000"/>
            <a:ext cx="9991500" cy="967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 b="1">
                <a:solidFill>
                  <a:srgbClr val="000000"/>
                </a:solidFill>
                <a:latin typeface="Overpass"/>
                <a:ea typeface="Overpass"/>
                <a:cs typeface="Overpass"/>
                <a:sym typeface="Overpass"/>
              </a:defRPr>
            </a:lvl1pPr>
            <a:lvl2pPr lvl="1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 b="1">
                <a:solidFill>
                  <a:srgbClr val="000000"/>
                </a:solidFill>
                <a:latin typeface="Overpass"/>
                <a:ea typeface="Overpass"/>
                <a:cs typeface="Overpass"/>
                <a:sym typeface="Overpass"/>
              </a:defRPr>
            </a:lvl2pPr>
            <a:lvl3pPr lvl="2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 b="1">
                <a:solidFill>
                  <a:srgbClr val="000000"/>
                </a:solidFill>
                <a:latin typeface="Overpass"/>
                <a:ea typeface="Overpass"/>
                <a:cs typeface="Overpass"/>
                <a:sym typeface="Overpass"/>
              </a:defRPr>
            </a:lvl3pPr>
            <a:lvl4pPr lvl="3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 b="1">
                <a:solidFill>
                  <a:srgbClr val="000000"/>
                </a:solidFill>
                <a:latin typeface="Overpass"/>
                <a:ea typeface="Overpass"/>
                <a:cs typeface="Overpass"/>
                <a:sym typeface="Overpass"/>
              </a:defRPr>
            </a:lvl4pPr>
            <a:lvl5pPr lvl="4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 b="1">
                <a:solidFill>
                  <a:srgbClr val="000000"/>
                </a:solidFill>
                <a:latin typeface="Overpass"/>
                <a:ea typeface="Overpass"/>
                <a:cs typeface="Overpass"/>
                <a:sym typeface="Overpass"/>
              </a:defRPr>
            </a:lvl5pPr>
            <a:lvl6pPr lvl="5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 b="1">
                <a:solidFill>
                  <a:srgbClr val="000000"/>
                </a:solidFill>
                <a:latin typeface="Overpass"/>
                <a:ea typeface="Overpass"/>
                <a:cs typeface="Overpass"/>
                <a:sym typeface="Overpass"/>
              </a:defRPr>
            </a:lvl6pPr>
            <a:lvl7pPr lvl="6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 b="1">
                <a:solidFill>
                  <a:srgbClr val="000000"/>
                </a:solidFill>
                <a:latin typeface="Overpass"/>
                <a:ea typeface="Overpass"/>
                <a:cs typeface="Overpass"/>
                <a:sym typeface="Overpass"/>
              </a:defRPr>
            </a:lvl7pPr>
            <a:lvl8pPr lvl="7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 b="1">
                <a:solidFill>
                  <a:srgbClr val="000000"/>
                </a:solidFill>
                <a:latin typeface="Overpass"/>
                <a:ea typeface="Overpass"/>
                <a:cs typeface="Overpass"/>
                <a:sym typeface="Overpass"/>
              </a:defRPr>
            </a:lvl8pPr>
            <a:lvl9pPr lvl="8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 b="1">
                <a:solidFill>
                  <a:srgbClr val="000000"/>
                </a:solidFill>
                <a:latin typeface="Overpass"/>
                <a:ea typeface="Overpass"/>
                <a:cs typeface="Overpass"/>
                <a:sym typeface="Overpass"/>
              </a:defRPr>
            </a:lvl9pPr>
          </a:lstStyle>
          <a:p>
            <a:endParaRPr/>
          </a:p>
        </p:txBody>
      </p:sp>
      <p:cxnSp>
        <p:nvCxnSpPr>
          <p:cNvPr id="1174" name="Google Shape;1174;p103"/>
          <p:cNvCxnSpPr/>
          <p:nvPr/>
        </p:nvCxnSpPr>
        <p:spPr>
          <a:xfrm rot="10800000">
            <a:off x="447775" y="100"/>
            <a:ext cx="0" cy="886500"/>
          </a:xfrm>
          <a:prstGeom prst="straightConnector1">
            <a:avLst/>
          </a:prstGeom>
          <a:noFill/>
          <a:ln w="9525" cap="flat" cmpd="sng">
            <a:solidFill>
              <a:srgbClr val="EE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75" name="Google Shape;1175;p103"/>
          <p:cNvCxnSpPr/>
          <p:nvPr/>
        </p:nvCxnSpPr>
        <p:spPr>
          <a:xfrm rot="10800000">
            <a:off x="447767" y="6401100"/>
            <a:ext cx="0" cy="456900"/>
          </a:xfrm>
          <a:prstGeom prst="straightConnector1">
            <a:avLst/>
          </a:prstGeom>
          <a:noFill/>
          <a:ln w="9525" cap="flat" cmpd="sng">
            <a:solidFill>
              <a:srgbClr val="EE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76" name="Google Shape;1176;p103"/>
          <p:cNvSpPr/>
          <p:nvPr/>
        </p:nvSpPr>
        <p:spPr>
          <a:xfrm>
            <a:off x="10543225" y="334025"/>
            <a:ext cx="1268400" cy="3012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7" name="Google Shape;1177;p103"/>
          <p:cNvSpPr/>
          <p:nvPr/>
        </p:nvSpPr>
        <p:spPr>
          <a:xfrm>
            <a:off x="9924925" y="6263550"/>
            <a:ext cx="713700" cy="301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8" name="Google Shape;1178;p103"/>
          <p:cNvSpPr txBox="1"/>
          <p:nvPr/>
        </p:nvSpPr>
        <p:spPr>
          <a:xfrm>
            <a:off x="703200" y="65250"/>
            <a:ext cx="1536900" cy="3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EE0000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rPr>
              <a:t>OPENSHIFT SERVERLESS</a:t>
            </a:r>
            <a:endParaRPr sz="800"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1179" name="Google Shape;1179;p103"/>
          <p:cNvSpPr txBox="1"/>
          <p:nvPr/>
        </p:nvSpPr>
        <p:spPr>
          <a:xfrm>
            <a:off x="519633" y="200"/>
            <a:ext cx="11672400" cy="40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latin typeface="Overpass-Light"/>
              <a:ea typeface="Overpass-Light"/>
              <a:cs typeface="Overpass-Light"/>
              <a:sym typeface="Overpass Light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latin typeface="Overpass-Light"/>
              <a:ea typeface="Overpass-Light"/>
              <a:cs typeface="Overpass-Light"/>
              <a:sym typeface="Overpass Light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latin typeface="Overpass-Light"/>
              <a:ea typeface="Overpass-Light"/>
              <a:cs typeface="Overpass-Light"/>
              <a:sym typeface="Overpass Light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latin typeface="Overpass-Light"/>
              <a:ea typeface="Overpass-Light"/>
              <a:cs typeface="Overpass-Light"/>
              <a:sym typeface="Overpass Light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latin typeface="Overpass-Light"/>
              <a:ea typeface="Overpass-Light"/>
              <a:cs typeface="Overpass-Light"/>
              <a:sym typeface="Overpass Light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latin typeface="Overpass-Light"/>
              <a:ea typeface="Overpass-Light"/>
              <a:cs typeface="Overpass-Light"/>
              <a:sym typeface="Overpass Light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latin typeface="Overpass-Light"/>
              <a:ea typeface="Overpass-Light"/>
              <a:cs typeface="Overpass-Light"/>
              <a:sym typeface="Overpass Light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latin typeface="Overpass-Light"/>
              <a:ea typeface="Overpass-Light"/>
              <a:cs typeface="Overpass-Light"/>
              <a:sym typeface="Overpass Light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latin typeface="Overpass-Light"/>
              <a:ea typeface="Overpass-Light"/>
              <a:cs typeface="Overpass-Light"/>
              <a:sym typeface="Overpass Light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666666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What's new in OpenShift 4.4</a:t>
            </a:r>
            <a:endParaRPr sz="800">
              <a:solidFill>
                <a:srgbClr val="666666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erior white 2 4">
  <p:cSld name="CUSTOM_4_23_4">
    <p:spTree>
      <p:nvGrpSpPr>
        <p:cNvPr id="1" name="Shape 1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1" name="Google Shape;1181;p104"/>
          <p:cNvSpPr txBox="1">
            <a:spLocks noGrp="1"/>
          </p:cNvSpPr>
          <p:nvPr>
            <p:ph type="title"/>
          </p:nvPr>
        </p:nvSpPr>
        <p:spPr>
          <a:xfrm>
            <a:off x="447775" y="946000"/>
            <a:ext cx="9991500" cy="967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 b="1">
                <a:solidFill>
                  <a:srgbClr val="000000"/>
                </a:solidFill>
                <a:latin typeface="Overpass"/>
                <a:ea typeface="Overpass"/>
                <a:cs typeface="Overpass"/>
                <a:sym typeface="Overpass"/>
              </a:defRPr>
            </a:lvl1pPr>
            <a:lvl2pPr lvl="1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 b="1">
                <a:solidFill>
                  <a:srgbClr val="000000"/>
                </a:solidFill>
                <a:latin typeface="Overpass"/>
                <a:ea typeface="Overpass"/>
                <a:cs typeface="Overpass"/>
                <a:sym typeface="Overpass"/>
              </a:defRPr>
            </a:lvl2pPr>
            <a:lvl3pPr lvl="2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 b="1">
                <a:solidFill>
                  <a:srgbClr val="000000"/>
                </a:solidFill>
                <a:latin typeface="Overpass"/>
                <a:ea typeface="Overpass"/>
                <a:cs typeface="Overpass"/>
                <a:sym typeface="Overpass"/>
              </a:defRPr>
            </a:lvl3pPr>
            <a:lvl4pPr lvl="3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 b="1">
                <a:solidFill>
                  <a:srgbClr val="000000"/>
                </a:solidFill>
                <a:latin typeface="Overpass"/>
                <a:ea typeface="Overpass"/>
                <a:cs typeface="Overpass"/>
                <a:sym typeface="Overpass"/>
              </a:defRPr>
            </a:lvl4pPr>
            <a:lvl5pPr lvl="4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 b="1">
                <a:solidFill>
                  <a:srgbClr val="000000"/>
                </a:solidFill>
                <a:latin typeface="Overpass"/>
                <a:ea typeface="Overpass"/>
                <a:cs typeface="Overpass"/>
                <a:sym typeface="Overpass"/>
              </a:defRPr>
            </a:lvl5pPr>
            <a:lvl6pPr lvl="5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 b="1">
                <a:solidFill>
                  <a:srgbClr val="000000"/>
                </a:solidFill>
                <a:latin typeface="Overpass"/>
                <a:ea typeface="Overpass"/>
                <a:cs typeface="Overpass"/>
                <a:sym typeface="Overpass"/>
              </a:defRPr>
            </a:lvl6pPr>
            <a:lvl7pPr lvl="6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 b="1">
                <a:solidFill>
                  <a:srgbClr val="000000"/>
                </a:solidFill>
                <a:latin typeface="Overpass"/>
                <a:ea typeface="Overpass"/>
                <a:cs typeface="Overpass"/>
                <a:sym typeface="Overpass"/>
              </a:defRPr>
            </a:lvl7pPr>
            <a:lvl8pPr lvl="7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 b="1">
                <a:solidFill>
                  <a:srgbClr val="000000"/>
                </a:solidFill>
                <a:latin typeface="Overpass"/>
                <a:ea typeface="Overpass"/>
                <a:cs typeface="Overpass"/>
                <a:sym typeface="Overpass"/>
              </a:defRPr>
            </a:lvl8pPr>
            <a:lvl9pPr lvl="8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 b="1">
                <a:solidFill>
                  <a:srgbClr val="000000"/>
                </a:solidFill>
                <a:latin typeface="Overpass"/>
                <a:ea typeface="Overpass"/>
                <a:cs typeface="Overpass"/>
                <a:sym typeface="Overpass"/>
              </a:defRPr>
            </a:lvl9pPr>
          </a:lstStyle>
          <a:p>
            <a:endParaRPr/>
          </a:p>
        </p:txBody>
      </p:sp>
      <p:cxnSp>
        <p:nvCxnSpPr>
          <p:cNvPr id="1182" name="Google Shape;1182;p104"/>
          <p:cNvCxnSpPr/>
          <p:nvPr/>
        </p:nvCxnSpPr>
        <p:spPr>
          <a:xfrm rot="10800000">
            <a:off x="447775" y="100"/>
            <a:ext cx="0" cy="886500"/>
          </a:xfrm>
          <a:prstGeom prst="straightConnector1">
            <a:avLst/>
          </a:prstGeom>
          <a:noFill/>
          <a:ln w="9525" cap="flat" cmpd="sng">
            <a:solidFill>
              <a:srgbClr val="EE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83" name="Google Shape;1183;p104"/>
          <p:cNvCxnSpPr/>
          <p:nvPr/>
        </p:nvCxnSpPr>
        <p:spPr>
          <a:xfrm rot="10800000">
            <a:off x="447767" y="6401100"/>
            <a:ext cx="0" cy="456900"/>
          </a:xfrm>
          <a:prstGeom prst="straightConnector1">
            <a:avLst/>
          </a:prstGeom>
          <a:noFill/>
          <a:ln w="9525" cap="flat" cmpd="sng">
            <a:solidFill>
              <a:srgbClr val="EE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84" name="Google Shape;1184;p104"/>
          <p:cNvSpPr/>
          <p:nvPr/>
        </p:nvSpPr>
        <p:spPr>
          <a:xfrm>
            <a:off x="10543225" y="334025"/>
            <a:ext cx="1268400" cy="3012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5" name="Google Shape;1185;p104"/>
          <p:cNvSpPr/>
          <p:nvPr/>
        </p:nvSpPr>
        <p:spPr>
          <a:xfrm>
            <a:off x="9924925" y="6263550"/>
            <a:ext cx="713700" cy="301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6" name="Google Shape;1186;p104"/>
          <p:cNvSpPr txBox="1"/>
          <p:nvPr/>
        </p:nvSpPr>
        <p:spPr>
          <a:xfrm>
            <a:off x="703200" y="65250"/>
            <a:ext cx="1536900" cy="3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EE0000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rPr>
              <a:t>OPENSHIFT SERVERLESS</a:t>
            </a:r>
            <a:endParaRPr sz="800"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1187" name="Google Shape;1187;p104"/>
          <p:cNvSpPr txBox="1"/>
          <p:nvPr/>
        </p:nvSpPr>
        <p:spPr>
          <a:xfrm>
            <a:off x="519633" y="200"/>
            <a:ext cx="11672400" cy="40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latin typeface="Overpass-Light"/>
              <a:ea typeface="Overpass-Light"/>
              <a:cs typeface="Overpass-Light"/>
              <a:sym typeface="Overpass Light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latin typeface="Overpass-Light"/>
              <a:ea typeface="Overpass-Light"/>
              <a:cs typeface="Overpass-Light"/>
              <a:sym typeface="Overpass Light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latin typeface="Overpass-Light"/>
              <a:ea typeface="Overpass-Light"/>
              <a:cs typeface="Overpass-Light"/>
              <a:sym typeface="Overpass Light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latin typeface="Overpass-Light"/>
              <a:ea typeface="Overpass-Light"/>
              <a:cs typeface="Overpass-Light"/>
              <a:sym typeface="Overpass Light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latin typeface="Overpass-Light"/>
              <a:ea typeface="Overpass-Light"/>
              <a:cs typeface="Overpass-Light"/>
              <a:sym typeface="Overpass Light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latin typeface="Overpass-Light"/>
              <a:ea typeface="Overpass-Light"/>
              <a:cs typeface="Overpass-Light"/>
              <a:sym typeface="Overpass Light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latin typeface="Overpass-Light"/>
              <a:ea typeface="Overpass-Light"/>
              <a:cs typeface="Overpass-Light"/>
              <a:sym typeface="Overpass Light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latin typeface="Overpass-Light"/>
              <a:ea typeface="Overpass-Light"/>
              <a:cs typeface="Overpass-Light"/>
              <a:sym typeface="Overpass Light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latin typeface="Overpass-Light"/>
              <a:ea typeface="Overpass-Light"/>
              <a:cs typeface="Overpass-Light"/>
              <a:sym typeface="Overpass Light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666666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What's new in OpenShift 4.4</a:t>
            </a:r>
            <a:endParaRPr sz="800">
              <a:solidFill>
                <a:srgbClr val="666666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erior data two callouts 1">
  <p:cSld name="CUSTOM_4_13_1">
    <p:spTree>
      <p:nvGrpSpPr>
        <p:cNvPr id="1" name="Shape 1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9" name="Google Shape;1189;p105"/>
          <p:cNvSpPr txBox="1">
            <a:spLocks noGrp="1"/>
          </p:cNvSpPr>
          <p:nvPr>
            <p:ph type="subTitle" idx="1"/>
          </p:nvPr>
        </p:nvSpPr>
        <p:spPr>
          <a:xfrm>
            <a:off x="356535" y="55450"/>
            <a:ext cx="5148900" cy="321900"/>
          </a:xfrm>
          <a:prstGeom prst="rect">
            <a:avLst/>
          </a:prstGeom>
        </p:spPr>
        <p:txBody>
          <a:bodyPr spcFirstLastPara="1" wrap="square" lIns="438900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900"/>
              <a:buFont typeface="Red Hat Text Medium"/>
              <a:buNone/>
              <a:defRPr sz="900">
                <a:solidFill>
                  <a:srgbClr val="FF0000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Red Hat Text Medium"/>
              <a:buNone/>
              <a:defRPr sz="9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Red Hat Text Medium"/>
              <a:buNone/>
              <a:defRPr sz="9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Red Hat Text Medium"/>
              <a:buNone/>
              <a:defRPr sz="9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Red Hat Text Medium"/>
              <a:buNone/>
              <a:defRPr sz="9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Red Hat Text Medium"/>
              <a:buNone/>
              <a:defRPr sz="9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Red Hat Text Medium"/>
              <a:buNone/>
              <a:defRPr sz="9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Red Hat Text Medium"/>
              <a:buNone/>
              <a:defRPr sz="9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Red Hat Text Medium"/>
              <a:buNone/>
              <a:defRPr sz="9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9pPr>
          </a:lstStyle>
          <a:p>
            <a:endParaRPr/>
          </a:p>
        </p:txBody>
      </p:sp>
      <p:sp>
        <p:nvSpPr>
          <p:cNvPr id="1190" name="Google Shape;1190;p105"/>
          <p:cNvSpPr txBox="1">
            <a:spLocks noGrp="1"/>
          </p:cNvSpPr>
          <p:nvPr>
            <p:ph type="title"/>
          </p:nvPr>
        </p:nvSpPr>
        <p:spPr>
          <a:xfrm>
            <a:off x="885050" y="871750"/>
            <a:ext cx="10422000" cy="553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/>
            </a:lvl1pPr>
            <a:lvl2pPr lvl="1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/>
            </a:lvl2pPr>
            <a:lvl3pPr lvl="2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/>
            </a:lvl3pPr>
            <a:lvl4pPr lvl="3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/>
            </a:lvl4pPr>
            <a:lvl5pPr lvl="4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/>
            </a:lvl5pPr>
            <a:lvl6pPr lvl="5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/>
            </a:lvl6pPr>
            <a:lvl7pPr lvl="6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/>
            </a:lvl7pPr>
            <a:lvl8pPr lvl="7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/>
            </a:lvl8pPr>
            <a:lvl9pPr lvl="8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/>
            </a:lvl9pPr>
          </a:lstStyle>
          <a:p>
            <a:endParaRPr/>
          </a:p>
        </p:txBody>
      </p:sp>
      <p:cxnSp>
        <p:nvCxnSpPr>
          <p:cNvPr id="1191" name="Google Shape;1191;p105"/>
          <p:cNvCxnSpPr/>
          <p:nvPr/>
        </p:nvCxnSpPr>
        <p:spPr>
          <a:xfrm rot="10800000">
            <a:off x="447775" y="100"/>
            <a:ext cx="0" cy="88650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92" name="Google Shape;1192;p105"/>
          <p:cNvCxnSpPr/>
          <p:nvPr/>
        </p:nvCxnSpPr>
        <p:spPr>
          <a:xfrm rot="10800000">
            <a:off x="447767" y="6401100"/>
            <a:ext cx="0" cy="45690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93" name="Google Shape;1193;p105"/>
          <p:cNvSpPr txBox="1">
            <a:spLocks noGrp="1"/>
          </p:cNvSpPr>
          <p:nvPr>
            <p:ph type="sldNum" idx="12"/>
          </p:nvPr>
        </p:nvSpPr>
        <p:spPr>
          <a:xfrm>
            <a:off x="81975" y="6169556"/>
            <a:ext cx="731700" cy="14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1pPr>
            <a:lvl2pPr lvl="1" algn="ctr" rtl="0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2pPr>
            <a:lvl3pPr lvl="2" algn="ctr" rtl="0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3pPr>
            <a:lvl4pPr lvl="3" algn="ctr" rtl="0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4pPr>
            <a:lvl5pPr lvl="4" algn="ctr" rtl="0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5pPr>
            <a:lvl6pPr lvl="5" algn="ctr" rtl="0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6pPr>
            <a:lvl7pPr lvl="6" algn="ctr" rtl="0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7pPr>
            <a:lvl8pPr lvl="7" algn="ctr" rtl="0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8pPr>
            <a:lvl9pPr lvl="8" algn="ctr" rtl="0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194" name="Google Shape;1194;p105"/>
          <p:cNvPicPr preferRelativeResize="0"/>
          <p:nvPr/>
        </p:nvPicPr>
        <p:blipFill rotWithShape="1">
          <a:blip r:embed="rId2">
            <a:alphaModFix/>
          </a:blip>
          <a:srcRect t="327" b="317"/>
          <a:stretch/>
        </p:blipFill>
        <p:spPr>
          <a:xfrm>
            <a:off x="10711279" y="6313250"/>
            <a:ext cx="975850" cy="228121"/>
          </a:xfrm>
          <a:prstGeom prst="rect">
            <a:avLst/>
          </a:prstGeom>
          <a:noFill/>
          <a:ln>
            <a:noFill/>
          </a:ln>
        </p:spPr>
      </p:pic>
      <p:sp>
        <p:nvSpPr>
          <p:cNvPr id="1195" name="Google Shape;1195;p105"/>
          <p:cNvSpPr txBox="1">
            <a:spLocks noGrp="1"/>
          </p:cNvSpPr>
          <p:nvPr>
            <p:ph type="subTitle" idx="2"/>
          </p:nvPr>
        </p:nvSpPr>
        <p:spPr>
          <a:xfrm>
            <a:off x="885125" y="1424950"/>
            <a:ext cx="10422000" cy="705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900">
                <a:solidFill>
                  <a:srgbClr val="FF0000"/>
                </a:solidFill>
              </a:defRPr>
            </a:lvl1pPr>
            <a:lvl2pPr lvl="1" algn="ctr" rtl="0">
              <a:spcBef>
                <a:spcPts val="500"/>
              </a:spcBef>
              <a:spcAft>
                <a:spcPts val="0"/>
              </a:spcAft>
              <a:buNone/>
              <a:defRPr sz="1900">
                <a:solidFill>
                  <a:srgbClr val="FF0000"/>
                </a:solidFill>
              </a:defRPr>
            </a:lvl2pPr>
            <a:lvl3pPr lvl="2" algn="ctr" rtl="0">
              <a:spcBef>
                <a:spcPts val="500"/>
              </a:spcBef>
              <a:spcAft>
                <a:spcPts val="0"/>
              </a:spcAft>
              <a:buNone/>
              <a:defRPr sz="1900">
                <a:solidFill>
                  <a:srgbClr val="FF0000"/>
                </a:solidFill>
              </a:defRPr>
            </a:lvl3pPr>
            <a:lvl4pPr lvl="3" algn="ctr" rtl="0">
              <a:spcBef>
                <a:spcPts val="500"/>
              </a:spcBef>
              <a:spcAft>
                <a:spcPts val="0"/>
              </a:spcAft>
              <a:buNone/>
              <a:defRPr sz="1900">
                <a:solidFill>
                  <a:srgbClr val="FF0000"/>
                </a:solidFill>
              </a:defRPr>
            </a:lvl4pPr>
            <a:lvl5pPr lvl="4" algn="ctr" rtl="0">
              <a:spcBef>
                <a:spcPts val="500"/>
              </a:spcBef>
              <a:spcAft>
                <a:spcPts val="0"/>
              </a:spcAft>
              <a:buNone/>
              <a:defRPr sz="1900">
                <a:solidFill>
                  <a:srgbClr val="FF0000"/>
                </a:solidFill>
              </a:defRPr>
            </a:lvl5pPr>
            <a:lvl6pPr lvl="5" algn="ctr" rtl="0">
              <a:spcBef>
                <a:spcPts val="500"/>
              </a:spcBef>
              <a:spcAft>
                <a:spcPts val="0"/>
              </a:spcAft>
              <a:buNone/>
              <a:defRPr sz="1900">
                <a:solidFill>
                  <a:srgbClr val="FF0000"/>
                </a:solidFill>
              </a:defRPr>
            </a:lvl6pPr>
            <a:lvl7pPr lvl="6" algn="ctr" rtl="0">
              <a:spcBef>
                <a:spcPts val="500"/>
              </a:spcBef>
              <a:spcAft>
                <a:spcPts val="0"/>
              </a:spcAft>
              <a:buNone/>
              <a:defRPr sz="1900">
                <a:solidFill>
                  <a:srgbClr val="FF0000"/>
                </a:solidFill>
              </a:defRPr>
            </a:lvl7pPr>
            <a:lvl8pPr lvl="7" algn="ctr" rtl="0">
              <a:spcBef>
                <a:spcPts val="500"/>
              </a:spcBef>
              <a:spcAft>
                <a:spcPts val="0"/>
              </a:spcAft>
              <a:buNone/>
              <a:defRPr sz="1900">
                <a:solidFill>
                  <a:srgbClr val="FF0000"/>
                </a:solidFill>
              </a:defRPr>
            </a:lvl8pPr>
            <a:lvl9pPr lvl="8" algn="ctr" rtl="0">
              <a:spcBef>
                <a:spcPts val="500"/>
              </a:spcBef>
              <a:spcAft>
                <a:spcPts val="500"/>
              </a:spcAft>
              <a:buNone/>
              <a:defRPr sz="1900">
                <a:solidFill>
                  <a:srgbClr val="FF0000"/>
                </a:solidFill>
              </a:defRPr>
            </a:lvl9pPr>
          </a:lstStyle>
          <a:p>
            <a:endParaRPr/>
          </a:p>
        </p:txBody>
      </p:sp>
      <p:sp>
        <p:nvSpPr>
          <p:cNvPr id="1196" name="Google Shape;1196;p105"/>
          <p:cNvSpPr txBox="1">
            <a:spLocks noGrp="1"/>
          </p:cNvSpPr>
          <p:nvPr>
            <p:ph type="subTitle" idx="3"/>
          </p:nvPr>
        </p:nvSpPr>
        <p:spPr>
          <a:xfrm>
            <a:off x="638950" y="6224800"/>
            <a:ext cx="8002500" cy="5595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rgbClr val="434343"/>
                </a:solidFill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rgbClr val="434343"/>
                </a:solidFill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rgbClr val="434343"/>
                </a:solidFill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rgbClr val="434343"/>
                </a:solidFill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rgbClr val="434343"/>
                </a:solidFill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rgbClr val="434343"/>
                </a:solidFill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rgbClr val="434343"/>
                </a:solidFill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rgbClr val="434343"/>
                </a:solidFill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197" name="Google Shape;1197;p105"/>
          <p:cNvSpPr txBox="1">
            <a:spLocks noGrp="1"/>
          </p:cNvSpPr>
          <p:nvPr>
            <p:ph type="subTitle" idx="4"/>
          </p:nvPr>
        </p:nvSpPr>
        <p:spPr>
          <a:xfrm>
            <a:off x="3020263" y="3663925"/>
            <a:ext cx="2949600" cy="3219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rgbClr val="FF0000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1pPr>
            <a:lvl2pPr lvl="1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rgbClr val="FF0000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2pPr>
            <a:lvl3pPr lvl="2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rgbClr val="FF0000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3pPr>
            <a:lvl4pPr lvl="3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rgbClr val="FF0000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4pPr>
            <a:lvl5pPr lvl="4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rgbClr val="FF0000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5pPr>
            <a:lvl6pPr lvl="5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rgbClr val="FF0000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6pPr>
            <a:lvl7pPr lvl="6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rgbClr val="FF0000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7pPr>
            <a:lvl8pPr lvl="7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rgbClr val="FF0000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8pPr>
            <a:lvl9pPr lvl="8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rgbClr val="FF0000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9pPr>
          </a:lstStyle>
          <a:p>
            <a:endParaRPr/>
          </a:p>
        </p:txBody>
      </p:sp>
      <p:sp>
        <p:nvSpPr>
          <p:cNvPr id="1198" name="Google Shape;1198;p105"/>
          <p:cNvSpPr txBox="1">
            <a:spLocks noGrp="1"/>
          </p:cNvSpPr>
          <p:nvPr>
            <p:ph type="subTitle" idx="5"/>
          </p:nvPr>
        </p:nvSpPr>
        <p:spPr>
          <a:xfrm>
            <a:off x="3020263" y="4153150"/>
            <a:ext cx="2949600" cy="915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500"/>
            </a:lvl1pPr>
            <a:lvl2pPr lvl="1" rtl="0">
              <a:spcBef>
                <a:spcPts val="500"/>
              </a:spcBef>
              <a:spcAft>
                <a:spcPts val="0"/>
              </a:spcAft>
              <a:buNone/>
              <a:defRPr sz="1500"/>
            </a:lvl2pPr>
            <a:lvl3pPr lvl="2" rtl="0">
              <a:spcBef>
                <a:spcPts val="500"/>
              </a:spcBef>
              <a:spcAft>
                <a:spcPts val="0"/>
              </a:spcAft>
              <a:buNone/>
              <a:defRPr sz="1500"/>
            </a:lvl3pPr>
            <a:lvl4pPr lvl="3" rtl="0">
              <a:spcBef>
                <a:spcPts val="500"/>
              </a:spcBef>
              <a:spcAft>
                <a:spcPts val="0"/>
              </a:spcAft>
              <a:buNone/>
              <a:defRPr sz="1500"/>
            </a:lvl4pPr>
            <a:lvl5pPr lvl="4" rtl="0">
              <a:spcBef>
                <a:spcPts val="500"/>
              </a:spcBef>
              <a:spcAft>
                <a:spcPts val="0"/>
              </a:spcAft>
              <a:buNone/>
              <a:defRPr sz="1500"/>
            </a:lvl5pPr>
            <a:lvl6pPr lvl="5" rtl="0">
              <a:spcBef>
                <a:spcPts val="500"/>
              </a:spcBef>
              <a:spcAft>
                <a:spcPts val="0"/>
              </a:spcAft>
              <a:buNone/>
              <a:defRPr sz="1500"/>
            </a:lvl6pPr>
            <a:lvl7pPr lvl="6" rtl="0">
              <a:spcBef>
                <a:spcPts val="500"/>
              </a:spcBef>
              <a:spcAft>
                <a:spcPts val="0"/>
              </a:spcAft>
              <a:buNone/>
              <a:defRPr sz="1500"/>
            </a:lvl7pPr>
            <a:lvl8pPr lvl="7" rtl="0">
              <a:spcBef>
                <a:spcPts val="500"/>
              </a:spcBef>
              <a:spcAft>
                <a:spcPts val="0"/>
              </a:spcAft>
              <a:buNone/>
              <a:defRPr sz="1500"/>
            </a:lvl8pPr>
            <a:lvl9pPr lvl="8" rtl="0">
              <a:spcBef>
                <a:spcPts val="500"/>
              </a:spcBef>
              <a:spcAft>
                <a:spcPts val="500"/>
              </a:spcAft>
              <a:buNone/>
              <a:defRPr sz="1500"/>
            </a:lvl9pPr>
          </a:lstStyle>
          <a:p>
            <a:endParaRPr/>
          </a:p>
        </p:txBody>
      </p:sp>
      <p:sp>
        <p:nvSpPr>
          <p:cNvPr id="1199" name="Google Shape;1199;p105"/>
          <p:cNvSpPr txBox="1">
            <a:spLocks noGrp="1"/>
          </p:cNvSpPr>
          <p:nvPr>
            <p:ph type="subTitle" idx="6"/>
          </p:nvPr>
        </p:nvSpPr>
        <p:spPr>
          <a:xfrm>
            <a:off x="6450688" y="3663925"/>
            <a:ext cx="2949600" cy="3219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rgbClr val="FF0000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1pPr>
            <a:lvl2pPr lvl="1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rgbClr val="FF0000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2pPr>
            <a:lvl3pPr lvl="2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rgbClr val="FF0000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3pPr>
            <a:lvl4pPr lvl="3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rgbClr val="FF0000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4pPr>
            <a:lvl5pPr lvl="4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rgbClr val="FF0000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5pPr>
            <a:lvl6pPr lvl="5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rgbClr val="FF0000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6pPr>
            <a:lvl7pPr lvl="6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rgbClr val="FF0000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7pPr>
            <a:lvl8pPr lvl="7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rgbClr val="FF0000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8pPr>
            <a:lvl9pPr lvl="8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rgbClr val="FF0000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9pPr>
          </a:lstStyle>
          <a:p>
            <a:endParaRPr/>
          </a:p>
        </p:txBody>
      </p:sp>
      <p:sp>
        <p:nvSpPr>
          <p:cNvPr id="1200" name="Google Shape;1200;p105"/>
          <p:cNvSpPr txBox="1">
            <a:spLocks noGrp="1"/>
          </p:cNvSpPr>
          <p:nvPr>
            <p:ph type="subTitle" idx="7"/>
          </p:nvPr>
        </p:nvSpPr>
        <p:spPr>
          <a:xfrm>
            <a:off x="6450688" y="4153150"/>
            <a:ext cx="2949600" cy="915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500"/>
            </a:lvl1pPr>
            <a:lvl2pPr lvl="1" rtl="0">
              <a:spcBef>
                <a:spcPts val="500"/>
              </a:spcBef>
              <a:spcAft>
                <a:spcPts val="0"/>
              </a:spcAft>
              <a:buNone/>
              <a:defRPr sz="1500"/>
            </a:lvl2pPr>
            <a:lvl3pPr lvl="2" rtl="0">
              <a:spcBef>
                <a:spcPts val="500"/>
              </a:spcBef>
              <a:spcAft>
                <a:spcPts val="0"/>
              </a:spcAft>
              <a:buNone/>
              <a:defRPr sz="1500"/>
            </a:lvl3pPr>
            <a:lvl4pPr lvl="3" rtl="0">
              <a:spcBef>
                <a:spcPts val="500"/>
              </a:spcBef>
              <a:spcAft>
                <a:spcPts val="0"/>
              </a:spcAft>
              <a:buNone/>
              <a:defRPr sz="1500"/>
            </a:lvl4pPr>
            <a:lvl5pPr lvl="4" rtl="0">
              <a:spcBef>
                <a:spcPts val="500"/>
              </a:spcBef>
              <a:spcAft>
                <a:spcPts val="0"/>
              </a:spcAft>
              <a:buNone/>
              <a:defRPr sz="1500"/>
            </a:lvl5pPr>
            <a:lvl6pPr lvl="5" rtl="0">
              <a:spcBef>
                <a:spcPts val="500"/>
              </a:spcBef>
              <a:spcAft>
                <a:spcPts val="0"/>
              </a:spcAft>
              <a:buNone/>
              <a:defRPr sz="1500"/>
            </a:lvl6pPr>
            <a:lvl7pPr lvl="6" rtl="0">
              <a:spcBef>
                <a:spcPts val="500"/>
              </a:spcBef>
              <a:spcAft>
                <a:spcPts val="0"/>
              </a:spcAft>
              <a:buNone/>
              <a:defRPr sz="1500"/>
            </a:lvl7pPr>
            <a:lvl8pPr lvl="7" rtl="0">
              <a:spcBef>
                <a:spcPts val="500"/>
              </a:spcBef>
              <a:spcAft>
                <a:spcPts val="0"/>
              </a:spcAft>
              <a:buNone/>
              <a:defRPr sz="1500"/>
            </a:lvl8pPr>
            <a:lvl9pPr lvl="8" rtl="0">
              <a:spcBef>
                <a:spcPts val="500"/>
              </a:spcBef>
              <a:spcAft>
                <a:spcPts val="500"/>
              </a:spcAft>
              <a:buNone/>
              <a:defRPr sz="1500"/>
            </a:lvl9pPr>
          </a:lstStyle>
          <a:p>
            <a:endParaRPr/>
          </a:p>
        </p:txBody>
      </p:sp>
      <p:sp>
        <p:nvSpPr>
          <p:cNvPr id="1201" name="Google Shape;1201;p105"/>
          <p:cNvSpPr txBox="1"/>
          <p:nvPr/>
        </p:nvSpPr>
        <p:spPr>
          <a:xfrm>
            <a:off x="519633" y="200"/>
            <a:ext cx="11672400" cy="40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latin typeface="Overpass-Light"/>
              <a:ea typeface="Overpass-Light"/>
              <a:cs typeface="Overpass-Light"/>
              <a:sym typeface="Overpass Light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latin typeface="Overpass-Light"/>
              <a:ea typeface="Overpass-Light"/>
              <a:cs typeface="Overpass-Light"/>
              <a:sym typeface="Overpass Light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latin typeface="Overpass-Light"/>
              <a:ea typeface="Overpass-Light"/>
              <a:cs typeface="Overpass-Light"/>
              <a:sym typeface="Overpass Light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latin typeface="Overpass-Light"/>
              <a:ea typeface="Overpass-Light"/>
              <a:cs typeface="Overpass-Light"/>
              <a:sym typeface="Overpass Light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latin typeface="Overpass-Light"/>
              <a:ea typeface="Overpass-Light"/>
              <a:cs typeface="Overpass-Light"/>
              <a:sym typeface="Overpass Light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latin typeface="Overpass-Light"/>
              <a:ea typeface="Overpass-Light"/>
              <a:cs typeface="Overpass-Light"/>
              <a:sym typeface="Overpass Light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latin typeface="Overpass-Light"/>
              <a:ea typeface="Overpass-Light"/>
              <a:cs typeface="Overpass-Light"/>
              <a:sym typeface="Overpass Light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latin typeface="Overpass-Light"/>
              <a:ea typeface="Overpass-Light"/>
              <a:cs typeface="Overpass-Light"/>
              <a:sym typeface="Overpass Light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latin typeface="Overpass-Light"/>
              <a:ea typeface="Overpass-Light"/>
              <a:cs typeface="Overpass-Light"/>
              <a:sym typeface="Overpass Light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666666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What's new in OpenShift 4.4</a:t>
            </a:r>
            <a:endParaRPr sz="800">
              <a:solidFill>
                <a:srgbClr val="666666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erior white 1 3 1">
  <p:cSld name="CUSTOM_4_2_4">
    <p:spTree>
      <p:nvGrpSpPr>
        <p:cNvPr id="1" name="Shape 1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3" name="Google Shape;1203;p106"/>
          <p:cNvSpPr txBox="1">
            <a:spLocks noGrp="1"/>
          </p:cNvSpPr>
          <p:nvPr>
            <p:ph type="title"/>
          </p:nvPr>
        </p:nvSpPr>
        <p:spPr>
          <a:xfrm>
            <a:off x="1752600" y="946000"/>
            <a:ext cx="8686800" cy="967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1pPr>
            <a:lvl2pPr lvl="1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2pPr>
            <a:lvl3pPr lvl="2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3pPr>
            <a:lvl4pPr lvl="3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4pPr>
            <a:lvl5pPr lvl="4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5pPr>
            <a:lvl6pPr lvl="5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6pPr>
            <a:lvl7pPr lvl="6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7pPr>
            <a:lvl8pPr lvl="7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8pPr>
            <a:lvl9pPr lvl="8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cxnSp>
        <p:nvCxnSpPr>
          <p:cNvPr id="1204" name="Google Shape;1204;p106"/>
          <p:cNvCxnSpPr/>
          <p:nvPr/>
        </p:nvCxnSpPr>
        <p:spPr>
          <a:xfrm rot="10800000">
            <a:off x="447775" y="100"/>
            <a:ext cx="0" cy="886500"/>
          </a:xfrm>
          <a:prstGeom prst="straightConnector1">
            <a:avLst/>
          </a:prstGeom>
          <a:noFill/>
          <a:ln w="9525" cap="flat" cmpd="sng">
            <a:solidFill>
              <a:srgbClr val="EE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05" name="Google Shape;1205;p106"/>
          <p:cNvSpPr txBox="1">
            <a:spLocks noGrp="1"/>
          </p:cNvSpPr>
          <p:nvPr>
            <p:ph type="subTitle" idx="1"/>
          </p:nvPr>
        </p:nvSpPr>
        <p:spPr>
          <a:xfrm>
            <a:off x="447775" y="55441"/>
            <a:ext cx="5148900" cy="816300"/>
          </a:xfrm>
          <a:prstGeom prst="rect">
            <a:avLst/>
          </a:prstGeom>
        </p:spPr>
        <p:txBody>
          <a:bodyPr spcFirstLastPara="1" wrap="square" lIns="438900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9pPr>
          </a:lstStyle>
          <a:p>
            <a:endParaRPr/>
          </a:p>
        </p:txBody>
      </p:sp>
      <p:cxnSp>
        <p:nvCxnSpPr>
          <p:cNvPr id="1206" name="Google Shape;1206;p106"/>
          <p:cNvCxnSpPr/>
          <p:nvPr/>
        </p:nvCxnSpPr>
        <p:spPr>
          <a:xfrm rot="10800000">
            <a:off x="447767" y="6401100"/>
            <a:ext cx="0" cy="456900"/>
          </a:xfrm>
          <a:prstGeom prst="straightConnector1">
            <a:avLst/>
          </a:prstGeom>
          <a:noFill/>
          <a:ln w="9525" cap="flat" cmpd="sng">
            <a:solidFill>
              <a:srgbClr val="EE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07" name="Google Shape;1207;p106"/>
          <p:cNvSpPr txBox="1">
            <a:spLocks noGrp="1"/>
          </p:cNvSpPr>
          <p:nvPr>
            <p:ph type="sldNum" idx="12"/>
          </p:nvPr>
        </p:nvSpPr>
        <p:spPr>
          <a:xfrm>
            <a:off x="81975" y="6169556"/>
            <a:ext cx="731700" cy="14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1pPr>
            <a:lvl2pPr lvl="1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2pPr>
            <a:lvl3pPr lvl="2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3pPr>
            <a:lvl4pPr lvl="3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4pPr>
            <a:lvl5pPr lvl="4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5pPr>
            <a:lvl6pPr lvl="5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6pPr>
            <a:lvl7pPr lvl="6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7pPr>
            <a:lvl8pPr lvl="7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8pPr>
            <a:lvl9pPr lvl="8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208" name="Google Shape;1208;p106"/>
          <p:cNvPicPr preferRelativeResize="0"/>
          <p:nvPr/>
        </p:nvPicPr>
        <p:blipFill rotWithShape="1">
          <a:blip r:embed="rId2">
            <a:alphaModFix/>
          </a:blip>
          <a:srcRect t="327" b="317"/>
          <a:stretch/>
        </p:blipFill>
        <p:spPr>
          <a:xfrm>
            <a:off x="10711279" y="6313250"/>
            <a:ext cx="975850" cy="228121"/>
          </a:xfrm>
          <a:prstGeom prst="rect">
            <a:avLst/>
          </a:prstGeom>
          <a:noFill/>
          <a:ln>
            <a:noFill/>
          </a:ln>
        </p:spPr>
      </p:pic>
      <p:sp>
        <p:nvSpPr>
          <p:cNvPr id="1209" name="Google Shape;1209;p106"/>
          <p:cNvSpPr txBox="1">
            <a:spLocks noGrp="1"/>
          </p:cNvSpPr>
          <p:nvPr>
            <p:ph type="subTitle" idx="2"/>
          </p:nvPr>
        </p:nvSpPr>
        <p:spPr>
          <a:xfrm>
            <a:off x="885050" y="6169550"/>
            <a:ext cx="9182700" cy="5595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1pPr>
            <a:lvl2pPr lvl="1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2pPr>
            <a:lvl3pPr lvl="2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3pPr>
            <a:lvl4pPr lvl="3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4pPr>
            <a:lvl5pPr lvl="4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5pPr>
            <a:lvl6pPr lvl="5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6pPr>
            <a:lvl7pPr lvl="6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7pPr>
            <a:lvl8pPr lvl="7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8pPr>
            <a:lvl9pPr lvl="8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erior white 1 2 1">
  <p:cSld name="CUSTOM_4_2_3_1">
    <p:spTree>
      <p:nvGrpSpPr>
        <p:cNvPr id="1" name="Shape 1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1" name="Google Shape;1211;p107"/>
          <p:cNvSpPr txBox="1">
            <a:spLocks noGrp="1"/>
          </p:cNvSpPr>
          <p:nvPr>
            <p:ph type="title"/>
          </p:nvPr>
        </p:nvSpPr>
        <p:spPr>
          <a:xfrm>
            <a:off x="1752600" y="946000"/>
            <a:ext cx="8686800" cy="967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1pPr>
            <a:lvl2pPr lvl="1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2pPr>
            <a:lvl3pPr lvl="2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3pPr>
            <a:lvl4pPr lvl="3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4pPr>
            <a:lvl5pPr lvl="4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5pPr>
            <a:lvl6pPr lvl="5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6pPr>
            <a:lvl7pPr lvl="6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7pPr>
            <a:lvl8pPr lvl="7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8pPr>
            <a:lvl9pPr lvl="8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cxnSp>
        <p:nvCxnSpPr>
          <p:cNvPr id="1212" name="Google Shape;1212;p107"/>
          <p:cNvCxnSpPr/>
          <p:nvPr/>
        </p:nvCxnSpPr>
        <p:spPr>
          <a:xfrm rot="10800000">
            <a:off x="447775" y="100"/>
            <a:ext cx="0" cy="886500"/>
          </a:xfrm>
          <a:prstGeom prst="straightConnector1">
            <a:avLst/>
          </a:prstGeom>
          <a:noFill/>
          <a:ln w="9525" cap="flat" cmpd="sng">
            <a:solidFill>
              <a:srgbClr val="EE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13" name="Google Shape;1213;p107"/>
          <p:cNvSpPr txBox="1">
            <a:spLocks noGrp="1"/>
          </p:cNvSpPr>
          <p:nvPr>
            <p:ph type="subTitle" idx="1"/>
          </p:nvPr>
        </p:nvSpPr>
        <p:spPr>
          <a:xfrm>
            <a:off x="447775" y="55441"/>
            <a:ext cx="5148900" cy="816300"/>
          </a:xfrm>
          <a:prstGeom prst="rect">
            <a:avLst/>
          </a:prstGeom>
        </p:spPr>
        <p:txBody>
          <a:bodyPr spcFirstLastPara="1" wrap="square" lIns="438900" tIns="91475" rIns="91475" bIns="9147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9pPr>
          </a:lstStyle>
          <a:p>
            <a:endParaRPr/>
          </a:p>
        </p:txBody>
      </p:sp>
      <p:cxnSp>
        <p:nvCxnSpPr>
          <p:cNvPr id="1214" name="Google Shape;1214;p107"/>
          <p:cNvCxnSpPr/>
          <p:nvPr/>
        </p:nvCxnSpPr>
        <p:spPr>
          <a:xfrm rot="10800000">
            <a:off x="447767" y="6401100"/>
            <a:ext cx="0" cy="456900"/>
          </a:xfrm>
          <a:prstGeom prst="straightConnector1">
            <a:avLst/>
          </a:prstGeom>
          <a:noFill/>
          <a:ln w="9525" cap="flat" cmpd="sng">
            <a:solidFill>
              <a:srgbClr val="EE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15" name="Google Shape;1215;p107"/>
          <p:cNvSpPr txBox="1">
            <a:spLocks noGrp="1"/>
          </p:cNvSpPr>
          <p:nvPr>
            <p:ph type="sldNum" idx="12"/>
          </p:nvPr>
        </p:nvSpPr>
        <p:spPr>
          <a:xfrm>
            <a:off x="81975" y="6169556"/>
            <a:ext cx="731100" cy="14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1pPr>
            <a:lvl2pPr lvl="1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2pPr>
            <a:lvl3pPr lvl="2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3pPr>
            <a:lvl4pPr lvl="3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4pPr>
            <a:lvl5pPr lvl="4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5pPr>
            <a:lvl6pPr lvl="5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6pPr>
            <a:lvl7pPr lvl="6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7pPr>
            <a:lvl8pPr lvl="7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8pPr>
            <a:lvl9pPr lvl="8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216" name="Google Shape;1216;p107"/>
          <p:cNvPicPr preferRelativeResize="0"/>
          <p:nvPr/>
        </p:nvPicPr>
        <p:blipFill rotWithShape="1">
          <a:blip r:embed="rId2">
            <a:alphaModFix/>
          </a:blip>
          <a:srcRect t="327" b="317"/>
          <a:stretch/>
        </p:blipFill>
        <p:spPr>
          <a:xfrm>
            <a:off x="10711279" y="6313250"/>
            <a:ext cx="975850" cy="228121"/>
          </a:xfrm>
          <a:prstGeom prst="rect">
            <a:avLst/>
          </a:prstGeom>
          <a:noFill/>
          <a:ln>
            <a:noFill/>
          </a:ln>
        </p:spPr>
      </p:pic>
      <p:sp>
        <p:nvSpPr>
          <p:cNvPr id="1217" name="Google Shape;1217;p107"/>
          <p:cNvSpPr txBox="1">
            <a:spLocks noGrp="1"/>
          </p:cNvSpPr>
          <p:nvPr>
            <p:ph type="subTitle" idx="2"/>
          </p:nvPr>
        </p:nvSpPr>
        <p:spPr>
          <a:xfrm>
            <a:off x="885050" y="6169550"/>
            <a:ext cx="9182700" cy="5595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1pPr>
            <a:lvl2pPr lvl="1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2pPr>
            <a:lvl3pPr lvl="2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3pPr>
            <a:lvl4pPr lvl="3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4pPr>
            <a:lvl5pPr lvl="4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5pPr>
            <a:lvl6pPr lvl="5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6pPr>
            <a:lvl7pPr lvl="6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7pPr>
            <a:lvl8pPr lvl="7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8pPr>
            <a:lvl9pPr lvl="8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eme 1 divider">
  <p:cSld name="CUSTOM_3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2"/>
          <p:cNvSpPr txBox="1">
            <a:spLocks noGrp="1"/>
          </p:cNvSpPr>
          <p:nvPr>
            <p:ph type="title"/>
          </p:nvPr>
        </p:nvSpPr>
        <p:spPr>
          <a:xfrm>
            <a:off x="2076025" y="1883250"/>
            <a:ext cx="7992000" cy="3071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40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4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4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4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4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4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4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4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cxnSp>
        <p:nvCxnSpPr>
          <p:cNvPr id="119" name="Google Shape;119;p12"/>
          <p:cNvCxnSpPr/>
          <p:nvPr/>
        </p:nvCxnSpPr>
        <p:spPr>
          <a:xfrm rot="10800000">
            <a:off x="447767" y="6401400"/>
            <a:ext cx="0" cy="456600"/>
          </a:xfrm>
          <a:prstGeom prst="straightConnector1">
            <a:avLst/>
          </a:prstGeom>
          <a:noFill/>
          <a:ln w="9525" cap="flat" cmpd="sng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20" name="Google Shape;120;p12"/>
          <p:cNvPicPr preferRelativeResize="0"/>
          <p:nvPr/>
        </p:nvPicPr>
        <p:blipFill rotWithShape="1">
          <a:blip r:embed="rId3">
            <a:alphaModFix/>
          </a:blip>
          <a:srcRect t="327" b="317"/>
          <a:stretch/>
        </p:blipFill>
        <p:spPr>
          <a:xfrm>
            <a:off x="10711279" y="6313250"/>
            <a:ext cx="975850" cy="22812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1" name="Google Shape;121;p12"/>
          <p:cNvCxnSpPr/>
          <p:nvPr/>
        </p:nvCxnSpPr>
        <p:spPr>
          <a:xfrm>
            <a:off x="2076025" y="1653700"/>
            <a:ext cx="1390800" cy="0"/>
          </a:xfrm>
          <a:prstGeom prst="straightConnector1">
            <a:avLst/>
          </a:prstGeom>
          <a:noFill/>
          <a:ln w="9525" cap="flat" cmpd="sng">
            <a:solidFill>
              <a:srgbClr val="EE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2" name="Google Shape;122;p12"/>
          <p:cNvCxnSpPr/>
          <p:nvPr/>
        </p:nvCxnSpPr>
        <p:spPr>
          <a:xfrm rot="10800000">
            <a:off x="447775" y="100"/>
            <a:ext cx="0" cy="886500"/>
          </a:xfrm>
          <a:prstGeom prst="straightConnector1">
            <a:avLst/>
          </a:prstGeom>
          <a:noFill/>
          <a:ln w="9525" cap="flat" cmpd="sng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3" name="Google Shape;123;p12"/>
          <p:cNvSpPr txBox="1">
            <a:spLocks noGrp="1"/>
          </p:cNvSpPr>
          <p:nvPr>
            <p:ph type="subTitle" idx="1"/>
          </p:nvPr>
        </p:nvSpPr>
        <p:spPr>
          <a:xfrm>
            <a:off x="447775" y="55441"/>
            <a:ext cx="5148900" cy="816300"/>
          </a:xfrm>
          <a:prstGeom prst="rect">
            <a:avLst/>
          </a:prstGeom>
        </p:spPr>
        <p:txBody>
          <a:bodyPr spcFirstLastPara="1" wrap="square" lIns="438900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ed Hat Text Medium"/>
              <a:buNone/>
              <a:defRPr sz="1000">
                <a:solidFill>
                  <a:schemeClr val="l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ed Hat Text Medium"/>
              <a:buNone/>
              <a:defRPr sz="1000">
                <a:solidFill>
                  <a:schemeClr val="l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ed Hat Text Medium"/>
              <a:buNone/>
              <a:defRPr sz="1000">
                <a:solidFill>
                  <a:schemeClr val="l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ed Hat Text Medium"/>
              <a:buNone/>
              <a:defRPr sz="1000">
                <a:solidFill>
                  <a:schemeClr val="l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ed Hat Text Medium"/>
              <a:buNone/>
              <a:defRPr sz="1000">
                <a:solidFill>
                  <a:schemeClr val="l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ed Hat Text Medium"/>
              <a:buNone/>
              <a:defRPr sz="1000">
                <a:solidFill>
                  <a:schemeClr val="l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ed Hat Text Medium"/>
              <a:buNone/>
              <a:defRPr sz="1000">
                <a:solidFill>
                  <a:schemeClr val="l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ed Hat Text Medium"/>
              <a:buNone/>
              <a:defRPr sz="1000">
                <a:solidFill>
                  <a:schemeClr val="l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ed Hat Text Medium"/>
              <a:buNone/>
              <a:defRPr sz="1000">
                <a:solidFill>
                  <a:schemeClr val="l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9pPr>
          </a:lstStyle>
          <a:p>
            <a:endParaRPr/>
          </a:p>
        </p:txBody>
      </p:sp>
      <p:sp>
        <p:nvSpPr>
          <p:cNvPr id="124" name="Google Shape;124;p12"/>
          <p:cNvSpPr txBox="1">
            <a:spLocks noGrp="1"/>
          </p:cNvSpPr>
          <p:nvPr>
            <p:ph type="sldNum" idx="12"/>
          </p:nvPr>
        </p:nvSpPr>
        <p:spPr>
          <a:xfrm>
            <a:off x="81975" y="6169556"/>
            <a:ext cx="731700" cy="14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1pPr>
            <a:lvl2pPr lvl="1" algn="ctr" rtl="0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2pPr>
            <a:lvl3pPr lvl="2" algn="ctr" rtl="0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3pPr>
            <a:lvl4pPr lvl="3" algn="ctr" rtl="0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4pPr>
            <a:lvl5pPr lvl="4" algn="ctr" rtl="0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5pPr>
            <a:lvl6pPr lvl="5" algn="ctr" rtl="0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6pPr>
            <a:lvl7pPr lvl="6" algn="ctr" rtl="0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7pPr>
            <a:lvl8pPr lvl="7" algn="ctr" rtl="0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8pPr>
            <a:lvl9pPr lvl="8" algn="ctr" rtl="0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eme 3 divider">
  <p:cSld name="CUSTOM_3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3"/>
          <p:cNvSpPr txBox="1">
            <a:spLocks noGrp="1"/>
          </p:cNvSpPr>
          <p:nvPr>
            <p:ph type="title"/>
          </p:nvPr>
        </p:nvSpPr>
        <p:spPr>
          <a:xfrm>
            <a:off x="5674100" y="1632950"/>
            <a:ext cx="5037300" cy="3882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40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4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4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4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4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4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4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4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cxnSp>
        <p:nvCxnSpPr>
          <p:cNvPr id="127" name="Google Shape;127;p13"/>
          <p:cNvCxnSpPr/>
          <p:nvPr/>
        </p:nvCxnSpPr>
        <p:spPr>
          <a:xfrm rot="10800000">
            <a:off x="447767" y="6401400"/>
            <a:ext cx="0" cy="4566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8" name="Google Shape;128;p13"/>
          <p:cNvSpPr txBox="1">
            <a:spLocks noGrp="1"/>
          </p:cNvSpPr>
          <p:nvPr>
            <p:ph type="subTitle" idx="1"/>
          </p:nvPr>
        </p:nvSpPr>
        <p:spPr>
          <a:xfrm rot="5400000">
            <a:off x="-2138450" y="2138400"/>
            <a:ext cx="5148900" cy="872100"/>
          </a:xfrm>
          <a:prstGeom prst="rect">
            <a:avLst/>
          </a:prstGeom>
        </p:spPr>
        <p:txBody>
          <a:bodyPr spcFirstLastPara="1" wrap="square" lIns="502900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ed Hat Text Medium"/>
              <a:buNone/>
              <a:defRPr sz="1000">
                <a:solidFill>
                  <a:schemeClr val="l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ed Hat Text Medium"/>
              <a:buNone/>
              <a:defRPr sz="1000">
                <a:solidFill>
                  <a:schemeClr val="l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ed Hat Text Medium"/>
              <a:buNone/>
              <a:defRPr sz="1000">
                <a:solidFill>
                  <a:schemeClr val="l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ed Hat Text Medium"/>
              <a:buNone/>
              <a:defRPr sz="1000">
                <a:solidFill>
                  <a:schemeClr val="l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ed Hat Text Medium"/>
              <a:buNone/>
              <a:defRPr sz="1000">
                <a:solidFill>
                  <a:schemeClr val="l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ed Hat Text Medium"/>
              <a:buNone/>
              <a:defRPr sz="1000">
                <a:solidFill>
                  <a:schemeClr val="l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ed Hat Text Medium"/>
              <a:buNone/>
              <a:defRPr sz="1000">
                <a:solidFill>
                  <a:schemeClr val="l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ed Hat Text Medium"/>
              <a:buNone/>
              <a:defRPr sz="1000">
                <a:solidFill>
                  <a:schemeClr val="l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ed Hat Text Medium"/>
              <a:buNone/>
              <a:defRPr sz="1000">
                <a:solidFill>
                  <a:schemeClr val="l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9pPr>
          </a:lstStyle>
          <a:p>
            <a:endParaRPr/>
          </a:p>
        </p:txBody>
      </p:sp>
      <p:pic>
        <p:nvPicPr>
          <p:cNvPr id="129" name="Google Shape;129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711279" y="6312505"/>
            <a:ext cx="975850" cy="229612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13"/>
          <p:cNvSpPr txBox="1">
            <a:spLocks noGrp="1"/>
          </p:cNvSpPr>
          <p:nvPr>
            <p:ph type="sldNum" idx="12"/>
          </p:nvPr>
        </p:nvSpPr>
        <p:spPr>
          <a:xfrm>
            <a:off x="81975" y="6169556"/>
            <a:ext cx="731700" cy="14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buNone/>
              <a:defRPr sz="800">
                <a:solidFill>
                  <a:srgbClr val="FFFFFF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1pPr>
            <a:lvl2pPr lvl="1" algn="ctr" rtl="0">
              <a:buNone/>
              <a:defRPr sz="800">
                <a:solidFill>
                  <a:srgbClr val="FFFFFF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2pPr>
            <a:lvl3pPr lvl="2" algn="ctr" rtl="0">
              <a:buNone/>
              <a:defRPr sz="800">
                <a:solidFill>
                  <a:srgbClr val="FFFFFF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3pPr>
            <a:lvl4pPr lvl="3" algn="ctr" rtl="0">
              <a:buNone/>
              <a:defRPr sz="800">
                <a:solidFill>
                  <a:srgbClr val="FFFFFF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4pPr>
            <a:lvl5pPr lvl="4" algn="ctr" rtl="0">
              <a:buNone/>
              <a:defRPr sz="800">
                <a:solidFill>
                  <a:srgbClr val="FFFFFF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5pPr>
            <a:lvl6pPr lvl="5" algn="ctr" rtl="0">
              <a:buNone/>
              <a:defRPr sz="800">
                <a:solidFill>
                  <a:srgbClr val="FFFFFF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6pPr>
            <a:lvl7pPr lvl="6" algn="ctr" rtl="0">
              <a:buNone/>
              <a:defRPr sz="800">
                <a:solidFill>
                  <a:srgbClr val="FFFFFF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7pPr>
            <a:lvl8pPr lvl="7" algn="ctr" rtl="0">
              <a:buNone/>
              <a:defRPr sz="800">
                <a:solidFill>
                  <a:srgbClr val="FFFFFF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8pPr>
            <a:lvl9pPr lvl="8" algn="ctr" rtl="0">
              <a:buNone/>
              <a:defRPr sz="800">
                <a:solidFill>
                  <a:srgbClr val="FFFFFF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erior three chevrons">
  <p:cSld name="CUSTOM_4_20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5"/>
          <p:cNvSpPr txBox="1">
            <a:spLocks noGrp="1"/>
          </p:cNvSpPr>
          <p:nvPr>
            <p:ph type="subTitle" idx="1"/>
          </p:nvPr>
        </p:nvSpPr>
        <p:spPr>
          <a:xfrm>
            <a:off x="447775" y="55441"/>
            <a:ext cx="5148900" cy="816300"/>
          </a:xfrm>
          <a:prstGeom prst="rect">
            <a:avLst/>
          </a:prstGeom>
        </p:spPr>
        <p:txBody>
          <a:bodyPr spcFirstLastPara="1" wrap="square" lIns="438900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Text Medium"/>
              <a:buNone/>
              <a:defRPr sz="10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Text Medium"/>
              <a:buNone/>
              <a:defRPr sz="10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Text Medium"/>
              <a:buNone/>
              <a:defRPr sz="10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Text Medium"/>
              <a:buNone/>
              <a:defRPr sz="10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Text Medium"/>
              <a:buNone/>
              <a:defRPr sz="10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Text Medium"/>
              <a:buNone/>
              <a:defRPr sz="10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Text Medium"/>
              <a:buNone/>
              <a:defRPr sz="10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Text Medium"/>
              <a:buNone/>
              <a:defRPr sz="10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Text Medium"/>
              <a:buNone/>
              <a:defRPr sz="10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9pPr>
          </a:lstStyle>
          <a:p>
            <a:endParaRPr/>
          </a:p>
        </p:txBody>
      </p:sp>
      <p:sp>
        <p:nvSpPr>
          <p:cNvPr id="142" name="Google Shape;142;p15"/>
          <p:cNvSpPr txBox="1">
            <a:spLocks noGrp="1"/>
          </p:cNvSpPr>
          <p:nvPr>
            <p:ph type="title"/>
          </p:nvPr>
        </p:nvSpPr>
        <p:spPr>
          <a:xfrm>
            <a:off x="885050" y="871750"/>
            <a:ext cx="10422000" cy="553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1pPr>
            <a:lvl2pPr lvl="1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2pPr>
            <a:lvl3pPr lvl="2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3pPr>
            <a:lvl4pPr lvl="3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4pPr>
            <a:lvl5pPr lvl="4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5pPr>
            <a:lvl6pPr lvl="5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6pPr>
            <a:lvl7pPr lvl="6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7pPr>
            <a:lvl8pPr lvl="7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8pPr>
            <a:lvl9pPr lvl="8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9pPr>
          </a:lstStyle>
          <a:p>
            <a:endParaRPr/>
          </a:p>
        </p:txBody>
      </p:sp>
      <p:cxnSp>
        <p:nvCxnSpPr>
          <p:cNvPr id="143" name="Google Shape;143;p15"/>
          <p:cNvCxnSpPr/>
          <p:nvPr/>
        </p:nvCxnSpPr>
        <p:spPr>
          <a:xfrm rot="10800000">
            <a:off x="447775" y="100"/>
            <a:ext cx="0" cy="8865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4" name="Google Shape;144;p15"/>
          <p:cNvCxnSpPr/>
          <p:nvPr/>
        </p:nvCxnSpPr>
        <p:spPr>
          <a:xfrm rot="10800000">
            <a:off x="447767" y="6401400"/>
            <a:ext cx="0" cy="4566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45" name="Google Shape;145;p15"/>
          <p:cNvSpPr txBox="1">
            <a:spLocks noGrp="1"/>
          </p:cNvSpPr>
          <p:nvPr>
            <p:ph type="sldNum" idx="12"/>
          </p:nvPr>
        </p:nvSpPr>
        <p:spPr>
          <a:xfrm>
            <a:off x="81975" y="6169556"/>
            <a:ext cx="731700" cy="14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1pPr>
            <a:lvl2pPr lvl="1" algn="ctr" rtl="0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2pPr>
            <a:lvl3pPr lvl="2" algn="ctr" rtl="0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3pPr>
            <a:lvl4pPr lvl="3" algn="ctr" rtl="0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4pPr>
            <a:lvl5pPr lvl="4" algn="ctr" rtl="0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5pPr>
            <a:lvl6pPr lvl="5" algn="ctr" rtl="0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6pPr>
            <a:lvl7pPr lvl="6" algn="ctr" rtl="0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7pPr>
            <a:lvl8pPr lvl="7" algn="ctr" rtl="0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8pPr>
            <a:lvl9pPr lvl="8" algn="ctr" rtl="0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46" name="Google Shape;146;p15"/>
          <p:cNvPicPr preferRelativeResize="0"/>
          <p:nvPr/>
        </p:nvPicPr>
        <p:blipFill rotWithShape="1">
          <a:blip r:embed="rId2">
            <a:alphaModFix/>
          </a:blip>
          <a:srcRect t="327" b="317"/>
          <a:stretch/>
        </p:blipFill>
        <p:spPr>
          <a:xfrm>
            <a:off x="10711279" y="6313250"/>
            <a:ext cx="975850" cy="228121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15"/>
          <p:cNvSpPr txBox="1">
            <a:spLocks noGrp="1"/>
          </p:cNvSpPr>
          <p:nvPr>
            <p:ph type="subTitle" idx="2"/>
          </p:nvPr>
        </p:nvSpPr>
        <p:spPr>
          <a:xfrm>
            <a:off x="885125" y="1424950"/>
            <a:ext cx="10422000" cy="705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1pPr>
            <a:lvl2pPr lvl="1" algn="ctr" rtl="0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2pPr>
            <a:lvl3pPr lvl="2" algn="ctr" rtl="0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3pPr>
            <a:lvl4pPr lvl="3" algn="ctr" rtl="0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4pPr>
            <a:lvl5pPr lvl="4" algn="ctr" rtl="0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5pPr>
            <a:lvl6pPr lvl="5" algn="ctr" rtl="0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6pPr>
            <a:lvl7pPr lvl="6" algn="ctr" rtl="0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7pPr>
            <a:lvl8pPr lvl="7" algn="ctr" rtl="0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8pPr>
            <a:lvl9pPr lvl="8" algn="ctr" rtl="0">
              <a:spcBef>
                <a:spcPts val="500"/>
              </a:spcBef>
              <a:spcAft>
                <a:spcPts val="500"/>
              </a:spcAft>
              <a:buNone/>
              <a:defRPr sz="18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48" name="Google Shape;148;p15"/>
          <p:cNvSpPr txBox="1">
            <a:spLocks noGrp="1"/>
          </p:cNvSpPr>
          <p:nvPr>
            <p:ph type="subTitle" idx="3"/>
          </p:nvPr>
        </p:nvSpPr>
        <p:spPr>
          <a:xfrm>
            <a:off x="885050" y="6169550"/>
            <a:ext cx="8002500" cy="559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49" name="Google Shape;149;p15"/>
          <p:cNvSpPr/>
          <p:nvPr/>
        </p:nvSpPr>
        <p:spPr>
          <a:xfrm>
            <a:off x="3901500" y="2473638"/>
            <a:ext cx="4389000" cy="2702400"/>
          </a:xfrm>
          <a:prstGeom prst="chevron">
            <a:avLst>
              <a:gd name="adj" fmla="val 27319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15"/>
          <p:cNvSpPr/>
          <p:nvPr/>
        </p:nvSpPr>
        <p:spPr>
          <a:xfrm>
            <a:off x="7803000" y="2473650"/>
            <a:ext cx="4389000" cy="2702400"/>
          </a:xfrm>
          <a:prstGeom prst="chevron">
            <a:avLst>
              <a:gd name="adj" fmla="val 27319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p15"/>
          <p:cNvSpPr/>
          <p:nvPr/>
        </p:nvSpPr>
        <p:spPr>
          <a:xfrm>
            <a:off x="0" y="2473650"/>
            <a:ext cx="4389000" cy="2702400"/>
          </a:xfrm>
          <a:prstGeom prst="chevron">
            <a:avLst>
              <a:gd name="adj" fmla="val 27319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15"/>
          <p:cNvSpPr/>
          <p:nvPr/>
        </p:nvSpPr>
        <p:spPr>
          <a:xfrm>
            <a:off x="0" y="2473638"/>
            <a:ext cx="1120500" cy="2702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15"/>
          <p:cNvSpPr/>
          <p:nvPr/>
        </p:nvSpPr>
        <p:spPr>
          <a:xfrm>
            <a:off x="11071500" y="2473638"/>
            <a:ext cx="1120500" cy="2702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p15"/>
          <p:cNvSpPr txBox="1">
            <a:spLocks noGrp="1"/>
          </p:cNvSpPr>
          <p:nvPr>
            <p:ph type="subTitle" idx="4"/>
          </p:nvPr>
        </p:nvSpPr>
        <p:spPr>
          <a:xfrm>
            <a:off x="3901500" y="2473650"/>
            <a:ext cx="4389000" cy="2702400"/>
          </a:xfrm>
          <a:prstGeom prst="rect">
            <a:avLst/>
          </a:prstGeom>
        </p:spPr>
        <p:txBody>
          <a:bodyPr spcFirstLastPara="1" wrap="square" lIns="1097275" tIns="91425" rIns="457200" bIns="0" anchor="ctr" anchorCtr="0">
            <a:noAutofit/>
          </a:bodyPr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  <a:defRPr/>
            </a:lvl2pPr>
            <a:lvl3pPr lvl="2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  <a:defRPr/>
            </a:lvl3pPr>
            <a:lvl4pPr lvl="3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  <a:defRPr/>
            </a:lvl4pPr>
            <a:lvl5pPr lvl="4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  <a:defRPr/>
            </a:lvl5pPr>
            <a:lvl6pPr lvl="5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  <a:defRPr/>
            </a:lvl6pPr>
            <a:lvl7pPr lvl="6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  <a:defRPr/>
            </a:lvl7pPr>
            <a:lvl8pPr lvl="7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  <a:defRPr/>
            </a:lvl8pPr>
            <a:lvl9pPr lvl="8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15"/>
          <p:cNvSpPr txBox="1">
            <a:spLocks noGrp="1"/>
          </p:cNvSpPr>
          <p:nvPr>
            <p:ph type="subTitle" idx="5"/>
          </p:nvPr>
        </p:nvSpPr>
        <p:spPr>
          <a:xfrm>
            <a:off x="0" y="2473650"/>
            <a:ext cx="4389000" cy="2702400"/>
          </a:xfrm>
          <a:prstGeom prst="rect">
            <a:avLst/>
          </a:prstGeom>
        </p:spPr>
        <p:txBody>
          <a:bodyPr spcFirstLastPara="1" wrap="square" lIns="868675" tIns="91425" rIns="731500" bIns="0" anchor="ctr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15"/>
          <p:cNvSpPr txBox="1">
            <a:spLocks noGrp="1"/>
          </p:cNvSpPr>
          <p:nvPr>
            <p:ph type="subTitle" idx="6"/>
          </p:nvPr>
        </p:nvSpPr>
        <p:spPr>
          <a:xfrm>
            <a:off x="7803000" y="2473650"/>
            <a:ext cx="4389000" cy="2702400"/>
          </a:xfrm>
          <a:prstGeom prst="rect">
            <a:avLst/>
          </a:prstGeom>
        </p:spPr>
        <p:txBody>
          <a:bodyPr spcFirstLastPara="1" wrap="square" lIns="1097275" tIns="91425" rIns="457200" bIns="0" anchor="ctr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erior two chevrons">
  <p:cSld name="CUSTOM_4_20_1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16"/>
          <p:cNvSpPr txBox="1">
            <a:spLocks noGrp="1"/>
          </p:cNvSpPr>
          <p:nvPr>
            <p:ph type="subTitle" idx="1"/>
          </p:nvPr>
        </p:nvSpPr>
        <p:spPr>
          <a:xfrm>
            <a:off x="447775" y="55441"/>
            <a:ext cx="5148900" cy="816300"/>
          </a:xfrm>
          <a:prstGeom prst="rect">
            <a:avLst/>
          </a:prstGeom>
        </p:spPr>
        <p:txBody>
          <a:bodyPr spcFirstLastPara="1" wrap="square" lIns="438900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Text Medium"/>
              <a:buNone/>
              <a:defRPr sz="10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Text Medium"/>
              <a:buNone/>
              <a:defRPr sz="10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Text Medium"/>
              <a:buNone/>
              <a:defRPr sz="10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Text Medium"/>
              <a:buNone/>
              <a:defRPr sz="10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Text Medium"/>
              <a:buNone/>
              <a:defRPr sz="10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Text Medium"/>
              <a:buNone/>
              <a:defRPr sz="10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Text Medium"/>
              <a:buNone/>
              <a:defRPr sz="10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Text Medium"/>
              <a:buNone/>
              <a:defRPr sz="10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Text Medium"/>
              <a:buNone/>
              <a:defRPr sz="10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9pPr>
          </a:lstStyle>
          <a:p>
            <a:endParaRPr/>
          </a:p>
        </p:txBody>
      </p:sp>
      <p:sp>
        <p:nvSpPr>
          <p:cNvPr id="159" name="Google Shape;159;p16"/>
          <p:cNvSpPr txBox="1">
            <a:spLocks noGrp="1"/>
          </p:cNvSpPr>
          <p:nvPr>
            <p:ph type="title"/>
          </p:nvPr>
        </p:nvSpPr>
        <p:spPr>
          <a:xfrm>
            <a:off x="885050" y="871750"/>
            <a:ext cx="10422000" cy="553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1pPr>
            <a:lvl2pPr lvl="1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2pPr>
            <a:lvl3pPr lvl="2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3pPr>
            <a:lvl4pPr lvl="3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4pPr>
            <a:lvl5pPr lvl="4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5pPr>
            <a:lvl6pPr lvl="5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6pPr>
            <a:lvl7pPr lvl="6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7pPr>
            <a:lvl8pPr lvl="7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8pPr>
            <a:lvl9pPr lvl="8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9pPr>
          </a:lstStyle>
          <a:p>
            <a:endParaRPr/>
          </a:p>
        </p:txBody>
      </p:sp>
      <p:cxnSp>
        <p:nvCxnSpPr>
          <p:cNvPr id="160" name="Google Shape;160;p16"/>
          <p:cNvCxnSpPr/>
          <p:nvPr/>
        </p:nvCxnSpPr>
        <p:spPr>
          <a:xfrm rot="10800000">
            <a:off x="447775" y="100"/>
            <a:ext cx="0" cy="8865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61" name="Google Shape;161;p16"/>
          <p:cNvCxnSpPr/>
          <p:nvPr/>
        </p:nvCxnSpPr>
        <p:spPr>
          <a:xfrm rot="10800000">
            <a:off x="447767" y="6401400"/>
            <a:ext cx="0" cy="4566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62" name="Google Shape;162;p16"/>
          <p:cNvSpPr txBox="1">
            <a:spLocks noGrp="1"/>
          </p:cNvSpPr>
          <p:nvPr>
            <p:ph type="sldNum" idx="12"/>
          </p:nvPr>
        </p:nvSpPr>
        <p:spPr>
          <a:xfrm>
            <a:off x="81975" y="6169556"/>
            <a:ext cx="731700" cy="14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1pPr>
            <a:lvl2pPr lvl="1" algn="ctr" rtl="0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2pPr>
            <a:lvl3pPr lvl="2" algn="ctr" rtl="0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3pPr>
            <a:lvl4pPr lvl="3" algn="ctr" rtl="0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4pPr>
            <a:lvl5pPr lvl="4" algn="ctr" rtl="0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5pPr>
            <a:lvl6pPr lvl="5" algn="ctr" rtl="0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6pPr>
            <a:lvl7pPr lvl="6" algn="ctr" rtl="0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7pPr>
            <a:lvl8pPr lvl="7" algn="ctr" rtl="0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8pPr>
            <a:lvl9pPr lvl="8" algn="ctr" rtl="0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63" name="Google Shape;163;p16"/>
          <p:cNvPicPr preferRelativeResize="0"/>
          <p:nvPr/>
        </p:nvPicPr>
        <p:blipFill rotWithShape="1">
          <a:blip r:embed="rId2">
            <a:alphaModFix/>
          </a:blip>
          <a:srcRect t="327" b="317"/>
          <a:stretch/>
        </p:blipFill>
        <p:spPr>
          <a:xfrm>
            <a:off x="10711279" y="6313250"/>
            <a:ext cx="975850" cy="228121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p16"/>
          <p:cNvSpPr txBox="1">
            <a:spLocks noGrp="1"/>
          </p:cNvSpPr>
          <p:nvPr>
            <p:ph type="subTitle" idx="2"/>
          </p:nvPr>
        </p:nvSpPr>
        <p:spPr>
          <a:xfrm>
            <a:off x="885125" y="1424950"/>
            <a:ext cx="10422000" cy="705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1pPr>
            <a:lvl2pPr lvl="1" algn="ctr" rtl="0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2pPr>
            <a:lvl3pPr lvl="2" algn="ctr" rtl="0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3pPr>
            <a:lvl4pPr lvl="3" algn="ctr" rtl="0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4pPr>
            <a:lvl5pPr lvl="4" algn="ctr" rtl="0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5pPr>
            <a:lvl6pPr lvl="5" algn="ctr" rtl="0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6pPr>
            <a:lvl7pPr lvl="6" algn="ctr" rtl="0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7pPr>
            <a:lvl8pPr lvl="7" algn="ctr" rtl="0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8pPr>
            <a:lvl9pPr lvl="8" algn="ctr" rtl="0">
              <a:spcBef>
                <a:spcPts val="500"/>
              </a:spcBef>
              <a:spcAft>
                <a:spcPts val="500"/>
              </a:spcAft>
              <a:buNone/>
              <a:defRPr sz="18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65" name="Google Shape;165;p16"/>
          <p:cNvSpPr txBox="1">
            <a:spLocks noGrp="1"/>
          </p:cNvSpPr>
          <p:nvPr>
            <p:ph type="subTitle" idx="3"/>
          </p:nvPr>
        </p:nvSpPr>
        <p:spPr>
          <a:xfrm>
            <a:off x="885050" y="6169550"/>
            <a:ext cx="8002500" cy="559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66" name="Google Shape;166;p16"/>
          <p:cNvSpPr/>
          <p:nvPr/>
        </p:nvSpPr>
        <p:spPr>
          <a:xfrm>
            <a:off x="0" y="2473638"/>
            <a:ext cx="1120500" cy="2702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16"/>
          <p:cNvSpPr/>
          <p:nvPr/>
        </p:nvSpPr>
        <p:spPr>
          <a:xfrm>
            <a:off x="11071500" y="2473638"/>
            <a:ext cx="1120500" cy="2702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16"/>
          <p:cNvSpPr/>
          <p:nvPr/>
        </p:nvSpPr>
        <p:spPr>
          <a:xfrm>
            <a:off x="5863800" y="2473650"/>
            <a:ext cx="6328200" cy="2702400"/>
          </a:xfrm>
          <a:prstGeom prst="chevron">
            <a:avLst>
              <a:gd name="adj" fmla="val 27319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16"/>
          <p:cNvSpPr/>
          <p:nvPr/>
        </p:nvSpPr>
        <p:spPr>
          <a:xfrm>
            <a:off x="0" y="2473650"/>
            <a:ext cx="6328200" cy="2702400"/>
          </a:xfrm>
          <a:prstGeom prst="chevron">
            <a:avLst>
              <a:gd name="adj" fmla="val 27319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p16"/>
          <p:cNvSpPr txBox="1">
            <a:spLocks noGrp="1"/>
          </p:cNvSpPr>
          <p:nvPr>
            <p:ph type="subTitle" idx="4"/>
          </p:nvPr>
        </p:nvSpPr>
        <p:spPr>
          <a:xfrm>
            <a:off x="0" y="2473650"/>
            <a:ext cx="6328200" cy="2702400"/>
          </a:xfrm>
          <a:prstGeom prst="rect">
            <a:avLst/>
          </a:prstGeom>
        </p:spPr>
        <p:txBody>
          <a:bodyPr spcFirstLastPara="1" wrap="square" lIns="868675" tIns="91425" rIns="914400" bIns="0" anchor="ctr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71" name="Google Shape;171;p16"/>
          <p:cNvSpPr txBox="1">
            <a:spLocks noGrp="1"/>
          </p:cNvSpPr>
          <p:nvPr>
            <p:ph type="subTitle" idx="5"/>
          </p:nvPr>
        </p:nvSpPr>
        <p:spPr>
          <a:xfrm>
            <a:off x="5863800" y="2473650"/>
            <a:ext cx="6328200" cy="2702400"/>
          </a:xfrm>
          <a:prstGeom prst="rect">
            <a:avLst/>
          </a:prstGeom>
        </p:spPr>
        <p:txBody>
          <a:bodyPr spcFirstLastPara="1" wrap="square" lIns="1188700" tIns="91425" rIns="914400" bIns="0" anchor="ctr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erior three circles">
  <p:cSld name="CUSTOM_4_19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7"/>
          <p:cNvSpPr txBox="1">
            <a:spLocks noGrp="1"/>
          </p:cNvSpPr>
          <p:nvPr>
            <p:ph type="subTitle" idx="1"/>
          </p:nvPr>
        </p:nvSpPr>
        <p:spPr>
          <a:xfrm>
            <a:off x="447775" y="55441"/>
            <a:ext cx="5148900" cy="816300"/>
          </a:xfrm>
          <a:prstGeom prst="rect">
            <a:avLst/>
          </a:prstGeom>
        </p:spPr>
        <p:txBody>
          <a:bodyPr spcFirstLastPara="1" wrap="square" lIns="438900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Text Medium"/>
              <a:buNone/>
              <a:defRPr sz="10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Text Medium"/>
              <a:buNone/>
              <a:defRPr sz="10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Text Medium"/>
              <a:buNone/>
              <a:defRPr sz="10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Text Medium"/>
              <a:buNone/>
              <a:defRPr sz="10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Text Medium"/>
              <a:buNone/>
              <a:defRPr sz="10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Text Medium"/>
              <a:buNone/>
              <a:defRPr sz="10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Text Medium"/>
              <a:buNone/>
              <a:defRPr sz="10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Text Medium"/>
              <a:buNone/>
              <a:defRPr sz="10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Text Medium"/>
              <a:buNone/>
              <a:defRPr sz="10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9pPr>
          </a:lstStyle>
          <a:p>
            <a:endParaRPr/>
          </a:p>
        </p:txBody>
      </p:sp>
      <p:sp>
        <p:nvSpPr>
          <p:cNvPr id="174" name="Google Shape;174;p17"/>
          <p:cNvSpPr txBox="1">
            <a:spLocks noGrp="1"/>
          </p:cNvSpPr>
          <p:nvPr>
            <p:ph type="title"/>
          </p:nvPr>
        </p:nvSpPr>
        <p:spPr>
          <a:xfrm>
            <a:off x="884963" y="871750"/>
            <a:ext cx="10422000" cy="553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1pPr>
            <a:lvl2pPr lvl="1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2pPr>
            <a:lvl3pPr lvl="2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3pPr>
            <a:lvl4pPr lvl="3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4pPr>
            <a:lvl5pPr lvl="4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5pPr>
            <a:lvl6pPr lvl="5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6pPr>
            <a:lvl7pPr lvl="6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7pPr>
            <a:lvl8pPr lvl="7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8pPr>
            <a:lvl9pPr lvl="8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9pPr>
          </a:lstStyle>
          <a:p>
            <a:endParaRPr/>
          </a:p>
        </p:txBody>
      </p:sp>
      <p:cxnSp>
        <p:nvCxnSpPr>
          <p:cNvPr id="175" name="Google Shape;175;p17"/>
          <p:cNvCxnSpPr/>
          <p:nvPr/>
        </p:nvCxnSpPr>
        <p:spPr>
          <a:xfrm rot="10800000">
            <a:off x="447775" y="100"/>
            <a:ext cx="0" cy="8865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76" name="Google Shape;176;p17"/>
          <p:cNvCxnSpPr/>
          <p:nvPr/>
        </p:nvCxnSpPr>
        <p:spPr>
          <a:xfrm rot="10800000">
            <a:off x="447767" y="6401400"/>
            <a:ext cx="0" cy="4566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77" name="Google Shape;177;p17"/>
          <p:cNvSpPr txBox="1">
            <a:spLocks noGrp="1"/>
          </p:cNvSpPr>
          <p:nvPr>
            <p:ph type="sldNum" idx="12"/>
          </p:nvPr>
        </p:nvSpPr>
        <p:spPr>
          <a:xfrm>
            <a:off x="81975" y="6169556"/>
            <a:ext cx="731700" cy="14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1pPr>
            <a:lvl2pPr lvl="1" algn="ctr" rtl="0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2pPr>
            <a:lvl3pPr lvl="2" algn="ctr" rtl="0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3pPr>
            <a:lvl4pPr lvl="3" algn="ctr" rtl="0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4pPr>
            <a:lvl5pPr lvl="4" algn="ctr" rtl="0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5pPr>
            <a:lvl6pPr lvl="5" algn="ctr" rtl="0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6pPr>
            <a:lvl7pPr lvl="6" algn="ctr" rtl="0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7pPr>
            <a:lvl8pPr lvl="7" algn="ctr" rtl="0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8pPr>
            <a:lvl9pPr lvl="8" algn="ctr" rtl="0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78" name="Google Shape;178;p17"/>
          <p:cNvPicPr preferRelativeResize="0"/>
          <p:nvPr/>
        </p:nvPicPr>
        <p:blipFill rotWithShape="1">
          <a:blip r:embed="rId2">
            <a:alphaModFix/>
          </a:blip>
          <a:srcRect t="327" b="317"/>
          <a:stretch/>
        </p:blipFill>
        <p:spPr>
          <a:xfrm>
            <a:off x="10711279" y="6313250"/>
            <a:ext cx="975850" cy="228121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17"/>
          <p:cNvSpPr txBox="1">
            <a:spLocks noGrp="1"/>
          </p:cNvSpPr>
          <p:nvPr>
            <p:ph type="subTitle" idx="2"/>
          </p:nvPr>
        </p:nvSpPr>
        <p:spPr>
          <a:xfrm>
            <a:off x="885038" y="1424950"/>
            <a:ext cx="10422000" cy="705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1pPr>
            <a:lvl2pPr lvl="1" algn="ctr" rtl="0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2pPr>
            <a:lvl3pPr lvl="2" algn="ctr" rtl="0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3pPr>
            <a:lvl4pPr lvl="3" algn="ctr" rtl="0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4pPr>
            <a:lvl5pPr lvl="4" algn="ctr" rtl="0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5pPr>
            <a:lvl6pPr lvl="5" algn="ctr" rtl="0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6pPr>
            <a:lvl7pPr lvl="6" algn="ctr" rtl="0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7pPr>
            <a:lvl8pPr lvl="7" algn="ctr" rtl="0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8pPr>
            <a:lvl9pPr lvl="8" algn="ctr" rtl="0">
              <a:spcBef>
                <a:spcPts val="500"/>
              </a:spcBef>
              <a:spcAft>
                <a:spcPts val="500"/>
              </a:spcAft>
              <a:buNone/>
              <a:defRPr sz="18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80" name="Google Shape;180;p17"/>
          <p:cNvSpPr txBox="1">
            <a:spLocks noGrp="1"/>
          </p:cNvSpPr>
          <p:nvPr>
            <p:ph type="subTitle" idx="3"/>
          </p:nvPr>
        </p:nvSpPr>
        <p:spPr>
          <a:xfrm>
            <a:off x="885050" y="6169550"/>
            <a:ext cx="8002500" cy="559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pic>
        <p:nvPicPr>
          <p:cNvPr id="181" name="Google Shape;181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20039" y="2175762"/>
            <a:ext cx="9351922" cy="3488587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17"/>
          <p:cNvSpPr txBox="1">
            <a:spLocks noGrp="1"/>
          </p:cNvSpPr>
          <p:nvPr>
            <p:ph type="subTitle" idx="4"/>
          </p:nvPr>
        </p:nvSpPr>
        <p:spPr>
          <a:xfrm>
            <a:off x="1977450" y="2894055"/>
            <a:ext cx="2343600" cy="2052000"/>
          </a:xfrm>
          <a:prstGeom prst="rect">
            <a:avLst/>
          </a:prstGeom>
        </p:spPr>
        <p:txBody>
          <a:bodyPr spcFirstLastPara="1" wrap="square" lIns="274300" tIns="91425" rIns="274300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9pPr>
          </a:lstStyle>
          <a:p>
            <a:endParaRPr/>
          </a:p>
        </p:txBody>
      </p:sp>
      <p:sp>
        <p:nvSpPr>
          <p:cNvPr id="183" name="Google Shape;183;p17"/>
          <p:cNvSpPr txBox="1">
            <a:spLocks noGrp="1"/>
          </p:cNvSpPr>
          <p:nvPr>
            <p:ph type="subTitle" idx="5"/>
          </p:nvPr>
        </p:nvSpPr>
        <p:spPr>
          <a:xfrm>
            <a:off x="4924200" y="2894050"/>
            <a:ext cx="2343600" cy="2052000"/>
          </a:xfrm>
          <a:prstGeom prst="rect">
            <a:avLst/>
          </a:prstGeom>
        </p:spPr>
        <p:txBody>
          <a:bodyPr spcFirstLastPara="1" wrap="square" lIns="274300" tIns="91425" rIns="274300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9pPr>
          </a:lstStyle>
          <a:p>
            <a:endParaRPr/>
          </a:p>
        </p:txBody>
      </p:sp>
      <p:sp>
        <p:nvSpPr>
          <p:cNvPr id="184" name="Google Shape;184;p17"/>
          <p:cNvSpPr txBox="1">
            <a:spLocks noGrp="1"/>
          </p:cNvSpPr>
          <p:nvPr>
            <p:ph type="subTitle" idx="6"/>
          </p:nvPr>
        </p:nvSpPr>
        <p:spPr>
          <a:xfrm>
            <a:off x="7870950" y="2894050"/>
            <a:ext cx="2343600" cy="2052000"/>
          </a:xfrm>
          <a:prstGeom prst="rect">
            <a:avLst/>
          </a:prstGeom>
        </p:spPr>
        <p:txBody>
          <a:bodyPr spcFirstLastPara="1" wrap="square" lIns="274300" tIns="91425" rIns="274300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erior blank">
  <p:cSld name="CUSTOM_4_18"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18"/>
          <p:cNvSpPr txBox="1">
            <a:spLocks noGrp="1"/>
          </p:cNvSpPr>
          <p:nvPr>
            <p:ph type="subTitle" idx="1"/>
          </p:nvPr>
        </p:nvSpPr>
        <p:spPr>
          <a:xfrm>
            <a:off x="447775" y="55441"/>
            <a:ext cx="5148900" cy="816300"/>
          </a:xfrm>
          <a:prstGeom prst="rect">
            <a:avLst/>
          </a:prstGeom>
        </p:spPr>
        <p:txBody>
          <a:bodyPr spcFirstLastPara="1" wrap="square" lIns="438900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Text Medium"/>
              <a:buNone/>
              <a:defRPr sz="10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Text Medium"/>
              <a:buNone/>
              <a:defRPr sz="10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Text Medium"/>
              <a:buNone/>
              <a:defRPr sz="10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Text Medium"/>
              <a:buNone/>
              <a:defRPr sz="10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Text Medium"/>
              <a:buNone/>
              <a:defRPr sz="10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Text Medium"/>
              <a:buNone/>
              <a:defRPr sz="10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Text Medium"/>
              <a:buNone/>
              <a:defRPr sz="10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Text Medium"/>
              <a:buNone/>
              <a:defRPr sz="10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Text Medium"/>
              <a:buNone/>
              <a:defRPr sz="10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9pPr>
          </a:lstStyle>
          <a:p>
            <a:endParaRPr/>
          </a:p>
        </p:txBody>
      </p:sp>
      <p:cxnSp>
        <p:nvCxnSpPr>
          <p:cNvPr id="187" name="Google Shape;187;p18"/>
          <p:cNvCxnSpPr/>
          <p:nvPr/>
        </p:nvCxnSpPr>
        <p:spPr>
          <a:xfrm rot="10800000">
            <a:off x="447775" y="100"/>
            <a:ext cx="0" cy="8865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8" name="Google Shape;188;p18"/>
          <p:cNvCxnSpPr/>
          <p:nvPr/>
        </p:nvCxnSpPr>
        <p:spPr>
          <a:xfrm rot="10800000">
            <a:off x="447767" y="6401400"/>
            <a:ext cx="0" cy="4566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89" name="Google Shape;189;p18"/>
          <p:cNvSpPr txBox="1">
            <a:spLocks noGrp="1"/>
          </p:cNvSpPr>
          <p:nvPr>
            <p:ph type="sldNum" idx="12"/>
          </p:nvPr>
        </p:nvSpPr>
        <p:spPr>
          <a:xfrm>
            <a:off x="81975" y="6169556"/>
            <a:ext cx="731700" cy="14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1pPr>
            <a:lvl2pPr lvl="1" algn="ctr" rtl="0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2pPr>
            <a:lvl3pPr lvl="2" algn="ctr" rtl="0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3pPr>
            <a:lvl4pPr lvl="3" algn="ctr" rtl="0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4pPr>
            <a:lvl5pPr lvl="4" algn="ctr" rtl="0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5pPr>
            <a:lvl6pPr lvl="5" algn="ctr" rtl="0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6pPr>
            <a:lvl7pPr lvl="6" algn="ctr" rtl="0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7pPr>
            <a:lvl8pPr lvl="7" algn="ctr" rtl="0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8pPr>
            <a:lvl9pPr lvl="8" algn="ctr" rtl="0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90" name="Google Shape;190;p18"/>
          <p:cNvPicPr preferRelativeResize="0"/>
          <p:nvPr/>
        </p:nvPicPr>
        <p:blipFill rotWithShape="1">
          <a:blip r:embed="rId2">
            <a:alphaModFix/>
          </a:blip>
          <a:srcRect t="327" b="317"/>
          <a:stretch/>
        </p:blipFill>
        <p:spPr>
          <a:xfrm>
            <a:off x="10711279" y="6313250"/>
            <a:ext cx="975850" cy="228121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p18"/>
          <p:cNvSpPr txBox="1">
            <a:spLocks noGrp="1"/>
          </p:cNvSpPr>
          <p:nvPr>
            <p:ph type="subTitle" idx="2"/>
          </p:nvPr>
        </p:nvSpPr>
        <p:spPr>
          <a:xfrm>
            <a:off x="885050" y="6169550"/>
            <a:ext cx="8002500" cy="559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erior title, subhead, and body">
  <p:cSld name="CUSTOM_4_17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19"/>
          <p:cNvSpPr txBox="1">
            <a:spLocks noGrp="1"/>
          </p:cNvSpPr>
          <p:nvPr>
            <p:ph type="subTitle" idx="1"/>
          </p:nvPr>
        </p:nvSpPr>
        <p:spPr>
          <a:xfrm>
            <a:off x="447775" y="55441"/>
            <a:ext cx="5148900" cy="816300"/>
          </a:xfrm>
          <a:prstGeom prst="rect">
            <a:avLst/>
          </a:prstGeom>
        </p:spPr>
        <p:txBody>
          <a:bodyPr spcFirstLastPara="1" wrap="square" lIns="438900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Text Medium"/>
              <a:buNone/>
              <a:defRPr sz="10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Text Medium"/>
              <a:buNone/>
              <a:defRPr sz="10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Text Medium"/>
              <a:buNone/>
              <a:defRPr sz="10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Text Medium"/>
              <a:buNone/>
              <a:defRPr sz="10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Text Medium"/>
              <a:buNone/>
              <a:defRPr sz="10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Text Medium"/>
              <a:buNone/>
              <a:defRPr sz="10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Text Medium"/>
              <a:buNone/>
              <a:defRPr sz="10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Text Medium"/>
              <a:buNone/>
              <a:defRPr sz="10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Text Medium"/>
              <a:buNone/>
              <a:defRPr sz="10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9pPr>
          </a:lstStyle>
          <a:p>
            <a:endParaRPr/>
          </a:p>
        </p:txBody>
      </p:sp>
      <p:sp>
        <p:nvSpPr>
          <p:cNvPr id="194" name="Google Shape;194;p19"/>
          <p:cNvSpPr txBox="1">
            <a:spLocks noGrp="1"/>
          </p:cNvSpPr>
          <p:nvPr>
            <p:ph type="title"/>
          </p:nvPr>
        </p:nvSpPr>
        <p:spPr>
          <a:xfrm>
            <a:off x="885050" y="871750"/>
            <a:ext cx="10422000" cy="553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1pPr>
            <a:lvl2pPr lvl="1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2pPr>
            <a:lvl3pPr lvl="2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3pPr>
            <a:lvl4pPr lvl="3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4pPr>
            <a:lvl5pPr lvl="4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5pPr>
            <a:lvl6pPr lvl="5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6pPr>
            <a:lvl7pPr lvl="6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7pPr>
            <a:lvl8pPr lvl="7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8pPr>
            <a:lvl9pPr lvl="8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9pPr>
          </a:lstStyle>
          <a:p>
            <a:endParaRPr/>
          </a:p>
        </p:txBody>
      </p:sp>
      <p:cxnSp>
        <p:nvCxnSpPr>
          <p:cNvPr id="195" name="Google Shape;195;p19"/>
          <p:cNvCxnSpPr/>
          <p:nvPr/>
        </p:nvCxnSpPr>
        <p:spPr>
          <a:xfrm rot="10800000">
            <a:off x="447775" y="100"/>
            <a:ext cx="0" cy="8865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6" name="Google Shape;196;p19"/>
          <p:cNvCxnSpPr/>
          <p:nvPr/>
        </p:nvCxnSpPr>
        <p:spPr>
          <a:xfrm rot="10800000">
            <a:off x="447767" y="6401400"/>
            <a:ext cx="0" cy="4566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97" name="Google Shape;197;p19"/>
          <p:cNvSpPr txBox="1">
            <a:spLocks noGrp="1"/>
          </p:cNvSpPr>
          <p:nvPr>
            <p:ph type="sldNum" idx="12"/>
          </p:nvPr>
        </p:nvSpPr>
        <p:spPr>
          <a:xfrm>
            <a:off x="81975" y="6169556"/>
            <a:ext cx="731700" cy="14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1pPr>
            <a:lvl2pPr lvl="1" algn="ctr" rtl="0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2pPr>
            <a:lvl3pPr lvl="2" algn="ctr" rtl="0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3pPr>
            <a:lvl4pPr lvl="3" algn="ctr" rtl="0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4pPr>
            <a:lvl5pPr lvl="4" algn="ctr" rtl="0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5pPr>
            <a:lvl6pPr lvl="5" algn="ctr" rtl="0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6pPr>
            <a:lvl7pPr lvl="6" algn="ctr" rtl="0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7pPr>
            <a:lvl8pPr lvl="7" algn="ctr" rtl="0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8pPr>
            <a:lvl9pPr lvl="8" algn="ctr" rtl="0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98" name="Google Shape;198;p19"/>
          <p:cNvPicPr preferRelativeResize="0"/>
          <p:nvPr/>
        </p:nvPicPr>
        <p:blipFill rotWithShape="1">
          <a:blip r:embed="rId2">
            <a:alphaModFix/>
          </a:blip>
          <a:srcRect t="327" b="317"/>
          <a:stretch/>
        </p:blipFill>
        <p:spPr>
          <a:xfrm>
            <a:off x="10711279" y="6313250"/>
            <a:ext cx="975850" cy="228121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19"/>
          <p:cNvSpPr txBox="1">
            <a:spLocks noGrp="1"/>
          </p:cNvSpPr>
          <p:nvPr>
            <p:ph type="subTitle" idx="2"/>
          </p:nvPr>
        </p:nvSpPr>
        <p:spPr>
          <a:xfrm>
            <a:off x="885125" y="1424950"/>
            <a:ext cx="10422000" cy="705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1pPr>
            <a:lvl2pPr lvl="1" algn="ctr" rtl="0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2pPr>
            <a:lvl3pPr lvl="2" algn="ctr" rtl="0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3pPr>
            <a:lvl4pPr lvl="3" algn="ctr" rtl="0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4pPr>
            <a:lvl5pPr lvl="4" algn="ctr" rtl="0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5pPr>
            <a:lvl6pPr lvl="5" algn="ctr" rtl="0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6pPr>
            <a:lvl7pPr lvl="6" algn="ctr" rtl="0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7pPr>
            <a:lvl8pPr lvl="7" algn="ctr" rtl="0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8pPr>
            <a:lvl9pPr lvl="8" algn="ctr" rtl="0">
              <a:spcBef>
                <a:spcPts val="500"/>
              </a:spcBef>
              <a:spcAft>
                <a:spcPts val="500"/>
              </a:spcAft>
              <a:buNone/>
              <a:defRPr sz="18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00" name="Google Shape;200;p19"/>
          <p:cNvSpPr txBox="1">
            <a:spLocks noGrp="1"/>
          </p:cNvSpPr>
          <p:nvPr>
            <p:ph type="subTitle" idx="3"/>
          </p:nvPr>
        </p:nvSpPr>
        <p:spPr>
          <a:xfrm>
            <a:off x="885050" y="6169550"/>
            <a:ext cx="8002500" cy="559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01" name="Google Shape;201;p19"/>
          <p:cNvSpPr txBox="1">
            <a:spLocks noGrp="1"/>
          </p:cNvSpPr>
          <p:nvPr>
            <p:ph type="body" idx="4"/>
          </p:nvPr>
        </p:nvSpPr>
        <p:spPr>
          <a:xfrm>
            <a:off x="2438400" y="2286000"/>
            <a:ext cx="7315200" cy="365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17500">
              <a:lnSpc>
                <a:spcPct val="14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ct val="90000"/>
              <a:buFont typeface="Wingdings" pitchFamily="2" charset="2"/>
              <a:buChar char="Ø"/>
              <a:defRPr sz="2400"/>
            </a:lvl1pPr>
            <a:lvl2pPr marL="914400" lvl="1" indent="-304800">
              <a:lnSpc>
                <a:spcPct val="140000"/>
              </a:lnSpc>
              <a:spcBef>
                <a:spcPts val="1000"/>
              </a:spcBef>
              <a:spcAft>
                <a:spcPts val="0"/>
              </a:spcAft>
              <a:buSzPts val="1200"/>
              <a:buChar char="･"/>
              <a:defRPr sz="1200"/>
            </a:lvl2pPr>
            <a:lvl3pPr marL="1371600" lvl="2" indent="-304800">
              <a:lnSpc>
                <a:spcPct val="140000"/>
              </a:lnSpc>
              <a:spcBef>
                <a:spcPts val="1000"/>
              </a:spcBef>
              <a:spcAft>
                <a:spcPts val="0"/>
              </a:spcAft>
              <a:buSzPts val="1200"/>
              <a:buChar char="･"/>
              <a:defRPr sz="1200"/>
            </a:lvl3pPr>
            <a:lvl4pPr marL="1828800" lvl="3" indent="-304800">
              <a:lnSpc>
                <a:spcPct val="140000"/>
              </a:lnSpc>
              <a:spcBef>
                <a:spcPts val="1000"/>
              </a:spcBef>
              <a:spcAft>
                <a:spcPts val="0"/>
              </a:spcAft>
              <a:buSzPts val="1200"/>
              <a:buChar char="･"/>
              <a:defRPr sz="1200"/>
            </a:lvl4pPr>
            <a:lvl5pPr marL="2286000" lvl="4" indent="-304800">
              <a:lnSpc>
                <a:spcPct val="140000"/>
              </a:lnSpc>
              <a:spcBef>
                <a:spcPts val="1000"/>
              </a:spcBef>
              <a:spcAft>
                <a:spcPts val="0"/>
              </a:spcAft>
              <a:buSzPts val="1200"/>
              <a:buChar char="･"/>
              <a:defRPr sz="1200"/>
            </a:lvl5pPr>
            <a:lvl6pPr marL="2743200" lvl="5" indent="-304800">
              <a:lnSpc>
                <a:spcPct val="140000"/>
              </a:lnSpc>
              <a:spcBef>
                <a:spcPts val="1000"/>
              </a:spcBef>
              <a:spcAft>
                <a:spcPts val="0"/>
              </a:spcAft>
              <a:buSzPts val="1200"/>
              <a:buChar char="･"/>
              <a:defRPr sz="1200"/>
            </a:lvl6pPr>
            <a:lvl7pPr marL="3200400" lvl="6" indent="-304800">
              <a:lnSpc>
                <a:spcPct val="140000"/>
              </a:lnSpc>
              <a:spcBef>
                <a:spcPts val="1000"/>
              </a:spcBef>
              <a:spcAft>
                <a:spcPts val="0"/>
              </a:spcAft>
              <a:buSzPts val="1200"/>
              <a:buChar char="･"/>
              <a:defRPr sz="1200"/>
            </a:lvl7pPr>
            <a:lvl8pPr marL="3657600" lvl="7" indent="-304800">
              <a:lnSpc>
                <a:spcPct val="140000"/>
              </a:lnSpc>
              <a:spcBef>
                <a:spcPts val="1000"/>
              </a:spcBef>
              <a:spcAft>
                <a:spcPts val="0"/>
              </a:spcAft>
              <a:buSzPts val="1200"/>
              <a:buChar char="･"/>
              <a:defRPr sz="1200"/>
            </a:lvl8pPr>
            <a:lvl9pPr marL="4114800" lvl="8" indent="-304800">
              <a:lnSpc>
                <a:spcPct val="140000"/>
              </a:lnSpc>
              <a:spcBef>
                <a:spcPts val="1000"/>
              </a:spcBef>
              <a:spcAft>
                <a:spcPts val="1000"/>
              </a:spcAft>
              <a:buSzPts val="1200"/>
              <a:buChar char="･"/>
              <a:defRPr sz="1200"/>
            </a:lvl9pPr>
          </a:lstStyle>
          <a:p>
            <a:endParaRPr lang="en-US" dirty="0"/>
          </a:p>
          <a:p>
            <a:endParaRPr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erior title and body">
  <p:cSld name="CUSTOM_4_17_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20"/>
          <p:cNvSpPr txBox="1">
            <a:spLocks noGrp="1"/>
          </p:cNvSpPr>
          <p:nvPr>
            <p:ph type="subTitle" idx="1"/>
          </p:nvPr>
        </p:nvSpPr>
        <p:spPr>
          <a:xfrm>
            <a:off x="447775" y="55441"/>
            <a:ext cx="5148900" cy="816300"/>
          </a:xfrm>
          <a:prstGeom prst="rect">
            <a:avLst/>
          </a:prstGeom>
        </p:spPr>
        <p:txBody>
          <a:bodyPr spcFirstLastPara="1" wrap="square" lIns="438900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Text Medium"/>
              <a:buNone/>
              <a:defRPr sz="10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Text Medium"/>
              <a:buNone/>
              <a:defRPr sz="10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Text Medium"/>
              <a:buNone/>
              <a:defRPr sz="10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Text Medium"/>
              <a:buNone/>
              <a:defRPr sz="10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Text Medium"/>
              <a:buNone/>
              <a:defRPr sz="10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Text Medium"/>
              <a:buNone/>
              <a:defRPr sz="10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Text Medium"/>
              <a:buNone/>
              <a:defRPr sz="10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Text Medium"/>
              <a:buNone/>
              <a:defRPr sz="10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Text Medium"/>
              <a:buNone/>
              <a:defRPr sz="10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9pPr>
          </a:lstStyle>
          <a:p>
            <a:endParaRPr/>
          </a:p>
        </p:txBody>
      </p:sp>
      <p:sp>
        <p:nvSpPr>
          <p:cNvPr id="204" name="Google Shape;204;p20"/>
          <p:cNvSpPr txBox="1">
            <a:spLocks noGrp="1"/>
          </p:cNvSpPr>
          <p:nvPr>
            <p:ph type="title"/>
          </p:nvPr>
        </p:nvSpPr>
        <p:spPr>
          <a:xfrm>
            <a:off x="885050" y="871750"/>
            <a:ext cx="10422000" cy="553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1pPr>
            <a:lvl2pPr lvl="1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2pPr>
            <a:lvl3pPr lvl="2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3pPr>
            <a:lvl4pPr lvl="3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4pPr>
            <a:lvl5pPr lvl="4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5pPr>
            <a:lvl6pPr lvl="5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6pPr>
            <a:lvl7pPr lvl="6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7pPr>
            <a:lvl8pPr lvl="7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8pPr>
            <a:lvl9pPr lvl="8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9pPr>
          </a:lstStyle>
          <a:p>
            <a:endParaRPr/>
          </a:p>
        </p:txBody>
      </p:sp>
      <p:cxnSp>
        <p:nvCxnSpPr>
          <p:cNvPr id="205" name="Google Shape;205;p20"/>
          <p:cNvCxnSpPr/>
          <p:nvPr/>
        </p:nvCxnSpPr>
        <p:spPr>
          <a:xfrm rot="10800000">
            <a:off x="447775" y="100"/>
            <a:ext cx="0" cy="8865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6" name="Google Shape;206;p20"/>
          <p:cNvCxnSpPr/>
          <p:nvPr/>
        </p:nvCxnSpPr>
        <p:spPr>
          <a:xfrm rot="10800000">
            <a:off x="447767" y="6401400"/>
            <a:ext cx="0" cy="4566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07" name="Google Shape;207;p20"/>
          <p:cNvSpPr txBox="1">
            <a:spLocks noGrp="1"/>
          </p:cNvSpPr>
          <p:nvPr>
            <p:ph type="sldNum" idx="12"/>
          </p:nvPr>
        </p:nvSpPr>
        <p:spPr>
          <a:xfrm>
            <a:off x="81975" y="6169556"/>
            <a:ext cx="731700" cy="14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1pPr>
            <a:lvl2pPr lvl="1" algn="ctr" rtl="0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2pPr>
            <a:lvl3pPr lvl="2" algn="ctr" rtl="0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3pPr>
            <a:lvl4pPr lvl="3" algn="ctr" rtl="0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4pPr>
            <a:lvl5pPr lvl="4" algn="ctr" rtl="0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5pPr>
            <a:lvl6pPr lvl="5" algn="ctr" rtl="0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6pPr>
            <a:lvl7pPr lvl="6" algn="ctr" rtl="0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7pPr>
            <a:lvl8pPr lvl="7" algn="ctr" rtl="0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8pPr>
            <a:lvl9pPr lvl="8" algn="ctr" rtl="0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08" name="Google Shape;208;p20"/>
          <p:cNvPicPr preferRelativeResize="0"/>
          <p:nvPr/>
        </p:nvPicPr>
        <p:blipFill rotWithShape="1">
          <a:blip r:embed="rId2">
            <a:alphaModFix/>
          </a:blip>
          <a:srcRect t="327" b="317"/>
          <a:stretch/>
        </p:blipFill>
        <p:spPr>
          <a:xfrm>
            <a:off x="10711279" y="6313250"/>
            <a:ext cx="975850" cy="228121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20"/>
          <p:cNvSpPr txBox="1">
            <a:spLocks noGrp="1"/>
          </p:cNvSpPr>
          <p:nvPr>
            <p:ph type="subTitle" idx="2"/>
          </p:nvPr>
        </p:nvSpPr>
        <p:spPr>
          <a:xfrm>
            <a:off x="885050" y="6169550"/>
            <a:ext cx="8002500" cy="559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10" name="Google Shape;210;p20"/>
          <p:cNvSpPr txBox="1">
            <a:spLocks noGrp="1"/>
          </p:cNvSpPr>
          <p:nvPr>
            <p:ph type="body" idx="3"/>
          </p:nvPr>
        </p:nvSpPr>
        <p:spPr>
          <a:xfrm>
            <a:off x="2438400" y="1828800"/>
            <a:ext cx="7315200" cy="411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17500" rtl="0">
              <a:lnSpc>
                <a:spcPct val="140000"/>
              </a:lnSpc>
              <a:spcBef>
                <a:spcPts val="1000"/>
              </a:spcBef>
              <a:spcAft>
                <a:spcPts val="0"/>
              </a:spcAft>
              <a:buSzPts val="1400"/>
              <a:buChar char="▸"/>
              <a:defRPr sz="1400"/>
            </a:lvl1pPr>
            <a:lvl2pPr marL="914400" lvl="1" indent="-304800" rtl="0">
              <a:lnSpc>
                <a:spcPct val="140000"/>
              </a:lnSpc>
              <a:spcBef>
                <a:spcPts val="1000"/>
              </a:spcBef>
              <a:spcAft>
                <a:spcPts val="0"/>
              </a:spcAft>
              <a:buSzPts val="1200"/>
              <a:buChar char="･"/>
              <a:defRPr sz="1200"/>
            </a:lvl2pPr>
            <a:lvl3pPr marL="1371600" lvl="2" indent="-304800" rtl="0">
              <a:lnSpc>
                <a:spcPct val="140000"/>
              </a:lnSpc>
              <a:spcBef>
                <a:spcPts val="1000"/>
              </a:spcBef>
              <a:spcAft>
                <a:spcPts val="0"/>
              </a:spcAft>
              <a:buSzPts val="1200"/>
              <a:buChar char="･"/>
              <a:defRPr sz="1200"/>
            </a:lvl3pPr>
            <a:lvl4pPr marL="1828800" lvl="3" indent="-304800" rtl="0">
              <a:lnSpc>
                <a:spcPct val="140000"/>
              </a:lnSpc>
              <a:spcBef>
                <a:spcPts val="1000"/>
              </a:spcBef>
              <a:spcAft>
                <a:spcPts val="0"/>
              </a:spcAft>
              <a:buSzPts val="1200"/>
              <a:buChar char="･"/>
              <a:defRPr sz="1200"/>
            </a:lvl4pPr>
            <a:lvl5pPr marL="2286000" lvl="4" indent="-304800" rtl="0">
              <a:lnSpc>
                <a:spcPct val="140000"/>
              </a:lnSpc>
              <a:spcBef>
                <a:spcPts val="1000"/>
              </a:spcBef>
              <a:spcAft>
                <a:spcPts val="0"/>
              </a:spcAft>
              <a:buSzPts val="1200"/>
              <a:buChar char="･"/>
              <a:defRPr sz="1200"/>
            </a:lvl5pPr>
            <a:lvl6pPr marL="2743200" lvl="5" indent="-304800" rtl="0">
              <a:lnSpc>
                <a:spcPct val="140000"/>
              </a:lnSpc>
              <a:spcBef>
                <a:spcPts val="1000"/>
              </a:spcBef>
              <a:spcAft>
                <a:spcPts val="0"/>
              </a:spcAft>
              <a:buSzPts val="1200"/>
              <a:buChar char="･"/>
              <a:defRPr sz="1200"/>
            </a:lvl6pPr>
            <a:lvl7pPr marL="3200400" lvl="6" indent="-304800" rtl="0">
              <a:lnSpc>
                <a:spcPct val="140000"/>
              </a:lnSpc>
              <a:spcBef>
                <a:spcPts val="1000"/>
              </a:spcBef>
              <a:spcAft>
                <a:spcPts val="0"/>
              </a:spcAft>
              <a:buSzPts val="1200"/>
              <a:buChar char="･"/>
              <a:defRPr sz="1200"/>
            </a:lvl7pPr>
            <a:lvl8pPr marL="3657600" lvl="7" indent="-304800" rtl="0">
              <a:lnSpc>
                <a:spcPct val="140000"/>
              </a:lnSpc>
              <a:spcBef>
                <a:spcPts val="1000"/>
              </a:spcBef>
              <a:spcAft>
                <a:spcPts val="0"/>
              </a:spcAft>
              <a:buSzPts val="1200"/>
              <a:buChar char="･"/>
              <a:defRPr sz="1200"/>
            </a:lvl8pPr>
            <a:lvl9pPr marL="4114800" lvl="8" indent="-304800" rtl="0">
              <a:lnSpc>
                <a:spcPct val="140000"/>
              </a:lnSpc>
              <a:spcBef>
                <a:spcPts val="1000"/>
              </a:spcBef>
              <a:spcAft>
                <a:spcPts val="1000"/>
              </a:spcAft>
              <a:buSzPts val="1200"/>
              <a:buChar char="･"/>
              <a:defRPr sz="1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erior body">
  <p:cSld name="CUSTOM_4_17_2_1"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21"/>
          <p:cNvSpPr txBox="1">
            <a:spLocks noGrp="1"/>
          </p:cNvSpPr>
          <p:nvPr>
            <p:ph type="subTitle" idx="1"/>
          </p:nvPr>
        </p:nvSpPr>
        <p:spPr>
          <a:xfrm>
            <a:off x="447775" y="55441"/>
            <a:ext cx="5148900" cy="816300"/>
          </a:xfrm>
          <a:prstGeom prst="rect">
            <a:avLst/>
          </a:prstGeom>
        </p:spPr>
        <p:txBody>
          <a:bodyPr spcFirstLastPara="1" wrap="square" lIns="438900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Text Medium"/>
              <a:buNone/>
              <a:defRPr sz="10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Text Medium"/>
              <a:buNone/>
              <a:defRPr sz="10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Text Medium"/>
              <a:buNone/>
              <a:defRPr sz="10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Text Medium"/>
              <a:buNone/>
              <a:defRPr sz="10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Text Medium"/>
              <a:buNone/>
              <a:defRPr sz="10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Text Medium"/>
              <a:buNone/>
              <a:defRPr sz="10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Text Medium"/>
              <a:buNone/>
              <a:defRPr sz="10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Text Medium"/>
              <a:buNone/>
              <a:defRPr sz="10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Text Medium"/>
              <a:buNone/>
              <a:defRPr sz="10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9pPr>
          </a:lstStyle>
          <a:p>
            <a:endParaRPr/>
          </a:p>
        </p:txBody>
      </p:sp>
      <p:cxnSp>
        <p:nvCxnSpPr>
          <p:cNvPr id="213" name="Google Shape;213;p21"/>
          <p:cNvCxnSpPr/>
          <p:nvPr/>
        </p:nvCxnSpPr>
        <p:spPr>
          <a:xfrm rot="10800000">
            <a:off x="447775" y="100"/>
            <a:ext cx="0" cy="8865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4" name="Google Shape;214;p21"/>
          <p:cNvCxnSpPr/>
          <p:nvPr/>
        </p:nvCxnSpPr>
        <p:spPr>
          <a:xfrm rot="10800000">
            <a:off x="447767" y="6401400"/>
            <a:ext cx="0" cy="4566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15" name="Google Shape;215;p21"/>
          <p:cNvSpPr txBox="1">
            <a:spLocks noGrp="1"/>
          </p:cNvSpPr>
          <p:nvPr>
            <p:ph type="sldNum" idx="12"/>
          </p:nvPr>
        </p:nvSpPr>
        <p:spPr>
          <a:xfrm>
            <a:off x="81975" y="6169556"/>
            <a:ext cx="731700" cy="14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1pPr>
            <a:lvl2pPr lvl="1" algn="ctr" rtl="0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2pPr>
            <a:lvl3pPr lvl="2" algn="ctr" rtl="0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3pPr>
            <a:lvl4pPr lvl="3" algn="ctr" rtl="0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4pPr>
            <a:lvl5pPr lvl="4" algn="ctr" rtl="0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5pPr>
            <a:lvl6pPr lvl="5" algn="ctr" rtl="0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6pPr>
            <a:lvl7pPr lvl="6" algn="ctr" rtl="0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7pPr>
            <a:lvl8pPr lvl="7" algn="ctr" rtl="0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8pPr>
            <a:lvl9pPr lvl="8" algn="ctr" rtl="0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16" name="Google Shape;216;p21"/>
          <p:cNvPicPr preferRelativeResize="0"/>
          <p:nvPr/>
        </p:nvPicPr>
        <p:blipFill rotWithShape="1">
          <a:blip r:embed="rId2">
            <a:alphaModFix/>
          </a:blip>
          <a:srcRect t="327" b="317"/>
          <a:stretch/>
        </p:blipFill>
        <p:spPr>
          <a:xfrm>
            <a:off x="10711279" y="6313250"/>
            <a:ext cx="975850" cy="228121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21"/>
          <p:cNvSpPr txBox="1">
            <a:spLocks noGrp="1"/>
          </p:cNvSpPr>
          <p:nvPr>
            <p:ph type="subTitle" idx="2"/>
          </p:nvPr>
        </p:nvSpPr>
        <p:spPr>
          <a:xfrm>
            <a:off x="885050" y="6169550"/>
            <a:ext cx="8002500" cy="559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18" name="Google Shape;218;p21"/>
          <p:cNvSpPr txBox="1">
            <a:spLocks noGrp="1"/>
          </p:cNvSpPr>
          <p:nvPr>
            <p:ph type="body" idx="3"/>
          </p:nvPr>
        </p:nvSpPr>
        <p:spPr>
          <a:xfrm>
            <a:off x="2438400" y="886600"/>
            <a:ext cx="7315200" cy="4800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317500" rtl="0">
              <a:lnSpc>
                <a:spcPct val="140000"/>
              </a:lnSpc>
              <a:spcBef>
                <a:spcPts val="1000"/>
              </a:spcBef>
              <a:spcAft>
                <a:spcPts val="0"/>
              </a:spcAft>
              <a:buSzPts val="1400"/>
              <a:buChar char="▸"/>
              <a:defRPr sz="1400"/>
            </a:lvl1pPr>
            <a:lvl2pPr marL="914400" lvl="1" indent="-304800" rtl="0">
              <a:lnSpc>
                <a:spcPct val="140000"/>
              </a:lnSpc>
              <a:spcBef>
                <a:spcPts val="1000"/>
              </a:spcBef>
              <a:spcAft>
                <a:spcPts val="0"/>
              </a:spcAft>
              <a:buSzPts val="1200"/>
              <a:buChar char="･"/>
              <a:defRPr sz="1200"/>
            </a:lvl2pPr>
            <a:lvl3pPr marL="1371600" lvl="2" indent="-304800" rtl="0">
              <a:lnSpc>
                <a:spcPct val="140000"/>
              </a:lnSpc>
              <a:spcBef>
                <a:spcPts val="1000"/>
              </a:spcBef>
              <a:spcAft>
                <a:spcPts val="0"/>
              </a:spcAft>
              <a:buSzPts val="1200"/>
              <a:buChar char="･"/>
              <a:defRPr sz="1200"/>
            </a:lvl3pPr>
            <a:lvl4pPr marL="1828800" lvl="3" indent="-304800" rtl="0">
              <a:lnSpc>
                <a:spcPct val="140000"/>
              </a:lnSpc>
              <a:spcBef>
                <a:spcPts val="1000"/>
              </a:spcBef>
              <a:spcAft>
                <a:spcPts val="0"/>
              </a:spcAft>
              <a:buSzPts val="1200"/>
              <a:buChar char="･"/>
              <a:defRPr sz="1200"/>
            </a:lvl4pPr>
            <a:lvl5pPr marL="2286000" lvl="4" indent="-304800" rtl="0">
              <a:lnSpc>
                <a:spcPct val="140000"/>
              </a:lnSpc>
              <a:spcBef>
                <a:spcPts val="1000"/>
              </a:spcBef>
              <a:spcAft>
                <a:spcPts val="0"/>
              </a:spcAft>
              <a:buSzPts val="1200"/>
              <a:buChar char="･"/>
              <a:defRPr sz="1200"/>
            </a:lvl5pPr>
            <a:lvl6pPr marL="2743200" lvl="5" indent="-304800" rtl="0">
              <a:lnSpc>
                <a:spcPct val="140000"/>
              </a:lnSpc>
              <a:spcBef>
                <a:spcPts val="1000"/>
              </a:spcBef>
              <a:spcAft>
                <a:spcPts val="0"/>
              </a:spcAft>
              <a:buSzPts val="1200"/>
              <a:buChar char="･"/>
              <a:defRPr sz="1200"/>
            </a:lvl6pPr>
            <a:lvl7pPr marL="3200400" lvl="6" indent="-304800" rtl="0">
              <a:lnSpc>
                <a:spcPct val="140000"/>
              </a:lnSpc>
              <a:spcBef>
                <a:spcPts val="1000"/>
              </a:spcBef>
              <a:spcAft>
                <a:spcPts val="0"/>
              </a:spcAft>
              <a:buSzPts val="1200"/>
              <a:buChar char="･"/>
              <a:defRPr sz="1200"/>
            </a:lvl7pPr>
            <a:lvl8pPr marL="3657600" lvl="7" indent="-304800" rtl="0">
              <a:lnSpc>
                <a:spcPct val="140000"/>
              </a:lnSpc>
              <a:spcBef>
                <a:spcPts val="1000"/>
              </a:spcBef>
              <a:spcAft>
                <a:spcPts val="0"/>
              </a:spcAft>
              <a:buSzPts val="1200"/>
              <a:buChar char="･"/>
              <a:defRPr sz="1200"/>
            </a:lvl8pPr>
            <a:lvl9pPr marL="4114800" lvl="8" indent="-304800" rtl="0">
              <a:lnSpc>
                <a:spcPct val="140000"/>
              </a:lnSpc>
              <a:spcBef>
                <a:spcPts val="1000"/>
              </a:spcBef>
              <a:spcAft>
                <a:spcPts val="1000"/>
              </a:spcAft>
              <a:buSzPts val="1200"/>
              <a:buChar char="･"/>
              <a:defRPr sz="1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eme 1 closing">
  <p:cSld name="TITLE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"/>
          <p:cNvSpPr/>
          <p:nvPr/>
        </p:nvSpPr>
        <p:spPr>
          <a:xfrm>
            <a:off x="9617175" y="5878875"/>
            <a:ext cx="2574900" cy="979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1" name="Google Shape;21;p3"/>
          <p:cNvSpPr txBox="1">
            <a:spLocks noGrp="1"/>
          </p:cNvSpPr>
          <p:nvPr>
            <p:ph type="subTitle" idx="1"/>
          </p:nvPr>
        </p:nvSpPr>
        <p:spPr>
          <a:xfrm>
            <a:off x="2083725" y="3008425"/>
            <a:ext cx="4146300" cy="1524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rtl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2pPr>
            <a:lvl3pPr lvl="2" rtl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3pPr>
            <a:lvl4pPr lvl="3" rtl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4pPr>
            <a:lvl5pPr lvl="4" rtl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5pPr>
            <a:lvl6pPr lvl="5" rtl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6pPr>
            <a:lvl7pPr lvl="6" rtl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7pPr>
            <a:lvl8pPr lvl="7" rtl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8pPr>
            <a:lvl9pPr lvl="8" rtl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title"/>
          </p:nvPr>
        </p:nvSpPr>
        <p:spPr>
          <a:xfrm>
            <a:off x="2083875" y="568625"/>
            <a:ext cx="4905000" cy="1985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  <a:defRPr sz="7000">
                <a:solidFill>
                  <a:schemeClr val="lt1"/>
                </a:solidFill>
              </a:defRPr>
            </a:lvl1pPr>
            <a:lvl2pPr lvl="1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  <a:defRPr sz="7000">
                <a:solidFill>
                  <a:schemeClr val="lt1"/>
                </a:solidFill>
              </a:defRPr>
            </a:lvl2pPr>
            <a:lvl3pPr lvl="2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  <a:defRPr sz="7000">
                <a:solidFill>
                  <a:schemeClr val="lt1"/>
                </a:solidFill>
              </a:defRPr>
            </a:lvl3pPr>
            <a:lvl4pPr lvl="3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  <a:defRPr sz="7000">
                <a:solidFill>
                  <a:schemeClr val="lt1"/>
                </a:solidFill>
              </a:defRPr>
            </a:lvl4pPr>
            <a:lvl5pPr lvl="4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  <a:defRPr sz="7000">
                <a:solidFill>
                  <a:schemeClr val="lt1"/>
                </a:solidFill>
              </a:defRPr>
            </a:lvl5pPr>
            <a:lvl6pPr lvl="5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  <a:defRPr sz="7000">
                <a:solidFill>
                  <a:schemeClr val="lt1"/>
                </a:solidFill>
              </a:defRPr>
            </a:lvl6pPr>
            <a:lvl7pPr lvl="6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  <a:defRPr sz="7000">
                <a:solidFill>
                  <a:schemeClr val="lt1"/>
                </a:solidFill>
              </a:defRPr>
            </a:lvl7pPr>
            <a:lvl8pPr lvl="7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  <a:defRPr sz="7000">
                <a:solidFill>
                  <a:schemeClr val="lt1"/>
                </a:solidFill>
              </a:defRPr>
            </a:lvl8pPr>
            <a:lvl9pPr lvl="8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  <a:defRPr sz="7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pic>
        <p:nvPicPr>
          <p:cNvPr id="23" name="Google Shape;23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106850" y="6203986"/>
            <a:ext cx="1580275" cy="37276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456004" y="3535984"/>
            <a:ext cx="455950" cy="455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25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456004" y="2767909"/>
            <a:ext cx="455950" cy="455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26;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456004" y="1999834"/>
            <a:ext cx="455950" cy="455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27;p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456004" y="4304059"/>
            <a:ext cx="455950" cy="455950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3"/>
          <p:cNvSpPr txBox="1"/>
          <p:nvPr/>
        </p:nvSpPr>
        <p:spPr>
          <a:xfrm>
            <a:off x="7960472" y="1999825"/>
            <a:ext cx="2993400" cy="4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lt1"/>
                </a:solidFill>
                <a:latin typeface="Red Hat Text"/>
                <a:ea typeface="Red Hat Text"/>
                <a:cs typeface="Red Hat Text"/>
                <a:sym typeface="Red Hat Text"/>
              </a:rPr>
              <a:t>linkedin.com/company/red-hat</a:t>
            </a:r>
            <a:endParaRPr dirty="0">
              <a:solidFill>
                <a:schemeClr val="lt1"/>
              </a:solidFill>
              <a:latin typeface="Red Hat Text"/>
              <a:ea typeface="Red Hat Text"/>
              <a:cs typeface="Red Hat Text"/>
              <a:sym typeface="Red Hat Text"/>
            </a:endParaRPr>
          </a:p>
        </p:txBody>
      </p:sp>
      <p:sp>
        <p:nvSpPr>
          <p:cNvPr id="29" name="Google Shape;29;p3"/>
          <p:cNvSpPr txBox="1"/>
          <p:nvPr/>
        </p:nvSpPr>
        <p:spPr>
          <a:xfrm>
            <a:off x="7960472" y="2767875"/>
            <a:ext cx="2993400" cy="4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lt1"/>
                </a:solidFill>
                <a:latin typeface="Red Hat Text"/>
                <a:ea typeface="Red Hat Text"/>
                <a:cs typeface="Red Hat Text"/>
                <a:sym typeface="Red Hat Text"/>
              </a:rPr>
              <a:t>youtube.com/user/RedHatVideos</a:t>
            </a:r>
            <a:endParaRPr dirty="0">
              <a:solidFill>
                <a:schemeClr val="lt1"/>
              </a:solidFill>
              <a:latin typeface="Red Hat Text"/>
              <a:ea typeface="Red Hat Text"/>
              <a:cs typeface="Red Hat Text"/>
              <a:sym typeface="Red Hat Text"/>
            </a:endParaRPr>
          </a:p>
        </p:txBody>
      </p:sp>
      <p:sp>
        <p:nvSpPr>
          <p:cNvPr id="30" name="Google Shape;30;p3"/>
          <p:cNvSpPr txBox="1"/>
          <p:nvPr/>
        </p:nvSpPr>
        <p:spPr>
          <a:xfrm>
            <a:off x="7960472" y="3535925"/>
            <a:ext cx="2993400" cy="4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lt1"/>
                </a:solidFill>
                <a:latin typeface="Red Hat Text"/>
                <a:ea typeface="Red Hat Text"/>
                <a:cs typeface="Red Hat Text"/>
                <a:sym typeface="Red Hat Text"/>
              </a:rPr>
              <a:t>facebook.com/redhatinc</a:t>
            </a:r>
            <a:endParaRPr dirty="0">
              <a:solidFill>
                <a:schemeClr val="lt1"/>
              </a:solidFill>
              <a:latin typeface="Red Hat Text"/>
              <a:ea typeface="Red Hat Text"/>
              <a:cs typeface="Red Hat Text"/>
              <a:sym typeface="Red Hat Text"/>
            </a:endParaRPr>
          </a:p>
        </p:txBody>
      </p:sp>
      <p:sp>
        <p:nvSpPr>
          <p:cNvPr id="31" name="Google Shape;31;p3"/>
          <p:cNvSpPr txBox="1"/>
          <p:nvPr/>
        </p:nvSpPr>
        <p:spPr>
          <a:xfrm>
            <a:off x="7960472" y="4303975"/>
            <a:ext cx="2993400" cy="4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lt1"/>
                </a:solidFill>
                <a:latin typeface="Red Hat Text"/>
                <a:ea typeface="Red Hat Text"/>
                <a:cs typeface="Red Hat Text"/>
                <a:sym typeface="Red Hat Text"/>
              </a:rPr>
              <a:t>twitter.com/RedHat</a:t>
            </a:r>
            <a:endParaRPr dirty="0">
              <a:solidFill>
                <a:schemeClr val="lt1"/>
              </a:solidFill>
              <a:latin typeface="Red Hat Text"/>
              <a:ea typeface="Red Hat Text"/>
              <a:cs typeface="Red Hat Text"/>
              <a:sym typeface="Red Hat Text"/>
            </a:endParaRPr>
          </a:p>
        </p:txBody>
      </p:sp>
      <p:cxnSp>
        <p:nvCxnSpPr>
          <p:cNvPr id="32" name="Google Shape;32;p3"/>
          <p:cNvCxnSpPr/>
          <p:nvPr/>
        </p:nvCxnSpPr>
        <p:spPr>
          <a:xfrm rot="10800000">
            <a:off x="447775" y="50"/>
            <a:ext cx="0" cy="2282700"/>
          </a:xfrm>
          <a:prstGeom prst="straightConnector1">
            <a:avLst/>
          </a:prstGeom>
          <a:noFill/>
          <a:ln w="9525" cap="flat" cmpd="sng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3" name="Google Shape;33;p3"/>
          <p:cNvCxnSpPr/>
          <p:nvPr/>
        </p:nvCxnSpPr>
        <p:spPr>
          <a:xfrm rot="10800000">
            <a:off x="447767" y="6401400"/>
            <a:ext cx="0" cy="456600"/>
          </a:xfrm>
          <a:prstGeom prst="straightConnector1">
            <a:avLst/>
          </a:prstGeom>
          <a:noFill/>
          <a:ln w="9525" cap="flat" cmpd="sng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4" name="Google Shape;34;p3"/>
          <p:cNvSpPr txBox="1">
            <a:spLocks noGrp="1"/>
          </p:cNvSpPr>
          <p:nvPr>
            <p:ph type="sldNum" idx="12"/>
          </p:nvPr>
        </p:nvSpPr>
        <p:spPr>
          <a:xfrm>
            <a:off x="81975" y="6169556"/>
            <a:ext cx="731700" cy="14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1pPr>
            <a:lvl2pPr lvl="1" algn="ctr" rtl="0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2pPr>
            <a:lvl3pPr lvl="2" algn="ctr" rtl="0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3pPr>
            <a:lvl4pPr lvl="3" algn="ctr" rtl="0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4pPr>
            <a:lvl5pPr lvl="4" algn="ctr" rtl="0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5pPr>
            <a:lvl6pPr lvl="5" algn="ctr" rtl="0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6pPr>
            <a:lvl7pPr lvl="6" algn="ctr" rtl="0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7pPr>
            <a:lvl8pPr lvl="7" algn="ctr" rtl="0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8pPr>
            <a:lvl9pPr lvl="8" algn="ctr" rtl="0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erior title and two column body">
  <p:cSld name="CUSTOM_4_17_1"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22"/>
          <p:cNvSpPr txBox="1">
            <a:spLocks noGrp="1"/>
          </p:cNvSpPr>
          <p:nvPr>
            <p:ph type="subTitle" idx="1"/>
          </p:nvPr>
        </p:nvSpPr>
        <p:spPr>
          <a:xfrm>
            <a:off x="447775" y="55441"/>
            <a:ext cx="5148900" cy="816300"/>
          </a:xfrm>
          <a:prstGeom prst="rect">
            <a:avLst/>
          </a:prstGeom>
        </p:spPr>
        <p:txBody>
          <a:bodyPr spcFirstLastPara="1" wrap="square" lIns="438900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Text Medium"/>
              <a:buNone/>
              <a:defRPr sz="10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Text Medium"/>
              <a:buNone/>
              <a:defRPr sz="10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Text Medium"/>
              <a:buNone/>
              <a:defRPr sz="10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Text Medium"/>
              <a:buNone/>
              <a:defRPr sz="10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Text Medium"/>
              <a:buNone/>
              <a:defRPr sz="10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Text Medium"/>
              <a:buNone/>
              <a:defRPr sz="10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Text Medium"/>
              <a:buNone/>
              <a:defRPr sz="10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Text Medium"/>
              <a:buNone/>
              <a:defRPr sz="10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Text Medium"/>
              <a:buNone/>
              <a:defRPr sz="10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9pPr>
          </a:lstStyle>
          <a:p>
            <a:endParaRPr/>
          </a:p>
        </p:txBody>
      </p:sp>
      <p:sp>
        <p:nvSpPr>
          <p:cNvPr id="221" name="Google Shape;221;p22"/>
          <p:cNvSpPr txBox="1">
            <a:spLocks noGrp="1"/>
          </p:cNvSpPr>
          <p:nvPr>
            <p:ph type="title"/>
          </p:nvPr>
        </p:nvSpPr>
        <p:spPr>
          <a:xfrm>
            <a:off x="885050" y="871750"/>
            <a:ext cx="10422000" cy="553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1pPr>
            <a:lvl2pPr lvl="1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2pPr>
            <a:lvl3pPr lvl="2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3pPr>
            <a:lvl4pPr lvl="3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4pPr>
            <a:lvl5pPr lvl="4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5pPr>
            <a:lvl6pPr lvl="5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6pPr>
            <a:lvl7pPr lvl="6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7pPr>
            <a:lvl8pPr lvl="7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8pPr>
            <a:lvl9pPr lvl="8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9pPr>
          </a:lstStyle>
          <a:p>
            <a:endParaRPr/>
          </a:p>
        </p:txBody>
      </p:sp>
      <p:cxnSp>
        <p:nvCxnSpPr>
          <p:cNvPr id="222" name="Google Shape;222;p22"/>
          <p:cNvCxnSpPr/>
          <p:nvPr/>
        </p:nvCxnSpPr>
        <p:spPr>
          <a:xfrm rot="10800000">
            <a:off x="447775" y="100"/>
            <a:ext cx="0" cy="8865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3" name="Google Shape;223;p22"/>
          <p:cNvCxnSpPr/>
          <p:nvPr/>
        </p:nvCxnSpPr>
        <p:spPr>
          <a:xfrm rot="10800000">
            <a:off x="447767" y="6401400"/>
            <a:ext cx="0" cy="4566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24" name="Google Shape;224;p22"/>
          <p:cNvSpPr txBox="1">
            <a:spLocks noGrp="1"/>
          </p:cNvSpPr>
          <p:nvPr>
            <p:ph type="sldNum" idx="12"/>
          </p:nvPr>
        </p:nvSpPr>
        <p:spPr>
          <a:xfrm>
            <a:off x="81975" y="6169556"/>
            <a:ext cx="731700" cy="14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1pPr>
            <a:lvl2pPr lvl="1" algn="ctr" rtl="0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2pPr>
            <a:lvl3pPr lvl="2" algn="ctr" rtl="0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3pPr>
            <a:lvl4pPr lvl="3" algn="ctr" rtl="0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4pPr>
            <a:lvl5pPr lvl="4" algn="ctr" rtl="0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5pPr>
            <a:lvl6pPr lvl="5" algn="ctr" rtl="0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6pPr>
            <a:lvl7pPr lvl="6" algn="ctr" rtl="0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7pPr>
            <a:lvl8pPr lvl="7" algn="ctr" rtl="0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8pPr>
            <a:lvl9pPr lvl="8" algn="ctr" rtl="0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25" name="Google Shape;225;p22"/>
          <p:cNvPicPr preferRelativeResize="0"/>
          <p:nvPr/>
        </p:nvPicPr>
        <p:blipFill rotWithShape="1">
          <a:blip r:embed="rId2">
            <a:alphaModFix/>
          </a:blip>
          <a:srcRect t="327" b="317"/>
          <a:stretch/>
        </p:blipFill>
        <p:spPr>
          <a:xfrm>
            <a:off x="10711279" y="6313250"/>
            <a:ext cx="975850" cy="228121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p22"/>
          <p:cNvSpPr txBox="1">
            <a:spLocks noGrp="1"/>
          </p:cNvSpPr>
          <p:nvPr>
            <p:ph type="subTitle" idx="2"/>
          </p:nvPr>
        </p:nvSpPr>
        <p:spPr>
          <a:xfrm>
            <a:off x="885125" y="1424950"/>
            <a:ext cx="10422000" cy="705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1pPr>
            <a:lvl2pPr lvl="1" algn="ctr" rtl="0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2pPr>
            <a:lvl3pPr lvl="2" algn="ctr" rtl="0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3pPr>
            <a:lvl4pPr lvl="3" algn="ctr" rtl="0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4pPr>
            <a:lvl5pPr lvl="4" algn="ctr" rtl="0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5pPr>
            <a:lvl6pPr lvl="5" algn="ctr" rtl="0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6pPr>
            <a:lvl7pPr lvl="6" algn="ctr" rtl="0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7pPr>
            <a:lvl8pPr lvl="7" algn="ctr" rtl="0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8pPr>
            <a:lvl9pPr lvl="8" algn="ctr" rtl="0">
              <a:spcBef>
                <a:spcPts val="500"/>
              </a:spcBef>
              <a:spcAft>
                <a:spcPts val="500"/>
              </a:spcAft>
              <a:buNone/>
              <a:defRPr sz="18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27" name="Google Shape;227;p22"/>
          <p:cNvSpPr txBox="1">
            <a:spLocks noGrp="1"/>
          </p:cNvSpPr>
          <p:nvPr>
            <p:ph type="subTitle" idx="3"/>
          </p:nvPr>
        </p:nvSpPr>
        <p:spPr>
          <a:xfrm>
            <a:off x="885050" y="6169550"/>
            <a:ext cx="8002500" cy="559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28" name="Google Shape;228;p22"/>
          <p:cNvSpPr txBox="1">
            <a:spLocks noGrp="1"/>
          </p:cNvSpPr>
          <p:nvPr>
            <p:ph type="body" idx="4"/>
          </p:nvPr>
        </p:nvSpPr>
        <p:spPr>
          <a:xfrm>
            <a:off x="885125" y="2291177"/>
            <a:ext cx="4937700" cy="3727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17500" rtl="0">
              <a:lnSpc>
                <a:spcPct val="140000"/>
              </a:lnSpc>
              <a:spcBef>
                <a:spcPts val="1000"/>
              </a:spcBef>
              <a:spcAft>
                <a:spcPts val="0"/>
              </a:spcAft>
              <a:buSzPts val="1400"/>
              <a:buChar char="▸"/>
              <a:defRPr sz="1400"/>
            </a:lvl1pPr>
            <a:lvl2pPr marL="914400" lvl="1" indent="-304800" rtl="0">
              <a:lnSpc>
                <a:spcPct val="140000"/>
              </a:lnSpc>
              <a:spcBef>
                <a:spcPts val="1000"/>
              </a:spcBef>
              <a:spcAft>
                <a:spcPts val="0"/>
              </a:spcAft>
              <a:buSzPts val="1200"/>
              <a:buChar char="･"/>
              <a:defRPr sz="1200"/>
            </a:lvl2pPr>
            <a:lvl3pPr marL="1371600" lvl="2" indent="-304800" rtl="0">
              <a:lnSpc>
                <a:spcPct val="140000"/>
              </a:lnSpc>
              <a:spcBef>
                <a:spcPts val="1000"/>
              </a:spcBef>
              <a:spcAft>
                <a:spcPts val="0"/>
              </a:spcAft>
              <a:buSzPts val="1200"/>
              <a:buChar char="･"/>
              <a:defRPr sz="1200"/>
            </a:lvl3pPr>
            <a:lvl4pPr marL="1828800" lvl="3" indent="-304800" rtl="0">
              <a:lnSpc>
                <a:spcPct val="140000"/>
              </a:lnSpc>
              <a:spcBef>
                <a:spcPts val="1000"/>
              </a:spcBef>
              <a:spcAft>
                <a:spcPts val="0"/>
              </a:spcAft>
              <a:buSzPts val="1200"/>
              <a:buChar char="･"/>
              <a:defRPr sz="1200"/>
            </a:lvl4pPr>
            <a:lvl5pPr marL="2286000" lvl="4" indent="-304800" rtl="0">
              <a:lnSpc>
                <a:spcPct val="140000"/>
              </a:lnSpc>
              <a:spcBef>
                <a:spcPts val="1000"/>
              </a:spcBef>
              <a:spcAft>
                <a:spcPts val="0"/>
              </a:spcAft>
              <a:buSzPts val="1200"/>
              <a:buChar char="･"/>
              <a:defRPr sz="1200"/>
            </a:lvl5pPr>
            <a:lvl6pPr marL="2743200" lvl="5" indent="-304800" rtl="0">
              <a:lnSpc>
                <a:spcPct val="140000"/>
              </a:lnSpc>
              <a:spcBef>
                <a:spcPts val="1000"/>
              </a:spcBef>
              <a:spcAft>
                <a:spcPts val="0"/>
              </a:spcAft>
              <a:buSzPts val="1200"/>
              <a:buChar char="･"/>
              <a:defRPr sz="1200"/>
            </a:lvl6pPr>
            <a:lvl7pPr marL="3200400" lvl="6" indent="-304800" rtl="0">
              <a:lnSpc>
                <a:spcPct val="140000"/>
              </a:lnSpc>
              <a:spcBef>
                <a:spcPts val="1000"/>
              </a:spcBef>
              <a:spcAft>
                <a:spcPts val="0"/>
              </a:spcAft>
              <a:buSzPts val="1200"/>
              <a:buChar char="･"/>
              <a:defRPr sz="1200"/>
            </a:lvl7pPr>
            <a:lvl8pPr marL="3657600" lvl="7" indent="-304800" rtl="0">
              <a:lnSpc>
                <a:spcPct val="140000"/>
              </a:lnSpc>
              <a:spcBef>
                <a:spcPts val="1000"/>
              </a:spcBef>
              <a:spcAft>
                <a:spcPts val="0"/>
              </a:spcAft>
              <a:buSzPts val="1200"/>
              <a:buChar char="･"/>
              <a:defRPr sz="1200"/>
            </a:lvl8pPr>
            <a:lvl9pPr marL="4114800" lvl="8" indent="-304800" rtl="0">
              <a:lnSpc>
                <a:spcPct val="140000"/>
              </a:lnSpc>
              <a:spcBef>
                <a:spcPts val="1000"/>
              </a:spcBef>
              <a:spcAft>
                <a:spcPts val="1000"/>
              </a:spcAft>
              <a:buSzPts val="1200"/>
              <a:buChar char="･"/>
              <a:defRPr sz="1200"/>
            </a:lvl9pPr>
          </a:lstStyle>
          <a:p>
            <a:endParaRPr/>
          </a:p>
        </p:txBody>
      </p:sp>
      <p:sp>
        <p:nvSpPr>
          <p:cNvPr id="229" name="Google Shape;229;p22"/>
          <p:cNvSpPr txBox="1">
            <a:spLocks noGrp="1"/>
          </p:cNvSpPr>
          <p:nvPr>
            <p:ph type="body" idx="5"/>
          </p:nvPr>
        </p:nvSpPr>
        <p:spPr>
          <a:xfrm>
            <a:off x="6369425" y="2291175"/>
            <a:ext cx="4937700" cy="3727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17500" rtl="0">
              <a:lnSpc>
                <a:spcPct val="140000"/>
              </a:lnSpc>
              <a:spcBef>
                <a:spcPts val="1000"/>
              </a:spcBef>
              <a:spcAft>
                <a:spcPts val="0"/>
              </a:spcAft>
              <a:buSzPts val="1400"/>
              <a:buChar char="▸"/>
              <a:defRPr sz="1400"/>
            </a:lvl1pPr>
            <a:lvl2pPr marL="914400" lvl="1" indent="-304800" rtl="0">
              <a:lnSpc>
                <a:spcPct val="140000"/>
              </a:lnSpc>
              <a:spcBef>
                <a:spcPts val="1000"/>
              </a:spcBef>
              <a:spcAft>
                <a:spcPts val="0"/>
              </a:spcAft>
              <a:buSzPts val="1200"/>
              <a:buChar char="･"/>
              <a:defRPr sz="1200"/>
            </a:lvl2pPr>
            <a:lvl3pPr marL="1371600" lvl="2" indent="-304800" rtl="0">
              <a:lnSpc>
                <a:spcPct val="140000"/>
              </a:lnSpc>
              <a:spcBef>
                <a:spcPts val="1000"/>
              </a:spcBef>
              <a:spcAft>
                <a:spcPts val="0"/>
              </a:spcAft>
              <a:buSzPts val="1200"/>
              <a:buChar char="･"/>
              <a:defRPr sz="1200"/>
            </a:lvl3pPr>
            <a:lvl4pPr marL="1828800" lvl="3" indent="-304800" rtl="0">
              <a:lnSpc>
                <a:spcPct val="140000"/>
              </a:lnSpc>
              <a:spcBef>
                <a:spcPts val="1000"/>
              </a:spcBef>
              <a:spcAft>
                <a:spcPts val="0"/>
              </a:spcAft>
              <a:buSzPts val="1200"/>
              <a:buChar char="･"/>
              <a:defRPr sz="1200"/>
            </a:lvl4pPr>
            <a:lvl5pPr marL="2286000" lvl="4" indent="-304800" rtl="0">
              <a:lnSpc>
                <a:spcPct val="140000"/>
              </a:lnSpc>
              <a:spcBef>
                <a:spcPts val="1000"/>
              </a:spcBef>
              <a:spcAft>
                <a:spcPts val="0"/>
              </a:spcAft>
              <a:buSzPts val="1200"/>
              <a:buChar char="･"/>
              <a:defRPr sz="1200"/>
            </a:lvl5pPr>
            <a:lvl6pPr marL="2743200" lvl="5" indent="-304800" rtl="0">
              <a:lnSpc>
                <a:spcPct val="140000"/>
              </a:lnSpc>
              <a:spcBef>
                <a:spcPts val="1000"/>
              </a:spcBef>
              <a:spcAft>
                <a:spcPts val="0"/>
              </a:spcAft>
              <a:buSzPts val="1200"/>
              <a:buChar char="･"/>
              <a:defRPr sz="1200"/>
            </a:lvl6pPr>
            <a:lvl7pPr marL="3200400" lvl="6" indent="-304800" rtl="0">
              <a:lnSpc>
                <a:spcPct val="140000"/>
              </a:lnSpc>
              <a:spcBef>
                <a:spcPts val="1000"/>
              </a:spcBef>
              <a:spcAft>
                <a:spcPts val="0"/>
              </a:spcAft>
              <a:buSzPts val="1200"/>
              <a:buChar char="･"/>
              <a:defRPr sz="1200"/>
            </a:lvl7pPr>
            <a:lvl8pPr marL="3657600" lvl="7" indent="-304800" rtl="0">
              <a:lnSpc>
                <a:spcPct val="140000"/>
              </a:lnSpc>
              <a:spcBef>
                <a:spcPts val="1000"/>
              </a:spcBef>
              <a:spcAft>
                <a:spcPts val="0"/>
              </a:spcAft>
              <a:buSzPts val="1200"/>
              <a:buChar char="･"/>
              <a:defRPr sz="1200"/>
            </a:lvl8pPr>
            <a:lvl9pPr marL="4114800" lvl="8" indent="-304800" rtl="0">
              <a:lnSpc>
                <a:spcPct val="140000"/>
              </a:lnSpc>
              <a:spcBef>
                <a:spcPts val="1000"/>
              </a:spcBef>
              <a:spcAft>
                <a:spcPts val="1000"/>
              </a:spcAft>
              <a:buSzPts val="1200"/>
              <a:buChar char="･"/>
              <a:defRPr sz="1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erior timeline vertical">
  <p:cSld name="CUSTOM_4_16"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23"/>
          <p:cNvSpPr txBox="1">
            <a:spLocks noGrp="1"/>
          </p:cNvSpPr>
          <p:nvPr>
            <p:ph type="subTitle" idx="1"/>
          </p:nvPr>
        </p:nvSpPr>
        <p:spPr>
          <a:xfrm>
            <a:off x="447775" y="55441"/>
            <a:ext cx="5148900" cy="816300"/>
          </a:xfrm>
          <a:prstGeom prst="rect">
            <a:avLst/>
          </a:prstGeom>
        </p:spPr>
        <p:txBody>
          <a:bodyPr spcFirstLastPara="1" wrap="square" lIns="438900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Text Medium"/>
              <a:buNone/>
              <a:defRPr sz="10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Text Medium"/>
              <a:buNone/>
              <a:defRPr sz="10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Text Medium"/>
              <a:buNone/>
              <a:defRPr sz="10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Text Medium"/>
              <a:buNone/>
              <a:defRPr sz="10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Text Medium"/>
              <a:buNone/>
              <a:defRPr sz="10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Text Medium"/>
              <a:buNone/>
              <a:defRPr sz="10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Text Medium"/>
              <a:buNone/>
              <a:defRPr sz="10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Text Medium"/>
              <a:buNone/>
              <a:defRPr sz="10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Text Medium"/>
              <a:buNone/>
              <a:defRPr sz="10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9pPr>
          </a:lstStyle>
          <a:p>
            <a:endParaRPr/>
          </a:p>
        </p:txBody>
      </p:sp>
      <p:cxnSp>
        <p:nvCxnSpPr>
          <p:cNvPr id="232" name="Google Shape;232;p23"/>
          <p:cNvCxnSpPr/>
          <p:nvPr/>
        </p:nvCxnSpPr>
        <p:spPr>
          <a:xfrm rot="10800000">
            <a:off x="447775" y="100"/>
            <a:ext cx="0" cy="8865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3" name="Google Shape;233;p23"/>
          <p:cNvCxnSpPr/>
          <p:nvPr/>
        </p:nvCxnSpPr>
        <p:spPr>
          <a:xfrm rot="10800000">
            <a:off x="447767" y="6401400"/>
            <a:ext cx="0" cy="4566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34" name="Google Shape;234;p23"/>
          <p:cNvSpPr txBox="1">
            <a:spLocks noGrp="1"/>
          </p:cNvSpPr>
          <p:nvPr>
            <p:ph type="sldNum" idx="12"/>
          </p:nvPr>
        </p:nvSpPr>
        <p:spPr>
          <a:xfrm>
            <a:off x="81975" y="6169556"/>
            <a:ext cx="731700" cy="14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1pPr>
            <a:lvl2pPr lvl="1" algn="ctr" rtl="0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2pPr>
            <a:lvl3pPr lvl="2" algn="ctr" rtl="0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3pPr>
            <a:lvl4pPr lvl="3" algn="ctr" rtl="0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4pPr>
            <a:lvl5pPr lvl="4" algn="ctr" rtl="0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5pPr>
            <a:lvl6pPr lvl="5" algn="ctr" rtl="0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6pPr>
            <a:lvl7pPr lvl="6" algn="ctr" rtl="0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7pPr>
            <a:lvl8pPr lvl="7" algn="ctr" rtl="0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8pPr>
            <a:lvl9pPr lvl="8" algn="ctr" rtl="0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35" name="Google Shape;235;p23"/>
          <p:cNvPicPr preferRelativeResize="0"/>
          <p:nvPr/>
        </p:nvPicPr>
        <p:blipFill rotWithShape="1">
          <a:blip r:embed="rId2">
            <a:alphaModFix/>
          </a:blip>
          <a:srcRect t="327" b="317"/>
          <a:stretch/>
        </p:blipFill>
        <p:spPr>
          <a:xfrm>
            <a:off x="10711279" y="6313250"/>
            <a:ext cx="975850" cy="228121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p23"/>
          <p:cNvSpPr txBox="1">
            <a:spLocks noGrp="1"/>
          </p:cNvSpPr>
          <p:nvPr>
            <p:ph type="subTitle" idx="2"/>
          </p:nvPr>
        </p:nvSpPr>
        <p:spPr>
          <a:xfrm>
            <a:off x="885050" y="6169550"/>
            <a:ext cx="8002500" cy="559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cxnSp>
        <p:nvCxnSpPr>
          <p:cNvPr id="237" name="Google Shape;237;p23"/>
          <p:cNvCxnSpPr/>
          <p:nvPr/>
        </p:nvCxnSpPr>
        <p:spPr>
          <a:xfrm>
            <a:off x="4146414" y="-7350"/>
            <a:ext cx="0" cy="6872700"/>
          </a:xfrm>
          <a:prstGeom prst="straightConnector1">
            <a:avLst/>
          </a:prstGeom>
          <a:noFill/>
          <a:ln w="28575" cap="flat" cmpd="sng">
            <a:solidFill>
              <a:srgbClr val="D5D5D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38" name="Google Shape;238;p23"/>
          <p:cNvSpPr txBox="1">
            <a:spLocks noGrp="1"/>
          </p:cNvSpPr>
          <p:nvPr>
            <p:ph type="subTitle" idx="3"/>
          </p:nvPr>
        </p:nvSpPr>
        <p:spPr>
          <a:xfrm>
            <a:off x="4467775" y="1832876"/>
            <a:ext cx="5115600" cy="645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239" name="Google Shape;239;p23"/>
          <p:cNvSpPr txBox="1">
            <a:spLocks noGrp="1"/>
          </p:cNvSpPr>
          <p:nvPr>
            <p:ph type="subTitle" idx="4"/>
          </p:nvPr>
        </p:nvSpPr>
        <p:spPr>
          <a:xfrm>
            <a:off x="4467775" y="1441300"/>
            <a:ext cx="4538700" cy="298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Red Hat Text Medium"/>
                <a:ea typeface="Red Hat Text Medium"/>
                <a:cs typeface="Red Hat Text Medium"/>
                <a:sym typeface="Red Hat Text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Red Hat Text Medium"/>
                <a:ea typeface="Red Hat Text Medium"/>
                <a:cs typeface="Red Hat Text Medium"/>
                <a:sym typeface="Red Hat Text Medium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Red Hat Text Medium"/>
                <a:ea typeface="Red Hat Text Medium"/>
                <a:cs typeface="Red Hat Text Medium"/>
                <a:sym typeface="Red Hat Text Medium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Red Hat Text Medium"/>
                <a:ea typeface="Red Hat Text Medium"/>
                <a:cs typeface="Red Hat Text Medium"/>
                <a:sym typeface="Red Hat Text Medium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Red Hat Text Medium"/>
                <a:ea typeface="Red Hat Text Medium"/>
                <a:cs typeface="Red Hat Text Medium"/>
                <a:sym typeface="Red Hat Text Medium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Red Hat Text Medium"/>
                <a:ea typeface="Red Hat Text Medium"/>
                <a:cs typeface="Red Hat Text Medium"/>
                <a:sym typeface="Red Hat Text Medium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Red Hat Text Medium"/>
                <a:ea typeface="Red Hat Text Medium"/>
                <a:cs typeface="Red Hat Text Medium"/>
                <a:sym typeface="Red Hat Text Medium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Red Hat Text Medium"/>
                <a:ea typeface="Red Hat Text Medium"/>
                <a:cs typeface="Red Hat Text Medium"/>
                <a:sym typeface="Red Hat Text Medium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Red Hat Text Medium"/>
                <a:ea typeface="Red Hat Text Medium"/>
                <a:cs typeface="Red Hat Text Medium"/>
                <a:sym typeface="Red Hat Text Medium"/>
              </a:defRPr>
            </a:lvl9pPr>
          </a:lstStyle>
          <a:p>
            <a:endParaRPr/>
          </a:p>
        </p:txBody>
      </p:sp>
      <p:sp>
        <p:nvSpPr>
          <p:cNvPr id="240" name="Google Shape;240;p23"/>
          <p:cNvSpPr txBox="1">
            <a:spLocks noGrp="1"/>
          </p:cNvSpPr>
          <p:nvPr>
            <p:ph type="subTitle" idx="5"/>
          </p:nvPr>
        </p:nvSpPr>
        <p:spPr>
          <a:xfrm>
            <a:off x="3362500" y="1832876"/>
            <a:ext cx="690000" cy="234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erior timeline horizontal">
  <p:cSld name="CUSTOM_4_15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24"/>
          <p:cNvSpPr txBox="1">
            <a:spLocks noGrp="1"/>
          </p:cNvSpPr>
          <p:nvPr>
            <p:ph type="subTitle" idx="1"/>
          </p:nvPr>
        </p:nvSpPr>
        <p:spPr>
          <a:xfrm>
            <a:off x="447775" y="55441"/>
            <a:ext cx="5148900" cy="816300"/>
          </a:xfrm>
          <a:prstGeom prst="rect">
            <a:avLst/>
          </a:prstGeom>
        </p:spPr>
        <p:txBody>
          <a:bodyPr spcFirstLastPara="1" wrap="square" lIns="438900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Text Medium"/>
              <a:buNone/>
              <a:defRPr sz="10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Text Medium"/>
              <a:buNone/>
              <a:defRPr sz="10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Text Medium"/>
              <a:buNone/>
              <a:defRPr sz="10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Text Medium"/>
              <a:buNone/>
              <a:defRPr sz="10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Text Medium"/>
              <a:buNone/>
              <a:defRPr sz="10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Text Medium"/>
              <a:buNone/>
              <a:defRPr sz="10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Text Medium"/>
              <a:buNone/>
              <a:defRPr sz="10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Text Medium"/>
              <a:buNone/>
              <a:defRPr sz="10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Text Medium"/>
              <a:buNone/>
              <a:defRPr sz="10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9pPr>
          </a:lstStyle>
          <a:p>
            <a:endParaRPr/>
          </a:p>
        </p:txBody>
      </p:sp>
      <p:sp>
        <p:nvSpPr>
          <p:cNvPr id="243" name="Google Shape;243;p24"/>
          <p:cNvSpPr txBox="1">
            <a:spLocks noGrp="1"/>
          </p:cNvSpPr>
          <p:nvPr>
            <p:ph type="title"/>
          </p:nvPr>
        </p:nvSpPr>
        <p:spPr>
          <a:xfrm>
            <a:off x="885050" y="871750"/>
            <a:ext cx="10422000" cy="553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1pPr>
            <a:lvl2pPr lvl="1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2pPr>
            <a:lvl3pPr lvl="2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3pPr>
            <a:lvl4pPr lvl="3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4pPr>
            <a:lvl5pPr lvl="4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5pPr>
            <a:lvl6pPr lvl="5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6pPr>
            <a:lvl7pPr lvl="6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7pPr>
            <a:lvl8pPr lvl="7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8pPr>
            <a:lvl9pPr lvl="8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9pPr>
          </a:lstStyle>
          <a:p>
            <a:endParaRPr/>
          </a:p>
        </p:txBody>
      </p:sp>
      <p:cxnSp>
        <p:nvCxnSpPr>
          <p:cNvPr id="244" name="Google Shape;244;p24"/>
          <p:cNvCxnSpPr/>
          <p:nvPr/>
        </p:nvCxnSpPr>
        <p:spPr>
          <a:xfrm rot="10800000">
            <a:off x="447775" y="100"/>
            <a:ext cx="0" cy="8865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5" name="Google Shape;245;p24"/>
          <p:cNvCxnSpPr/>
          <p:nvPr/>
        </p:nvCxnSpPr>
        <p:spPr>
          <a:xfrm rot="10800000">
            <a:off x="447767" y="6401400"/>
            <a:ext cx="0" cy="4566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46" name="Google Shape;246;p24"/>
          <p:cNvSpPr txBox="1">
            <a:spLocks noGrp="1"/>
          </p:cNvSpPr>
          <p:nvPr>
            <p:ph type="sldNum" idx="12"/>
          </p:nvPr>
        </p:nvSpPr>
        <p:spPr>
          <a:xfrm>
            <a:off x="81975" y="6169556"/>
            <a:ext cx="731700" cy="14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1pPr>
            <a:lvl2pPr lvl="1" algn="ctr" rtl="0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2pPr>
            <a:lvl3pPr lvl="2" algn="ctr" rtl="0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3pPr>
            <a:lvl4pPr lvl="3" algn="ctr" rtl="0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4pPr>
            <a:lvl5pPr lvl="4" algn="ctr" rtl="0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5pPr>
            <a:lvl6pPr lvl="5" algn="ctr" rtl="0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6pPr>
            <a:lvl7pPr lvl="6" algn="ctr" rtl="0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7pPr>
            <a:lvl8pPr lvl="7" algn="ctr" rtl="0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8pPr>
            <a:lvl9pPr lvl="8" algn="ctr" rtl="0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47" name="Google Shape;247;p24"/>
          <p:cNvPicPr preferRelativeResize="0"/>
          <p:nvPr/>
        </p:nvPicPr>
        <p:blipFill rotWithShape="1">
          <a:blip r:embed="rId2">
            <a:alphaModFix/>
          </a:blip>
          <a:srcRect t="327" b="317"/>
          <a:stretch/>
        </p:blipFill>
        <p:spPr>
          <a:xfrm>
            <a:off x="10711279" y="6313250"/>
            <a:ext cx="975850" cy="228121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p24"/>
          <p:cNvSpPr txBox="1">
            <a:spLocks noGrp="1"/>
          </p:cNvSpPr>
          <p:nvPr>
            <p:ph type="subTitle" idx="2"/>
          </p:nvPr>
        </p:nvSpPr>
        <p:spPr>
          <a:xfrm>
            <a:off x="885125" y="1424950"/>
            <a:ext cx="10422000" cy="705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1pPr>
            <a:lvl2pPr lvl="1" algn="ctr" rtl="0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2pPr>
            <a:lvl3pPr lvl="2" algn="ctr" rtl="0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3pPr>
            <a:lvl4pPr lvl="3" algn="ctr" rtl="0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4pPr>
            <a:lvl5pPr lvl="4" algn="ctr" rtl="0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5pPr>
            <a:lvl6pPr lvl="5" algn="ctr" rtl="0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6pPr>
            <a:lvl7pPr lvl="6" algn="ctr" rtl="0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7pPr>
            <a:lvl8pPr lvl="7" algn="ctr" rtl="0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8pPr>
            <a:lvl9pPr lvl="8" algn="ctr" rtl="0">
              <a:spcBef>
                <a:spcPts val="500"/>
              </a:spcBef>
              <a:spcAft>
                <a:spcPts val="500"/>
              </a:spcAft>
              <a:buNone/>
              <a:defRPr sz="18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49" name="Google Shape;249;p24"/>
          <p:cNvSpPr txBox="1">
            <a:spLocks noGrp="1"/>
          </p:cNvSpPr>
          <p:nvPr>
            <p:ph type="subTitle" idx="3"/>
          </p:nvPr>
        </p:nvSpPr>
        <p:spPr>
          <a:xfrm>
            <a:off x="885050" y="6169550"/>
            <a:ext cx="8002500" cy="559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50" name="Google Shape;250;p24"/>
          <p:cNvSpPr txBox="1">
            <a:spLocks noGrp="1"/>
          </p:cNvSpPr>
          <p:nvPr>
            <p:ph type="subTitle" idx="4"/>
          </p:nvPr>
        </p:nvSpPr>
        <p:spPr>
          <a:xfrm>
            <a:off x="2042425" y="2497493"/>
            <a:ext cx="2106900" cy="3792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Red Hat Text Medium"/>
                <a:ea typeface="Red Hat Text Medium"/>
                <a:cs typeface="Red Hat Text Medium"/>
                <a:sym typeface="Red Hat Text Medium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Red Hat Text Medium"/>
                <a:ea typeface="Red Hat Text Medium"/>
                <a:cs typeface="Red Hat Text Medium"/>
                <a:sym typeface="Red Hat Text Medium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Red Hat Text Medium"/>
                <a:ea typeface="Red Hat Text Medium"/>
                <a:cs typeface="Red Hat Text Medium"/>
                <a:sym typeface="Red Hat Text Medium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Red Hat Text Medium"/>
                <a:ea typeface="Red Hat Text Medium"/>
                <a:cs typeface="Red Hat Text Medium"/>
                <a:sym typeface="Red Hat Text Medium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Red Hat Text Medium"/>
                <a:ea typeface="Red Hat Text Medium"/>
                <a:cs typeface="Red Hat Text Medium"/>
                <a:sym typeface="Red Hat Text Medium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Red Hat Text Medium"/>
                <a:ea typeface="Red Hat Text Medium"/>
                <a:cs typeface="Red Hat Text Medium"/>
                <a:sym typeface="Red Hat Text Medium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Red Hat Text Medium"/>
                <a:ea typeface="Red Hat Text Medium"/>
                <a:cs typeface="Red Hat Text Medium"/>
                <a:sym typeface="Red Hat Text Medium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Red Hat Text Medium"/>
                <a:ea typeface="Red Hat Text Medium"/>
                <a:cs typeface="Red Hat Text Medium"/>
                <a:sym typeface="Red Hat Text Medium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Red Hat Text Medium"/>
                <a:ea typeface="Red Hat Text Medium"/>
                <a:cs typeface="Red Hat Text Medium"/>
                <a:sym typeface="Red Hat Text Medium"/>
              </a:defRPr>
            </a:lvl9pPr>
          </a:lstStyle>
          <a:p>
            <a:endParaRPr/>
          </a:p>
        </p:txBody>
      </p:sp>
      <p:sp>
        <p:nvSpPr>
          <p:cNvPr id="251" name="Google Shape;251;p24"/>
          <p:cNvSpPr txBox="1">
            <a:spLocks noGrp="1"/>
          </p:cNvSpPr>
          <p:nvPr>
            <p:ph type="subTitle" idx="5"/>
          </p:nvPr>
        </p:nvSpPr>
        <p:spPr>
          <a:xfrm>
            <a:off x="2042425" y="2903475"/>
            <a:ext cx="2106900" cy="675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9pPr>
          </a:lstStyle>
          <a:p>
            <a:endParaRPr/>
          </a:p>
        </p:txBody>
      </p:sp>
      <p:sp>
        <p:nvSpPr>
          <p:cNvPr id="252" name="Google Shape;252;p24"/>
          <p:cNvSpPr txBox="1">
            <a:spLocks noGrp="1"/>
          </p:cNvSpPr>
          <p:nvPr>
            <p:ph type="subTitle" idx="6"/>
          </p:nvPr>
        </p:nvSpPr>
        <p:spPr>
          <a:xfrm>
            <a:off x="1596475" y="4403575"/>
            <a:ext cx="975900" cy="234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</a:defRPr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</a:defRPr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</a:defRPr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</a:defRPr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</a:defRPr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</a:defRPr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</a:defRPr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</a:defRPr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53" name="Google Shape;253;p24"/>
          <p:cNvSpPr txBox="1">
            <a:spLocks noGrp="1"/>
          </p:cNvSpPr>
          <p:nvPr>
            <p:ph type="subTitle" idx="7"/>
          </p:nvPr>
        </p:nvSpPr>
        <p:spPr>
          <a:xfrm>
            <a:off x="3278975" y="3892511"/>
            <a:ext cx="975900" cy="234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</a:defRPr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</a:defRPr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</a:defRPr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</a:defRPr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</a:defRPr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</a:defRPr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</a:defRPr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</a:defRPr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54" name="Google Shape;254;p24"/>
          <p:cNvSpPr txBox="1">
            <a:spLocks noGrp="1"/>
          </p:cNvSpPr>
          <p:nvPr>
            <p:ph type="subTitle" idx="8"/>
          </p:nvPr>
        </p:nvSpPr>
        <p:spPr>
          <a:xfrm>
            <a:off x="1713425" y="4752722"/>
            <a:ext cx="2106900" cy="3792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Red Hat Text Medium"/>
                <a:ea typeface="Red Hat Text Medium"/>
                <a:cs typeface="Red Hat Text Medium"/>
                <a:sym typeface="Red Hat Text Medium"/>
              </a:defRPr>
            </a:lvl1pPr>
            <a:lvl2pPr lvl="1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Red Hat Text Medium"/>
                <a:ea typeface="Red Hat Text Medium"/>
                <a:cs typeface="Red Hat Text Medium"/>
                <a:sym typeface="Red Hat Text Medium"/>
              </a:defRPr>
            </a:lvl2pPr>
            <a:lvl3pPr lvl="2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Red Hat Text Medium"/>
                <a:ea typeface="Red Hat Text Medium"/>
                <a:cs typeface="Red Hat Text Medium"/>
                <a:sym typeface="Red Hat Text Medium"/>
              </a:defRPr>
            </a:lvl3pPr>
            <a:lvl4pPr lvl="3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Red Hat Text Medium"/>
                <a:ea typeface="Red Hat Text Medium"/>
                <a:cs typeface="Red Hat Text Medium"/>
                <a:sym typeface="Red Hat Text Medium"/>
              </a:defRPr>
            </a:lvl4pPr>
            <a:lvl5pPr lvl="4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Red Hat Text Medium"/>
                <a:ea typeface="Red Hat Text Medium"/>
                <a:cs typeface="Red Hat Text Medium"/>
                <a:sym typeface="Red Hat Text Medium"/>
              </a:defRPr>
            </a:lvl5pPr>
            <a:lvl6pPr lvl="5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Red Hat Text Medium"/>
                <a:ea typeface="Red Hat Text Medium"/>
                <a:cs typeface="Red Hat Text Medium"/>
                <a:sym typeface="Red Hat Text Medium"/>
              </a:defRPr>
            </a:lvl6pPr>
            <a:lvl7pPr lvl="6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Red Hat Text Medium"/>
                <a:ea typeface="Red Hat Text Medium"/>
                <a:cs typeface="Red Hat Text Medium"/>
                <a:sym typeface="Red Hat Text Medium"/>
              </a:defRPr>
            </a:lvl7pPr>
            <a:lvl8pPr lvl="7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Red Hat Text Medium"/>
                <a:ea typeface="Red Hat Text Medium"/>
                <a:cs typeface="Red Hat Text Medium"/>
                <a:sym typeface="Red Hat Text Medium"/>
              </a:defRPr>
            </a:lvl8pPr>
            <a:lvl9pPr lvl="8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Red Hat Text Medium"/>
                <a:ea typeface="Red Hat Text Medium"/>
                <a:cs typeface="Red Hat Text Medium"/>
                <a:sym typeface="Red Hat Text Medium"/>
              </a:defRPr>
            </a:lvl9pPr>
          </a:lstStyle>
          <a:p>
            <a:endParaRPr/>
          </a:p>
        </p:txBody>
      </p:sp>
      <p:sp>
        <p:nvSpPr>
          <p:cNvPr id="255" name="Google Shape;255;p24"/>
          <p:cNvSpPr txBox="1">
            <a:spLocks noGrp="1"/>
          </p:cNvSpPr>
          <p:nvPr>
            <p:ph type="subTitle" idx="9"/>
          </p:nvPr>
        </p:nvSpPr>
        <p:spPr>
          <a:xfrm>
            <a:off x="1713425" y="5158703"/>
            <a:ext cx="2106900" cy="675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lvl="2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3pPr>
            <a:lvl4pPr lvl="3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4pPr>
            <a:lvl5pPr lvl="4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5pPr>
            <a:lvl6pPr lvl="5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6pPr>
            <a:lvl7pPr lvl="6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7pPr>
            <a:lvl8pPr lvl="7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8pPr>
            <a:lvl9pPr lvl="8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erior data three callouts">
  <p:cSld name="CUSTOM_4_14"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25"/>
          <p:cNvSpPr txBox="1">
            <a:spLocks noGrp="1"/>
          </p:cNvSpPr>
          <p:nvPr>
            <p:ph type="subTitle" idx="1"/>
          </p:nvPr>
        </p:nvSpPr>
        <p:spPr>
          <a:xfrm>
            <a:off x="1008900" y="2436425"/>
            <a:ext cx="3014700" cy="1240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500"/>
              </a:spcBef>
              <a:spcAft>
                <a:spcPts val="0"/>
              </a:spcAft>
              <a:buNone/>
              <a:defRPr sz="8000">
                <a:solidFill>
                  <a:schemeClr val="accent1"/>
                </a:solidFill>
              </a:defRPr>
            </a:lvl2pPr>
            <a:lvl3pPr lvl="2" algn="ctr" rtl="0">
              <a:spcBef>
                <a:spcPts val="500"/>
              </a:spcBef>
              <a:spcAft>
                <a:spcPts val="0"/>
              </a:spcAft>
              <a:buNone/>
              <a:defRPr sz="8000">
                <a:solidFill>
                  <a:schemeClr val="accent1"/>
                </a:solidFill>
              </a:defRPr>
            </a:lvl3pPr>
            <a:lvl4pPr lvl="3" algn="ctr" rtl="0">
              <a:spcBef>
                <a:spcPts val="500"/>
              </a:spcBef>
              <a:spcAft>
                <a:spcPts val="0"/>
              </a:spcAft>
              <a:buNone/>
              <a:defRPr sz="8000">
                <a:solidFill>
                  <a:schemeClr val="accent1"/>
                </a:solidFill>
              </a:defRPr>
            </a:lvl4pPr>
            <a:lvl5pPr lvl="4" algn="ctr" rtl="0">
              <a:spcBef>
                <a:spcPts val="500"/>
              </a:spcBef>
              <a:spcAft>
                <a:spcPts val="0"/>
              </a:spcAft>
              <a:buNone/>
              <a:defRPr sz="8000">
                <a:solidFill>
                  <a:schemeClr val="accent1"/>
                </a:solidFill>
              </a:defRPr>
            </a:lvl5pPr>
            <a:lvl6pPr lvl="5" algn="ctr" rtl="0">
              <a:spcBef>
                <a:spcPts val="500"/>
              </a:spcBef>
              <a:spcAft>
                <a:spcPts val="0"/>
              </a:spcAft>
              <a:buNone/>
              <a:defRPr sz="8000">
                <a:solidFill>
                  <a:schemeClr val="accent1"/>
                </a:solidFill>
              </a:defRPr>
            </a:lvl6pPr>
            <a:lvl7pPr lvl="6" algn="ctr" rtl="0">
              <a:spcBef>
                <a:spcPts val="500"/>
              </a:spcBef>
              <a:spcAft>
                <a:spcPts val="0"/>
              </a:spcAft>
              <a:buNone/>
              <a:defRPr sz="8000">
                <a:solidFill>
                  <a:schemeClr val="accent1"/>
                </a:solidFill>
              </a:defRPr>
            </a:lvl7pPr>
            <a:lvl8pPr lvl="7" algn="ctr" rtl="0">
              <a:spcBef>
                <a:spcPts val="500"/>
              </a:spcBef>
              <a:spcAft>
                <a:spcPts val="0"/>
              </a:spcAft>
              <a:buNone/>
              <a:defRPr sz="8000">
                <a:solidFill>
                  <a:schemeClr val="accent1"/>
                </a:solidFill>
              </a:defRPr>
            </a:lvl8pPr>
            <a:lvl9pPr lvl="8" algn="ctr" rtl="0">
              <a:spcBef>
                <a:spcPts val="500"/>
              </a:spcBef>
              <a:spcAft>
                <a:spcPts val="500"/>
              </a:spcAft>
              <a:buNone/>
              <a:defRPr sz="8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58" name="Google Shape;258;p25"/>
          <p:cNvSpPr txBox="1">
            <a:spLocks noGrp="1"/>
          </p:cNvSpPr>
          <p:nvPr>
            <p:ph type="subTitle" idx="2"/>
          </p:nvPr>
        </p:nvSpPr>
        <p:spPr>
          <a:xfrm>
            <a:off x="4588650" y="2436425"/>
            <a:ext cx="3014700" cy="1240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500"/>
              </a:spcBef>
              <a:spcAft>
                <a:spcPts val="0"/>
              </a:spcAft>
              <a:buNone/>
              <a:defRPr sz="8000">
                <a:solidFill>
                  <a:schemeClr val="accent1"/>
                </a:solidFill>
              </a:defRPr>
            </a:lvl2pPr>
            <a:lvl3pPr lvl="2" algn="ctr" rtl="0">
              <a:spcBef>
                <a:spcPts val="500"/>
              </a:spcBef>
              <a:spcAft>
                <a:spcPts val="0"/>
              </a:spcAft>
              <a:buNone/>
              <a:defRPr sz="8000">
                <a:solidFill>
                  <a:schemeClr val="accent1"/>
                </a:solidFill>
              </a:defRPr>
            </a:lvl3pPr>
            <a:lvl4pPr lvl="3" algn="ctr" rtl="0">
              <a:spcBef>
                <a:spcPts val="500"/>
              </a:spcBef>
              <a:spcAft>
                <a:spcPts val="0"/>
              </a:spcAft>
              <a:buNone/>
              <a:defRPr sz="8000">
                <a:solidFill>
                  <a:schemeClr val="accent1"/>
                </a:solidFill>
              </a:defRPr>
            </a:lvl4pPr>
            <a:lvl5pPr lvl="4" algn="ctr" rtl="0">
              <a:spcBef>
                <a:spcPts val="500"/>
              </a:spcBef>
              <a:spcAft>
                <a:spcPts val="0"/>
              </a:spcAft>
              <a:buNone/>
              <a:defRPr sz="8000">
                <a:solidFill>
                  <a:schemeClr val="accent1"/>
                </a:solidFill>
              </a:defRPr>
            </a:lvl5pPr>
            <a:lvl6pPr lvl="5" algn="ctr" rtl="0">
              <a:spcBef>
                <a:spcPts val="500"/>
              </a:spcBef>
              <a:spcAft>
                <a:spcPts val="0"/>
              </a:spcAft>
              <a:buNone/>
              <a:defRPr sz="8000">
                <a:solidFill>
                  <a:schemeClr val="accent1"/>
                </a:solidFill>
              </a:defRPr>
            </a:lvl6pPr>
            <a:lvl7pPr lvl="6" algn="ctr" rtl="0">
              <a:spcBef>
                <a:spcPts val="500"/>
              </a:spcBef>
              <a:spcAft>
                <a:spcPts val="0"/>
              </a:spcAft>
              <a:buNone/>
              <a:defRPr sz="8000">
                <a:solidFill>
                  <a:schemeClr val="accent1"/>
                </a:solidFill>
              </a:defRPr>
            </a:lvl7pPr>
            <a:lvl8pPr lvl="7" algn="ctr" rtl="0">
              <a:spcBef>
                <a:spcPts val="500"/>
              </a:spcBef>
              <a:spcAft>
                <a:spcPts val="0"/>
              </a:spcAft>
              <a:buNone/>
              <a:defRPr sz="8000">
                <a:solidFill>
                  <a:schemeClr val="accent1"/>
                </a:solidFill>
              </a:defRPr>
            </a:lvl8pPr>
            <a:lvl9pPr lvl="8" algn="ctr" rtl="0">
              <a:spcBef>
                <a:spcPts val="500"/>
              </a:spcBef>
              <a:spcAft>
                <a:spcPts val="500"/>
              </a:spcAft>
              <a:buNone/>
              <a:defRPr sz="8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59" name="Google Shape;259;p25"/>
          <p:cNvSpPr txBox="1">
            <a:spLocks noGrp="1"/>
          </p:cNvSpPr>
          <p:nvPr>
            <p:ph type="subTitle" idx="3"/>
          </p:nvPr>
        </p:nvSpPr>
        <p:spPr>
          <a:xfrm>
            <a:off x="8168350" y="2436425"/>
            <a:ext cx="3014700" cy="1240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500"/>
              </a:spcBef>
              <a:spcAft>
                <a:spcPts val="0"/>
              </a:spcAft>
              <a:buNone/>
              <a:defRPr sz="8000">
                <a:solidFill>
                  <a:schemeClr val="accent1"/>
                </a:solidFill>
              </a:defRPr>
            </a:lvl2pPr>
            <a:lvl3pPr lvl="2" algn="ctr" rtl="0">
              <a:spcBef>
                <a:spcPts val="500"/>
              </a:spcBef>
              <a:spcAft>
                <a:spcPts val="0"/>
              </a:spcAft>
              <a:buNone/>
              <a:defRPr sz="8000">
                <a:solidFill>
                  <a:schemeClr val="accent1"/>
                </a:solidFill>
              </a:defRPr>
            </a:lvl3pPr>
            <a:lvl4pPr lvl="3" algn="ctr" rtl="0">
              <a:spcBef>
                <a:spcPts val="500"/>
              </a:spcBef>
              <a:spcAft>
                <a:spcPts val="0"/>
              </a:spcAft>
              <a:buNone/>
              <a:defRPr sz="8000">
                <a:solidFill>
                  <a:schemeClr val="accent1"/>
                </a:solidFill>
              </a:defRPr>
            </a:lvl4pPr>
            <a:lvl5pPr lvl="4" algn="ctr" rtl="0">
              <a:spcBef>
                <a:spcPts val="500"/>
              </a:spcBef>
              <a:spcAft>
                <a:spcPts val="0"/>
              </a:spcAft>
              <a:buNone/>
              <a:defRPr sz="8000">
                <a:solidFill>
                  <a:schemeClr val="accent1"/>
                </a:solidFill>
              </a:defRPr>
            </a:lvl5pPr>
            <a:lvl6pPr lvl="5" algn="ctr" rtl="0">
              <a:spcBef>
                <a:spcPts val="500"/>
              </a:spcBef>
              <a:spcAft>
                <a:spcPts val="0"/>
              </a:spcAft>
              <a:buNone/>
              <a:defRPr sz="8000">
                <a:solidFill>
                  <a:schemeClr val="accent1"/>
                </a:solidFill>
              </a:defRPr>
            </a:lvl6pPr>
            <a:lvl7pPr lvl="6" algn="ctr" rtl="0">
              <a:spcBef>
                <a:spcPts val="500"/>
              </a:spcBef>
              <a:spcAft>
                <a:spcPts val="0"/>
              </a:spcAft>
              <a:buNone/>
              <a:defRPr sz="8000">
                <a:solidFill>
                  <a:schemeClr val="accent1"/>
                </a:solidFill>
              </a:defRPr>
            </a:lvl7pPr>
            <a:lvl8pPr lvl="7" algn="ctr" rtl="0">
              <a:spcBef>
                <a:spcPts val="500"/>
              </a:spcBef>
              <a:spcAft>
                <a:spcPts val="0"/>
              </a:spcAft>
              <a:buNone/>
              <a:defRPr sz="8000">
                <a:solidFill>
                  <a:schemeClr val="accent1"/>
                </a:solidFill>
              </a:defRPr>
            </a:lvl8pPr>
            <a:lvl9pPr lvl="8" algn="ctr" rtl="0">
              <a:spcBef>
                <a:spcPts val="500"/>
              </a:spcBef>
              <a:spcAft>
                <a:spcPts val="500"/>
              </a:spcAft>
              <a:buNone/>
              <a:defRPr sz="8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60" name="Google Shape;260;p25"/>
          <p:cNvSpPr txBox="1">
            <a:spLocks noGrp="1"/>
          </p:cNvSpPr>
          <p:nvPr>
            <p:ph type="subTitle" idx="4"/>
          </p:nvPr>
        </p:nvSpPr>
        <p:spPr>
          <a:xfrm>
            <a:off x="447775" y="55441"/>
            <a:ext cx="5148900" cy="816300"/>
          </a:xfrm>
          <a:prstGeom prst="rect">
            <a:avLst/>
          </a:prstGeom>
        </p:spPr>
        <p:txBody>
          <a:bodyPr spcFirstLastPara="1" wrap="square" lIns="438900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Text Medium"/>
              <a:buNone/>
              <a:defRPr sz="10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Text Medium"/>
              <a:buNone/>
              <a:defRPr sz="10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Text Medium"/>
              <a:buNone/>
              <a:defRPr sz="10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Text Medium"/>
              <a:buNone/>
              <a:defRPr sz="10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Text Medium"/>
              <a:buNone/>
              <a:defRPr sz="10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Text Medium"/>
              <a:buNone/>
              <a:defRPr sz="10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Text Medium"/>
              <a:buNone/>
              <a:defRPr sz="10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Text Medium"/>
              <a:buNone/>
              <a:defRPr sz="10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Text Medium"/>
              <a:buNone/>
              <a:defRPr sz="10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9pPr>
          </a:lstStyle>
          <a:p>
            <a:endParaRPr/>
          </a:p>
        </p:txBody>
      </p:sp>
      <p:sp>
        <p:nvSpPr>
          <p:cNvPr id="261" name="Google Shape;261;p25"/>
          <p:cNvSpPr txBox="1">
            <a:spLocks noGrp="1"/>
          </p:cNvSpPr>
          <p:nvPr>
            <p:ph type="title"/>
          </p:nvPr>
        </p:nvSpPr>
        <p:spPr>
          <a:xfrm>
            <a:off x="885050" y="871750"/>
            <a:ext cx="10422000" cy="553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1pPr>
            <a:lvl2pPr lvl="1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2pPr>
            <a:lvl3pPr lvl="2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3pPr>
            <a:lvl4pPr lvl="3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4pPr>
            <a:lvl5pPr lvl="4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5pPr>
            <a:lvl6pPr lvl="5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6pPr>
            <a:lvl7pPr lvl="6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7pPr>
            <a:lvl8pPr lvl="7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8pPr>
            <a:lvl9pPr lvl="8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9pPr>
          </a:lstStyle>
          <a:p>
            <a:endParaRPr/>
          </a:p>
        </p:txBody>
      </p:sp>
      <p:cxnSp>
        <p:nvCxnSpPr>
          <p:cNvPr id="262" name="Google Shape;262;p25"/>
          <p:cNvCxnSpPr/>
          <p:nvPr/>
        </p:nvCxnSpPr>
        <p:spPr>
          <a:xfrm rot="10800000">
            <a:off x="447775" y="100"/>
            <a:ext cx="0" cy="8865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3" name="Google Shape;263;p25"/>
          <p:cNvCxnSpPr/>
          <p:nvPr/>
        </p:nvCxnSpPr>
        <p:spPr>
          <a:xfrm rot="10800000">
            <a:off x="447767" y="6401400"/>
            <a:ext cx="0" cy="4566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64" name="Google Shape;264;p25"/>
          <p:cNvSpPr txBox="1">
            <a:spLocks noGrp="1"/>
          </p:cNvSpPr>
          <p:nvPr>
            <p:ph type="sldNum" idx="12"/>
          </p:nvPr>
        </p:nvSpPr>
        <p:spPr>
          <a:xfrm>
            <a:off x="81975" y="6169556"/>
            <a:ext cx="731700" cy="14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1pPr>
            <a:lvl2pPr lvl="1" algn="ctr" rtl="0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2pPr>
            <a:lvl3pPr lvl="2" algn="ctr" rtl="0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3pPr>
            <a:lvl4pPr lvl="3" algn="ctr" rtl="0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4pPr>
            <a:lvl5pPr lvl="4" algn="ctr" rtl="0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5pPr>
            <a:lvl6pPr lvl="5" algn="ctr" rtl="0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6pPr>
            <a:lvl7pPr lvl="6" algn="ctr" rtl="0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7pPr>
            <a:lvl8pPr lvl="7" algn="ctr" rtl="0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8pPr>
            <a:lvl9pPr lvl="8" algn="ctr" rtl="0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65" name="Google Shape;265;p25"/>
          <p:cNvPicPr preferRelativeResize="0"/>
          <p:nvPr/>
        </p:nvPicPr>
        <p:blipFill rotWithShape="1">
          <a:blip r:embed="rId2">
            <a:alphaModFix/>
          </a:blip>
          <a:srcRect t="327" b="317"/>
          <a:stretch/>
        </p:blipFill>
        <p:spPr>
          <a:xfrm>
            <a:off x="10711279" y="6313250"/>
            <a:ext cx="975850" cy="228121"/>
          </a:xfrm>
          <a:prstGeom prst="rect">
            <a:avLst/>
          </a:prstGeom>
          <a:noFill/>
          <a:ln>
            <a:noFill/>
          </a:ln>
        </p:spPr>
      </p:pic>
      <p:sp>
        <p:nvSpPr>
          <p:cNvPr id="266" name="Google Shape;266;p25"/>
          <p:cNvSpPr txBox="1">
            <a:spLocks noGrp="1"/>
          </p:cNvSpPr>
          <p:nvPr>
            <p:ph type="subTitle" idx="5"/>
          </p:nvPr>
        </p:nvSpPr>
        <p:spPr>
          <a:xfrm>
            <a:off x="885125" y="1424950"/>
            <a:ext cx="10422000" cy="705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1pPr>
            <a:lvl2pPr lvl="1" algn="ctr" rtl="0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2pPr>
            <a:lvl3pPr lvl="2" algn="ctr" rtl="0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3pPr>
            <a:lvl4pPr lvl="3" algn="ctr" rtl="0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4pPr>
            <a:lvl5pPr lvl="4" algn="ctr" rtl="0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5pPr>
            <a:lvl6pPr lvl="5" algn="ctr" rtl="0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6pPr>
            <a:lvl7pPr lvl="6" algn="ctr" rtl="0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7pPr>
            <a:lvl8pPr lvl="7" algn="ctr" rtl="0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8pPr>
            <a:lvl9pPr lvl="8" algn="ctr" rtl="0">
              <a:spcBef>
                <a:spcPts val="500"/>
              </a:spcBef>
              <a:spcAft>
                <a:spcPts val="500"/>
              </a:spcAft>
              <a:buNone/>
              <a:defRPr sz="18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67" name="Google Shape;267;p25"/>
          <p:cNvSpPr txBox="1">
            <a:spLocks noGrp="1"/>
          </p:cNvSpPr>
          <p:nvPr>
            <p:ph type="subTitle" idx="6"/>
          </p:nvPr>
        </p:nvSpPr>
        <p:spPr>
          <a:xfrm>
            <a:off x="885050" y="6169550"/>
            <a:ext cx="8002500" cy="559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cxnSp>
        <p:nvCxnSpPr>
          <p:cNvPr id="268" name="Google Shape;268;p25"/>
          <p:cNvCxnSpPr/>
          <p:nvPr/>
        </p:nvCxnSpPr>
        <p:spPr>
          <a:xfrm>
            <a:off x="4306145" y="2661025"/>
            <a:ext cx="0" cy="2556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269" name="Google Shape;269;p25"/>
          <p:cNvCxnSpPr/>
          <p:nvPr/>
        </p:nvCxnSpPr>
        <p:spPr>
          <a:xfrm>
            <a:off x="7885845" y="2661025"/>
            <a:ext cx="0" cy="2556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270" name="Google Shape;270;p25"/>
          <p:cNvSpPr txBox="1">
            <a:spLocks noGrp="1"/>
          </p:cNvSpPr>
          <p:nvPr>
            <p:ph type="subTitle" idx="7"/>
          </p:nvPr>
        </p:nvSpPr>
        <p:spPr>
          <a:xfrm>
            <a:off x="4468300" y="3677200"/>
            <a:ext cx="3255300" cy="3219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1pPr>
            <a:lvl2pPr lvl="1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2pPr>
            <a:lvl3pPr lvl="2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3pPr>
            <a:lvl4pPr lvl="3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4pPr>
            <a:lvl5pPr lvl="4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5pPr>
            <a:lvl6pPr lvl="5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6pPr>
            <a:lvl7pPr lvl="6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7pPr>
            <a:lvl8pPr lvl="7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8pPr>
            <a:lvl9pPr lvl="8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9pPr>
          </a:lstStyle>
          <a:p>
            <a:endParaRPr/>
          </a:p>
        </p:txBody>
      </p:sp>
      <p:sp>
        <p:nvSpPr>
          <p:cNvPr id="271" name="Google Shape;271;p25"/>
          <p:cNvSpPr txBox="1">
            <a:spLocks noGrp="1"/>
          </p:cNvSpPr>
          <p:nvPr>
            <p:ph type="subTitle" idx="8"/>
          </p:nvPr>
        </p:nvSpPr>
        <p:spPr>
          <a:xfrm>
            <a:off x="4468400" y="4166425"/>
            <a:ext cx="3255300" cy="915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spcBef>
                <a:spcPts val="500"/>
              </a:spcBef>
              <a:spcAft>
                <a:spcPts val="0"/>
              </a:spcAft>
              <a:buNone/>
              <a:defRPr sz="1400"/>
            </a:lvl2pPr>
            <a:lvl3pPr lvl="2" algn="ctr" rtl="0">
              <a:spcBef>
                <a:spcPts val="500"/>
              </a:spcBef>
              <a:spcAft>
                <a:spcPts val="0"/>
              </a:spcAft>
              <a:buNone/>
              <a:defRPr sz="1400"/>
            </a:lvl3pPr>
            <a:lvl4pPr lvl="3" algn="ctr" rtl="0">
              <a:spcBef>
                <a:spcPts val="500"/>
              </a:spcBef>
              <a:spcAft>
                <a:spcPts val="0"/>
              </a:spcAft>
              <a:buNone/>
              <a:defRPr sz="1400"/>
            </a:lvl4pPr>
            <a:lvl5pPr lvl="4" algn="ctr" rtl="0">
              <a:spcBef>
                <a:spcPts val="500"/>
              </a:spcBef>
              <a:spcAft>
                <a:spcPts val="0"/>
              </a:spcAft>
              <a:buNone/>
              <a:defRPr sz="1400"/>
            </a:lvl5pPr>
            <a:lvl6pPr lvl="5" algn="ctr" rtl="0">
              <a:spcBef>
                <a:spcPts val="500"/>
              </a:spcBef>
              <a:spcAft>
                <a:spcPts val="0"/>
              </a:spcAft>
              <a:buNone/>
              <a:defRPr sz="1400"/>
            </a:lvl6pPr>
            <a:lvl7pPr lvl="6" algn="ctr" rtl="0">
              <a:spcBef>
                <a:spcPts val="500"/>
              </a:spcBef>
              <a:spcAft>
                <a:spcPts val="0"/>
              </a:spcAft>
              <a:buNone/>
              <a:defRPr sz="1400"/>
            </a:lvl7pPr>
            <a:lvl8pPr lvl="7" algn="ctr" rtl="0">
              <a:spcBef>
                <a:spcPts val="500"/>
              </a:spcBef>
              <a:spcAft>
                <a:spcPts val="0"/>
              </a:spcAft>
              <a:buNone/>
              <a:defRPr sz="1400"/>
            </a:lvl8pPr>
            <a:lvl9pPr lvl="8" algn="ctr" rtl="0">
              <a:spcBef>
                <a:spcPts val="500"/>
              </a:spcBef>
              <a:spcAft>
                <a:spcPts val="50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272" name="Google Shape;272;p25"/>
          <p:cNvSpPr txBox="1">
            <a:spLocks noGrp="1"/>
          </p:cNvSpPr>
          <p:nvPr>
            <p:ph type="subTitle" idx="9"/>
          </p:nvPr>
        </p:nvSpPr>
        <p:spPr>
          <a:xfrm>
            <a:off x="8048000" y="3677200"/>
            <a:ext cx="3255300" cy="3219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1pPr>
            <a:lvl2pPr lvl="1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2pPr>
            <a:lvl3pPr lvl="2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3pPr>
            <a:lvl4pPr lvl="3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4pPr>
            <a:lvl5pPr lvl="4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5pPr>
            <a:lvl6pPr lvl="5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6pPr>
            <a:lvl7pPr lvl="6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7pPr>
            <a:lvl8pPr lvl="7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8pPr>
            <a:lvl9pPr lvl="8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9pPr>
          </a:lstStyle>
          <a:p>
            <a:endParaRPr/>
          </a:p>
        </p:txBody>
      </p:sp>
      <p:sp>
        <p:nvSpPr>
          <p:cNvPr id="273" name="Google Shape;273;p25"/>
          <p:cNvSpPr txBox="1">
            <a:spLocks noGrp="1"/>
          </p:cNvSpPr>
          <p:nvPr>
            <p:ph type="subTitle" idx="13"/>
          </p:nvPr>
        </p:nvSpPr>
        <p:spPr>
          <a:xfrm>
            <a:off x="8048100" y="4166425"/>
            <a:ext cx="3255300" cy="915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spcBef>
                <a:spcPts val="500"/>
              </a:spcBef>
              <a:spcAft>
                <a:spcPts val="0"/>
              </a:spcAft>
              <a:buNone/>
              <a:defRPr sz="1400"/>
            </a:lvl2pPr>
            <a:lvl3pPr lvl="2" algn="ctr" rtl="0">
              <a:spcBef>
                <a:spcPts val="500"/>
              </a:spcBef>
              <a:spcAft>
                <a:spcPts val="0"/>
              </a:spcAft>
              <a:buNone/>
              <a:defRPr sz="1400"/>
            </a:lvl3pPr>
            <a:lvl4pPr lvl="3" algn="ctr" rtl="0">
              <a:spcBef>
                <a:spcPts val="500"/>
              </a:spcBef>
              <a:spcAft>
                <a:spcPts val="0"/>
              </a:spcAft>
              <a:buNone/>
              <a:defRPr sz="1400"/>
            </a:lvl4pPr>
            <a:lvl5pPr lvl="4" algn="ctr" rtl="0">
              <a:spcBef>
                <a:spcPts val="500"/>
              </a:spcBef>
              <a:spcAft>
                <a:spcPts val="0"/>
              </a:spcAft>
              <a:buNone/>
              <a:defRPr sz="1400"/>
            </a:lvl5pPr>
            <a:lvl6pPr lvl="5" algn="ctr" rtl="0">
              <a:spcBef>
                <a:spcPts val="500"/>
              </a:spcBef>
              <a:spcAft>
                <a:spcPts val="0"/>
              </a:spcAft>
              <a:buNone/>
              <a:defRPr sz="1400"/>
            </a:lvl6pPr>
            <a:lvl7pPr lvl="6" algn="ctr" rtl="0">
              <a:spcBef>
                <a:spcPts val="500"/>
              </a:spcBef>
              <a:spcAft>
                <a:spcPts val="0"/>
              </a:spcAft>
              <a:buNone/>
              <a:defRPr sz="1400"/>
            </a:lvl7pPr>
            <a:lvl8pPr lvl="7" algn="ctr" rtl="0">
              <a:spcBef>
                <a:spcPts val="500"/>
              </a:spcBef>
              <a:spcAft>
                <a:spcPts val="0"/>
              </a:spcAft>
              <a:buNone/>
              <a:defRPr sz="1400"/>
            </a:lvl8pPr>
            <a:lvl9pPr lvl="8" algn="ctr" rtl="0">
              <a:spcBef>
                <a:spcPts val="500"/>
              </a:spcBef>
              <a:spcAft>
                <a:spcPts val="50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274" name="Google Shape;274;p25"/>
          <p:cNvSpPr txBox="1">
            <a:spLocks noGrp="1"/>
          </p:cNvSpPr>
          <p:nvPr>
            <p:ph type="subTitle" idx="14"/>
          </p:nvPr>
        </p:nvSpPr>
        <p:spPr>
          <a:xfrm>
            <a:off x="888600" y="3677200"/>
            <a:ext cx="3255300" cy="3219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1pPr>
            <a:lvl2pPr lvl="1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2pPr>
            <a:lvl3pPr lvl="2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3pPr>
            <a:lvl4pPr lvl="3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4pPr>
            <a:lvl5pPr lvl="4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5pPr>
            <a:lvl6pPr lvl="5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6pPr>
            <a:lvl7pPr lvl="6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7pPr>
            <a:lvl8pPr lvl="7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8pPr>
            <a:lvl9pPr lvl="8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9pPr>
          </a:lstStyle>
          <a:p>
            <a:endParaRPr/>
          </a:p>
        </p:txBody>
      </p:sp>
      <p:sp>
        <p:nvSpPr>
          <p:cNvPr id="275" name="Google Shape;275;p25"/>
          <p:cNvSpPr txBox="1">
            <a:spLocks noGrp="1"/>
          </p:cNvSpPr>
          <p:nvPr>
            <p:ph type="subTitle" idx="15"/>
          </p:nvPr>
        </p:nvSpPr>
        <p:spPr>
          <a:xfrm>
            <a:off x="888700" y="4166425"/>
            <a:ext cx="3255300" cy="915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spcBef>
                <a:spcPts val="500"/>
              </a:spcBef>
              <a:spcAft>
                <a:spcPts val="0"/>
              </a:spcAft>
              <a:buNone/>
              <a:defRPr sz="1400"/>
            </a:lvl2pPr>
            <a:lvl3pPr lvl="2" algn="ctr" rtl="0">
              <a:spcBef>
                <a:spcPts val="500"/>
              </a:spcBef>
              <a:spcAft>
                <a:spcPts val="0"/>
              </a:spcAft>
              <a:buNone/>
              <a:defRPr sz="1400"/>
            </a:lvl3pPr>
            <a:lvl4pPr lvl="3" algn="ctr" rtl="0">
              <a:spcBef>
                <a:spcPts val="500"/>
              </a:spcBef>
              <a:spcAft>
                <a:spcPts val="0"/>
              </a:spcAft>
              <a:buNone/>
              <a:defRPr sz="1400"/>
            </a:lvl4pPr>
            <a:lvl5pPr lvl="4" algn="ctr" rtl="0">
              <a:spcBef>
                <a:spcPts val="500"/>
              </a:spcBef>
              <a:spcAft>
                <a:spcPts val="0"/>
              </a:spcAft>
              <a:buNone/>
              <a:defRPr sz="1400"/>
            </a:lvl5pPr>
            <a:lvl6pPr lvl="5" algn="ctr" rtl="0">
              <a:spcBef>
                <a:spcPts val="500"/>
              </a:spcBef>
              <a:spcAft>
                <a:spcPts val="0"/>
              </a:spcAft>
              <a:buNone/>
              <a:defRPr sz="1400"/>
            </a:lvl6pPr>
            <a:lvl7pPr lvl="6" algn="ctr" rtl="0">
              <a:spcBef>
                <a:spcPts val="500"/>
              </a:spcBef>
              <a:spcAft>
                <a:spcPts val="0"/>
              </a:spcAft>
              <a:buNone/>
              <a:defRPr sz="1400"/>
            </a:lvl7pPr>
            <a:lvl8pPr lvl="7" algn="ctr" rtl="0">
              <a:spcBef>
                <a:spcPts val="500"/>
              </a:spcBef>
              <a:spcAft>
                <a:spcPts val="0"/>
              </a:spcAft>
              <a:buNone/>
              <a:defRPr sz="1400"/>
            </a:lvl8pPr>
            <a:lvl9pPr lvl="8" algn="ctr" rtl="0">
              <a:spcBef>
                <a:spcPts val="500"/>
              </a:spcBef>
              <a:spcAft>
                <a:spcPts val="500"/>
              </a:spcAft>
              <a:buNone/>
              <a:defRPr sz="1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erior data two callouts">
  <p:cSld name="CUSTOM_4_13"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26"/>
          <p:cNvSpPr txBox="1">
            <a:spLocks noGrp="1"/>
          </p:cNvSpPr>
          <p:nvPr>
            <p:ph type="subTitle" idx="1"/>
          </p:nvPr>
        </p:nvSpPr>
        <p:spPr>
          <a:xfrm>
            <a:off x="4555550" y="2436425"/>
            <a:ext cx="3014700" cy="1240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8000">
                <a:solidFill>
                  <a:schemeClr val="accent1"/>
                </a:solidFill>
              </a:defRPr>
            </a:lvl1pPr>
            <a:lvl2pPr lvl="1">
              <a:spcBef>
                <a:spcPts val="500"/>
              </a:spcBef>
              <a:spcAft>
                <a:spcPts val="0"/>
              </a:spcAft>
              <a:buNone/>
              <a:defRPr sz="8000">
                <a:solidFill>
                  <a:schemeClr val="accent1"/>
                </a:solidFill>
              </a:defRPr>
            </a:lvl2pPr>
            <a:lvl3pPr lvl="2">
              <a:spcBef>
                <a:spcPts val="500"/>
              </a:spcBef>
              <a:spcAft>
                <a:spcPts val="0"/>
              </a:spcAft>
              <a:buNone/>
              <a:defRPr sz="8000">
                <a:solidFill>
                  <a:schemeClr val="accent1"/>
                </a:solidFill>
              </a:defRPr>
            </a:lvl3pPr>
            <a:lvl4pPr lvl="3">
              <a:spcBef>
                <a:spcPts val="500"/>
              </a:spcBef>
              <a:spcAft>
                <a:spcPts val="0"/>
              </a:spcAft>
              <a:buNone/>
              <a:defRPr sz="8000">
                <a:solidFill>
                  <a:schemeClr val="accent1"/>
                </a:solidFill>
              </a:defRPr>
            </a:lvl4pPr>
            <a:lvl5pPr lvl="4">
              <a:spcBef>
                <a:spcPts val="500"/>
              </a:spcBef>
              <a:spcAft>
                <a:spcPts val="0"/>
              </a:spcAft>
              <a:buNone/>
              <a:defRPr sz="8000">
                <a:solidFill>
                  <a:schemeClr val="accent1"/>
                </a:solidFill>
              </a:defRPr>
            </a:lvl5pPr>
            <a:lvl6pPr lvl="5">
              <a:spcBef>
                <a:spcPts val="500"/>
              </a:spcBef>
              <a:spcAft>
                <a:spcPts val="0"/>
              </a:spcAft>
              <a:buNone/>
              <a:defRPr sz="8000">
                <a:solidFill>
                  <a:schemeClr val="accent1"/>
                </a:solidFill>
              </a:defRPr>
            </a:lvl6pPr>
            <a:lvl7pPr lvl="6">
              <a:spcBef>
                <a:spcPts val="500"/>
              </a:spcBef>
              <a:spcAft>
                <a:spcPts val="0"/>
              </a:spcAft>
              <a:buNone/>
              <a:defRPr sz="8000">
                <a:solidFill>
                  <a:schemeClr val="accent1"/>
                </a:solidFill>
              </a:defRPr>
            </a:lvl7pPr>
            <a:lvl8pPr lvl="7">
              <a:spcBef>
                <a:spcPts val="500"/>
              </a:spcBef>
              <a:spcAft>
                <a:spcPts val="0"/>
              </a:spcAft>
              <a:buNone/>
              <a:defRPr sz="8000">
                <a:solidFill>
                  <a:schemeClr val="accent1"/>
                </a:solidFill>
              </a:defRPr>
            </a:lvl8pPr>
            <a:lvl9pPr lvl="8">
              <a:spcBef>
                <a:spcPts val="500"/>
              </a:spcBef>
              <a:spcAft>
                <a:spcPts val="500"/>
              </a:spcAft>
              <a:buNone/>
              <a:defRPr sz="8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78" name="Google Shape;278;p26"/>
          <p:cNvSpPr txBox="1">
            <a:spLocks noGrp="1"/>
          </p:cNvSpPr>
          <p:nvPr>
            <p:ph type="subTitle" idx="2"/>
          </p:nvPr>
        </p:nvSpPr>
        <p:spPr>
          <a:xfrm>
            <a:off x="7972925" y="2436425"/>
            <a:ext cx="3014700" cy="1240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8000">
                <a:solidFill>
                  <a:schemeClr val="accent1"/>
                </a:solidFill>
              </a:defRPr>
            </a:lvl1pPr>
            <a:lvl2pPr lvl="1" rtl="0">
              <a:spcBef>
                <a:spcPts val="500"/>
              </a:spcBef>
              <a:spcAft>
                <a:spcPts val="0"/>
              </a:spcAft>
              <a:buNone/>
              <a:defRPr sz="8000">
                <a:solidFill>
                  <a:schemeClr val="accent1"/>
                </a:solidFill>
              </a:defRPr>
            </a:lvl2pPr>
            <a:lvl3pPr lvl="2" rtl="0">
              <a:spcBef>
                <a:spcPts val="500"/>
              </a:spcBef>
              <a:spcAft>
                <a:spcPts val="0"/>
              </a:spcAft>
              <a:buNone/>
              <a:defRPr sz="8000">
                <a:solidFill>
                  <a:schemeClr val="accent1"/>
                </a:solidFill>
              </a:defRPr>
            </a:lvl3pPr>
            <a:lvl4pPr lvl="3" rtl="0">
              <a:spcBef>
                <a:spcPts val="500"/>
              </a:spcBef>
              <a:spcAft>
                <a:spcPts val="0"/>
              </a:spcAft>
              <a:buNone/>
              <a:defRPr sz="8000">
                <a:solidFill>
                  <a:schemeClr val="accent1"/>
                </a:solidFill>
              </a:defRPr>
            </a:lvl4pPr>
            <a:lvl5pPr lvl="4" rtl="0">
              <a:spcBef>
                <a:spcPts val="500"/>
              </a:spcBef>
              <a:spcAft>
                <a:spcPts val="0"/>
              </a:spcAft>
              <a:buNone/>
              <a:defRPr sz="8000">
                <a:solidFill>
                  <a:schemeClr val="accent1"/>
                </a:solidFill>
              </a:defRPr>
            </a:lvl5pPr>
            <a:lvl6pPr lvl="5" rtl="0">
              <a:spcBef>
                <a:spcPts val="500"/>
              </a:spcBef>
              <a:spcAft>
                <a:spcPts val="0"/>
              </a:spcAft>
              <a:buNone/>
              <a:defRPr sz="8000">
                <a:solidFill>
                  <a:schemeClr val="accent1"/>
                </a:solidFill>
              </a:defRPr>
            </a:lvl6pPr>
            <a:lvl7pPr lvl="6" rtl="0">
              <a:spcBef>
                <a:spcPts val="500"/>
              </a:spcBef>
              <a:spcAft>
                <a:spcPts val="0"/>
              </a:spcAft>
              <a:buNone/>
              <a:defRPr sz="8000">
                <a:solidFill>
                  <a:schemeClr val="accent1"/>
                </a:solidFill>
              </a:defRPr>
            </a:lvl7pPr>
            <a:lvl8pPr lvl="7" rtl="0">
              <a:spcBef>
                <a:spcPts val="500"/>
              </a:spcBef>
              <a:spcAft>
                <a:spcPts val="0"/>
              </a:spcAft>
              <a:buNone/>
              <a:defRPr sz="8000">
                <a:solidFill>
                  <a:schemeClr val="accent1"/>
                </a:solidFill>
              </a:defRPr>
            </a:lvl8pPr>
            <a:lvl9pPr lvl="8" rtl="0">
              <a:spcBef>
                <a:spcPts val="500"/>
              </a:spcBef>
              <a:spcAft>
                <a:spcPts val="500"/>
              </a:spcAft>
              <a:buNone/>
              <a:defRPr sz="8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79" name="Google Shape;279;p26"/>
          <p:cNvSpPr txBox="1">
            <a:spLocks noGrp="1"/>
          </p:cNvSpPr>
          <p:nvPr>
            <p:ph type="subTitle" idx="3"/>
          </p:nvPr>
        </p:nvSpPr>
        <p:spPr>
          <a:xfrm>
            <a:off x="447775" y="55441"/>
            <a:ext cx="5148900" cy="816300"/>
          </a:xfrm>
          <a:prstGeom prst="rect">
            <a:avLst/>
          </a:prstGeom>
        </p:spPr>
        <p:txBody>
          <a:bodyPr spcFirstLastPara="1" wrap="square" lIns="438900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Text Medium"/>
              <a:buNone/>
              <a:defRPr sz="10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Text Medium"/>
              <a:buNone/>
              <a:defRPr sz="10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Text Medium"/>
              <a:buNone/>
              <a:defRPr sz="10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Text Medium"/>
              <a:buNone/>
              <a:defRPr sz="10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Text Medium"/>
              <a:buNone/>
              <a:defRPr sz="10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Text Medium"/>
              <a:buNone/>
              <a:defRPr sz="10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Text Medium"/>
              <a:buNone/>
              <a:defRPr sz="10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Text Medium"/>
              <a:buNone/>
              <a:defRPr sz="10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Text Medium"/>
              <a:buNone/>
              <a:defRPr sz="10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9pPr>
          </a:lstStyle>
          <a:p>
            <a:endParaRPr/>
          </a:p>
        </p:txBody>
      </p:sp>
      <p:sp>
        <p:nvSpPr>
          <p:cNvPr id="280" name="Google Shape;280;p26"/>
          <p:cNvSpPr txBox="1">
            <a:spLocks noGrp="1"/>
          </p:cNvSpPr>
          <p:nvPr>
            <p:ph type="title"/>
          </p:nvPr>
        </p:nvSpPr>
        <p:spPr>
          <a:xfrm>
            <a:off x="885050" y="871750"/>
            <a:ext cx="10422000" cy="553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1pPr>
            <a:lvl2pPr lvl="1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2pPr>
            <a:lvl3pPr lvl="2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3pPr>
            <a:lvl4pPr lvl="3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4pPr>
            <a:lvl5pPr lvl="4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5pPr>
            <a:lvl6pPr lvl="5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6pPr>
            <a:lvl7pPr lvl="6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7pPr>
            <a:lvl8pPr lvl="7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8pPr>
            <a:lvl9pPr lvl="8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9pPr>
          </a:lstStyle>
          <a:p>
            <a:endParaRPr/>
          </a:p>
        </p:txBody>
      </p:sp>
      <p:cxnSp>
        <p:nvCxnSpPr>
          <p:cNvPr id="281" name="Google Shape;281;p26"/>
          <p:cNvCxnSpPr/>
          <p:nvPr/>
        </p:nvCxnSpPr>
        <p:spPr>
          <a:xfrm rot="10800000">
            <a:off x="447775" y="100"/>
            <a:ext cx="0" cy="8865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2" name="Google Shape;282;p26"/>
          <p:cNvCxnSpPr/>
          <p:nvPr/>
        </p:nvCxnSpPr>
        <p:spPr>
          <a:xfrm rot="10800000">
            <a:off x="447767" y="6401400"/>
            <a:ext cx="0" cy="4566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83" name="Google Shape;283;p26"/>
          <p:cNvSpPr txBox="1">
            <a:spLocks noGrp="1"/>
          </p:cNvSpPr>
          <p:nvPr>
            <p:ph type="sldNum" idx="12"/>
          </p:nvPr>
        </p:nvSpPr>
        <p:spPr>
          <a:xfrm>
            <a:off x="81975" y="6169556"/>
            <a:ext cx="731700" cy="14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1pPr>
            <a:lvl2pPr lvl="1" algn="ctr" rtl="0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2pPr>
            <a:lvl3pPr lvl="2" algn="ctr" rtl="0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3pPr>
            <a:lvl4pPr lvl="3" algn="ctr" rtl="0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4pPr>
            <a:lvl5pPr lvl="4" algn="ctr" rtl="0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5pPr>
            <a:lvl6pPr lvl="5" algn="ctr" rtl="0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6pPr>
            <a:lvl7pPr lvl="6" algn="ctr" rtl="0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7pPr>
            <a:lvl8pPr lvl="7" algn="ctr" rtl="0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8pPr>
            <a:lvl9pPr lvl="8" algn="ctr" rtl="0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84" name="Google Shape;284;p26"/>
          <p:cNvPicPr preferRelativeResize="0"/>
          <p:nvPr/>
        </p:nvPicPr>
        <p:blipFill rotWithShape="1">
          <a:blip r:embed="rId2">
            <a:alphaModFix/>
          </a:blip>
          <a:srcRect t="327" b="317"/>
          <a:stretch/>
        </p:blipFill>
        <p:spPr>
          <a:xfrm>
            <a:off x="10711279" y="6313250"/>
            <a:ext cx="975850" cy="228121"/>
          </a:xfrm>
          <a:prstGeom prst="rect">
            <a:avLst/>
          </a:prstGeom>
          <a:noFill/>
          <a:ln>
            <a:noFill/>
          </a:ln>
        </p:spPr>
      </p:pic>
      <p:sp>
        <p:nvSpPr>
          <p:cNvPr id="285" name="Google Shape;285;p26"/>
          <p:cNvSpPr txBox="1">
            <a:spLocks noGrp="1"/>
          </p:cNvSpPr>
          <p:nvPr>
            <p:ph type="subTitle" idx="4"/>
          </p:nvPr>
        </p:nvSpPr>
        <p:spPr>
          <a:xfrm>
            <a:off x="885125" y="1424950"/>
            <a:ext cx="10422000" cy="705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1pPr>
            <a:lvl2pPr lvl="1" algn="ctr" rtl="0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2pPr>
            <a:lvl3pPr lvl="2" algn="ctr" rtl="0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3pPr>
            <a:lvl4pPr lvl="3" algn="ctr" rtl="0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4pPr>
            <a:lvl5pPr lvl="4" algn="ctr" rtl="0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5pPr>
            <a:lvl6pPr lvl="5" algn="ctr" rtl="0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6pPr>
            <a:lvl7pPr lvl="6" algn="ctr" rtl="0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7pPr>
            <a:lvl8pPr lvl="7" algn="ctr" rtl="0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8pPr>
            <a:lvl9pPr lvl="8" algn="ctr" rtl="0">
              <a:spcBef>
                <a:spcPts val="500"/>
              </a:spcBef>
              <a:spcAft>
                <a:spcPts val="500"/>
              </a:spcAft>
              <a:buNone/>
              <a:defRPr sz="18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86" name="Google Shape;286;p26"/>
          <p:cNvSpPr txBox="1">
            <a:spLocks noGrp="1"/>
          </p:cNvSpPr>
          <p:nvPr>
            <p:ph type="subTitle" idx="5"/>
          </p:nvPr>
        </p:nvSpPr>
        <p:spPr>
          <a:xfrm>
            <a:off x="885050" y="6169550"/>
            <a:ext cx="8002500" cy="559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87" name="Google Shape;287;p26"/>
          <p:cNvSpPr txBox="1">
            <a:spLocks noGrp="1"/>
          </p:cNvSpPr>
          <p:nvPr>
            <p:ph type="subTitle" idx="6"/>
          </p:nvPr>
        </p:nvSpPr>
        <p:spPr>
          <a:xfrm>
            <a:off x="887800" y="2596700"/>
            <a:ext cx="3182700" cy="2668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55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rtl="0">
              <a:lnSpc>
                <a:spcPct val="155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2pPr>
            <a:lvl3pPr lvl="2" rtl="0">
              <a:lnSpc>
                <a:spcPct val="155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3pPr>
            <a:lvl4pPr lvl="3" rtl="0">
              <a:lnSpc>
                <a:spcPct val="155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4pPr>
            <a:lvl5pPr lvl="4" rtl="0">
              <a:lnSpc>
                <a:spcPct val="155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5pPr>
            <a:lvl6pPr lvl="5" rtl="0">
              <a:lnSpc>
                <a:spcPct val="155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6pPr>
            <a:lvl7pPr lvl="6" rtl="0">
              <a:lnSpc>
                <a:spcPct val="155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7pPr>
            <a:lvl8pPr lvl="7" rtl="0">
              <a:lnSpc>
                <a:spcPct val="155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8pPr>
            <a:lvl9pPr lvl="8" rtl="0">
              <a:lnSpc>
                <a:spcPct val="155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9pPr>
          </a:lstStyle>
          <a:p>
            <a:endParaRPr/>
          </a:p>
        </p:txBody>
      </p:sp>
      <p:cxnSp>
        <p:nvCxnSpPr>
          <p:cNvPr id="288" name="Google Shape;288;p26"/>
          <p:cNvCxnSpPr/>
          <p:nvPr/>
        </p:nvCxnSpPr>
        <p:spPr>
          <a:xfrm>
            <a:off x="7885850" y="3677350"/>
            <a:ext cx="0" cy="1404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289" name="Google Shape;289;p26"/>
          <p:cNvSpPr txBox="1">
            <a:spLocks noGrp="1"/>
          </p:cNvSpPr>
          <p:nvPr>
            <p:ph type="subTitle" idx="7"/>
          </p:nvPr>
        </p:nvSpPr>
        <p:spPr>
          <a:xfrm>
            <a:off x="4620750" y="3677388"/>
            <a:ext cx="2949600" cy="3219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1pPr>
            <a:lvl2pPr lvl="1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2pPr>
            <a:lvl3pPr lvl="2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3pPr>
            <a:lvl4pPr lvl="3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4pPr>
            <a:lvl5pPr lvl="4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5pPr>
            <a:lvl6pPr lvl="5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6pPr>
            <a:lvl7pPr lvl="6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7pPr>
            <a:lvl8pPr lvl="7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8pPr>
            <a:lvl9pPr lvl="8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9pPr>
          </a:lstStyle>
          <a:p>
            <a:endParaRPr/>
          </a:p>
        </p:txBody>
      </p:sp>
      <p:sp>
        <p:nvSpPr>
          <p:cNvPr id="290" name="Google Shape;290;p26"/>
          <p:cNvSpPr txBox="1">
            <a:spLocks noGrp="1"/>
          </p:cNvSpPr>
          <p:nvPr>
            <p:ph type="subTitle" idx="8"/>
          </p:nvPr>
        </p:nvSpPr>
        <p:spPr>
          <a:xfrm>
            <a:off x="4620750" y="4166613"/>
            <a:ext cx="2949600" cy="915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50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50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50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50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50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50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50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500"/>
              </a:spcBef>
              <a:spcAft>
                <a:spcPts val="50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291" name="Google Shape;291;p26"/>
          <p:cNvSpPr txBox="1">
            <a:spLocks noGrp="1"/>
          </p:cNvSpPr>
          <p:nvPr>
            <p:ph type="subTitle" idx="9"/>
          </p:nvPr>
        </p:nvSpPr>
        <p:spPr>
          <a:xfrm>
            <a:off x="8051175" y="3677388"/>
            <a:ext cx="2949600" cy="3219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1pPr>
            <a:lvl2pPr lvl="1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2pPr>
            <a:lvl3pPr lvl="2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3pPr>
            <a:lvl4pPr lvl="3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4pPr>
            <a:lvl5pPr lvl="4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5pPr>
            <a:lvl6pPr lvl="5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6pPr>
            <a:lvl7pPr lvl="6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7pPr>
            <a:lvl8pPr lvl="7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8pPr>
            <a:lvl9pPr lvl="8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9pPr>
          </a:lstStyle>
          <a:p>
            <a:endParaRPr/>
          </a:p>
        </p:txBody>
      </p:sp>
      <p:sp>
        <p:nvSpPr>
          <p:cNvPr id="292" name="Google Shape;292;p26"/>
          <p:cNvSpPr txBox="1">
            <a:spLocks noGrp="1"/>
          </p:cNvSpPr>
          <p:nvPr>
            <p:ph type="subTitle" idx="13"/>
          </p:nvPr>
        </p:nvSpPr>
        <p:spPr>
          <a:xfrm>
            <a:off x="8051175" y="4166613"/>
            <a:ext cx="2949600" cy="915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50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50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50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50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50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50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50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500"/>
              </a:spcBef>
              <a:spcAft>
                <a:spcPts val="500"/>
              </a:spcAft>
              <a:buNone/>
              <a:defRPr sz="1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erior data two pies">
  <p:cSld name="CUSTOM_4_12"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27"/>
          <p:cNvSpPr txBox="1">
            <a:spLocks noGrp="1"/>
          </p:cNvSpPr>
          <p:nvPr>
            <p:ph type="subTitle" idx="1"/>
          </p:nvPr>
        </p:nvSpPr>
        <p:spPr>
          <a:xfrm>
            <a:off x="447775" y="55441"/>
            <a:ext cx="5148900" cy="816300"/>
          </a:xfrm>
          <a:prstGeom prst="rect">
            <a:avLst/>
          </a:prstGeom>
        </p:spPr>
        <p:txBody>
          <a:bodyPr spcFirstLastPara="1" wrap="square" lIns="438900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Text Medium"/>
              <a:buNone/>
              <a:defRPr sz="10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Text Medium"/>
              <a:buNone/>
              <a:defRPr sz="10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Text Medium"/>
              <a:buNone/>
              <a:defRPr sz="10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Text Medium"/>
              <a:buNone/>
              <a:defRPr sz="10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Text Medium"/>
              <a:buNone/>
              <a:defRPr sz="10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Text Medium"/>
              <a:buNone/>
              <a:defRPr sz="10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Text Medium"/>
              <a:buNone/>
              <a:defRPr sz="10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Text Medium"/>
              <a:buNone/>
              <a:defRPr sz="10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Text Medium"/>
              <a:buNone/>
              <a:defRPr sz="10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9pPr>
          </a:lstStyle>
          <a:p>
            <a:endParaRPr/>
          </a:p>
        </p:txBody>
      </p:sp>
      <p:sp>
        <p:nvSpPr>
          <p:cNvPr id="295" name="Google Shape;295;p27"/>
          <p:cNvSpPr txBox="1">
            <a:spLocks noGrp="1"/>
          </p:cNvSpPr>
          <p:nvPr>
            <p:ph type="title"/>
          </p:nvPr>
        </p:nvSpPr>
        <p:spPr>
          <a:xfrm>
            <a:off x="885050" y="871750"/>
            <a:ext cx="10422000" cy="553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1pPr>
            <a:lvl2pPr lvl="1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2pPr>
            <a:lvl3pPr lvl="2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3pPr>
            <a:lvl4pPr lvl="3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4pPr>
            <a:lvl5pPr lvl="4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5pPr>
            <a:lvl6pPr lvl="5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6pPr>
            <a:lvl7pPr lvl="6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7pPr>
            <a:lvl8pPr lvl="7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8pPr>
            <a:lvl9pPr lvl="8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9pPr>
          </a:lstStyle>
          <a:p>
            <a:endParaRPr/>
          </a:p>
        </p:txBody>
      </p:sp>
      <p:cxnSp>
        <p:nvCxnSpPr>
          <p:cNvPr id="296" name="Google Shape;296;p27"/>
          <p:cNvCxnSpPr/>
          <p:nvPr/>
        </p:nvCxnSpPr>
        <p:spPr>
          <a:xfrm rot="10800000">
            <a:off x="447775" y="100"/>
            <a:ext cx="0" cy="8865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97" name="Google Shape;297;p27"/>
          <p:cNvCxnSpPr/>
          <p:nvPr/>
        </p:nvCxnSpPr>
        <p:spPr>
          <a:xfrm rot="10800000">
            <a:off x="447767" y="6401400"/>
            <a:ext cx="0" cy="4566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98" name="Google Shape;298;p27"/>
          <p:cNvSpPr txBox="1">
            <a:spLocks noGrp="1"/>
          </p:cNvSpPr>
          <p:nvPr>
            <p:ph type="sldNum" idx="12"/>
          </p:nvPr>
        </p:nvSpPr>
        <p:spPr>
          <a:xfrm>
            <a:off x="81975" y="6169556"/>
            <a:ext cx="731700" cy="14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1pPr>
            <a:lvl2pPr lvl="1" algn="ctr" rtl="0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2pPr>
            <a:lvl3pPr lvl="2" algn="ctr" rtl="0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3pPr>
            <a:lvl4pPr lvl="3" algn="ctr" rtl="0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4pPr>
            <a:lvl5pPr lvl="4" algn="ctr" rtl="0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5pPr>
            <a:lvl6pPr lvl="5" algn="ctr" rtl="0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6pPr>
            <a:lvl7pPr lvl="6" algn="ctr" rtl="0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7pPr>
            <a:lvl8pPr lvl="7" algn="ctr" rtl="0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8pPr>
            <a:lvl9pPr lvl="8" algn="ctr" rtl="0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99" name="Google Shape;299;p27"/>
          <p:cNvPicPr preferRelativeResize="0"/>
          <p:nvPr/>
        </p:nvPicPr>
        <p:blipFill rotWithShape="1">
          <a:blip r:embed="rId2">
            <a:alphaModFix/>
          </a:blip>
          <a:srcRect t="327" b="317"/>
          <a:stretch/>
        </p:blipFill>
        <p:spPr>
          <a:xfrm>
            <a:off x="10711279" y="6313250"/>
            <a:ext cx="975850" cy="228121"/>
          </a:xfrm>
          <a:prstGeom prst="rect">
            <a:avLst/>
          </a:prstGeom>
          <a:noFill/>
          <a:ln>
            <a:noFill/>
          </a:ln>
        </p:spPr>
      </p:pic>
      <p:sp>
        <p:nvSpPr>
          <p:cNvPr id="300" name="Google Shape;300;p27"/>
          <p:cNvSpPr txBox="1">
            <a:spLocks noGrp="1"/>
          </p:cNvSpPr>
          <p:nvPr>
            <p:ph type="subTitle" idx="2"/>
          </p:nvPr>
        </p:nvSpPr>
        <p:spPr>
          <a:xfrm>
            <a:off x="885125" y="1424950"/>
            <a:ext cx="10422000" cy="705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1pPr>
            <a:lvl2pPr lvl="1" algn="ctr" rtl="0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2pPr>
            <a:lvl3pPr lvl="2" algn="ctr" rtl="0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3pPr>
            <a:lvl4pPr lvl="3" algn="ctr" rtl="0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4pPr>
            <a:lvl5pPr lvl="4" algn="ctr" rtl="0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5pPr>
            <a:lvl6pPr lvl="5" algn="ctr" rtl="0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6pPr>
            <a:lvl7pPr lvl="6" algn="ctr" rtl="0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7pPr>
            <a:lvl8pPr lvl="7" algn="ctr" rtl="0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8pPr>
            <a:lvl9pPr lvl="8" algn="ctr" rtl="0">
              <a:spcBef>
                <a:spcPts val="500"/>
              </a:spcBef>
              <a:spcAft>
                <a:spcPts val="500"/>
              </a:spcAft>
              <a:buNone/>
              <a:defRPr sz="18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301" name="Google Shape;301;p27"/>
          <p:cNvSpPr txBox="1">
            <a:spLocks noGrp="1"/>
          </p:cNvSpPr>
          <p:nvPr>
            <p:ph type="subTitle" idx="3"/>
          </p:nvPr>
        </p:nvSpPr>
        <p:spPr>
          <a:xfrm>
            <a:off x="885050" y="6169550"/>
            <a:ext cx="8002500" cy="559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cxnSp>
        <p:nvCxnSpPr>
          <p:cNvPr id="302" name="Google Shape;302;p27"/>
          <p:cNvCxnSpPr/>
          <p:nvPr/>
        </p:nvCxnSpPr>
        <p:spPr>
          <a:xfrm>
            <a:off x="7885850" y="4439350"/>
            <a:ext cx="0" cy="1404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303" name="Google Shape;303;p27"/>
          <p:cNvSpPr txBox="1">
            <a:spLocks noGrp="1"/>
          </p:cNvSpPr>
          <p:nvPr>
            <p:ph type="subTitle" idx="4"/>
          </p:nvPr>
        </p:nvSpPr>
        <p:spPr>
          <a:xfrm>
            <a:off x="887800" y="2596700"/>
            <a:ext cx="3182700" cy="2668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55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rtl="0">
              <a:lnSpc>
                <a:spcPct val="155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2pPr>
            <a:lvl3pPr lvl="2" rtl="0">
              <a:lnSpc>
                <a:spcPct val="155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3pPr>
            <a:lvl4pPr lvl="3" rtl="0">
              <a:lnSpc>
                <a:spcPct val="155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4pPr>
            <a:lvl5pPr lvl="4" rtl="0">
              <a:lnSpc>
                <a:spcPct val="155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5pPr>
            <a:lvl6pPr lvl="5" rtl="0">
              <a:lnSpc>
                <a:spcPct val="155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6pPr>
            <a:lvl7pPr lvl="6" rtl="0">
              <a:lnSpc>
                <a:spcPct val="155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7pPr>
            <a:lvl8pPr lvl="7" rtl="0">
              <a:lnSpc>
                <a:spcPct val="155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8pPr>
            <a:lvl9pPr lvl="8" rtl="0">
              <a:lnSpc>
                <a:spcPct val="155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9pPr>
          </a:lstStyle>
          <a:p>
            <a:endParaRPr/>
          </a:p>
        </p:txBody>
      </p:sp>
      <p:sp>
        <p:nvSpPr>
          <p:cNvPr id="304" name="Google Shape;304;p27"/>
          <p:cNvSpPr txBox="1">
            <a:spLocks noGrp="1"/>
          </p:cNvSpPr>
          <p:nvPr>
            <p:ph type="subTitle" idx="5"/>
          </p:nvPr>
        </p:nvSpPr>
        <p:spPr>
          <a:xfrm>
            <a:off x="4620750" y="4439350"/>
            <a:ext cx="2949600" cy="3219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1pPr>
            <a:lvl2pPr lvl="1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2pPr>
            <a:lvl3pPr lvl="2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3pPr>
            <a:lvl4pPr lvl="3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4pPr>
            <a:lvl5pPr lvl="4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5pPr>
            <a:lvl6pPr lvl="5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6pPr>
            <a:lvl7pPr lvl="6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7pPr>
            <a:lvl8pPr lvl="7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8pPr>
            <a:lvl9pPr lvl="8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9pPr>
          </a:lstStyle>
          <a:p>
            <a:endParaRPr/>
          </a:p>
        </p:txBody>
      </p:sp>
      <p:sp>
        <p:nvSpPr>
          <p:cNvPr id="305" name="Google Shape;305;p27"/>
          <p:cNvSpPr txBox="1">
            <a:spLocks noGrp="1"/>
          </p:cNvSpPr>
          <p:nvPr>
            <p:ph type="subTitle" idx="6"/>
          </p:nvPr>
        </p:nvSpPr>
        <p:spPr>
          <a:xfrm>
            <a:off x="4620750" y="4928575"/>
            <a:ext cx="2949600" cy="915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50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50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50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50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50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50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50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500"/>
              </a:spcBef>
              <a:spcAft>
                <a:spcPts val="50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306" name="Google Shape;306;p27"/>
          <p:cNvSpPr txBox="1">
            <a:spLocks noGrp="1"/>
          </p:cNvSpPr>
          <p:nvPr>
            <p:ph type="subTitle" idx="7"/>
          </p:nvPr>
        </p:nvSpPr>
        <p:spPr>
          <a:xfrm>
            <a:off x="8051175" y="4439350"/>
            <a:ext cx="2949600" cy="3219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1pPr>
            <a:lvl2pPr lvl="1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2pPr>
            <a:lvl3pPr lvl="2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3pPr>
            <a:lvl4pPr lvl="3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4pPr>
            <a:lvl5pPr lvl="4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5pPr>
            <a:lvl6pPr lvl="5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6pPr>
            <a:lvl7pPr lvl="6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7pPr>
            <a:lvl8pPr lvl="7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8pPr>
            <a:lvl9pPr lvl="8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9pPr>
          </a:lstStyle>
          <a:p>
            <a:endParaRPr/>
          </a:p>
        </p:txBody>
      </p:sp>
      <p:sp>
        <p:nvSpPr>
          <p:cNvPr id="307" name="Google Shape;307;p27"/>
          <p:cNvSpPr txBox="1">
            <a:spLocks noGrp="1"/>
          </p:cNvSpPr>
          <p:nvPr>
            <p:ph type="subTitle" idx="8"/>
          </p:nvPr>
        </p:nvSpPr>
        <p:spPr>
          <a:xfrm>
            <a:off x="8051175" y="4928575"/>
            <a:ext cx="2949600" cy="915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50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50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50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50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50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50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50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500"/>
              </a:spcBef>
              <a:spcAft>
                <a:spcPts val="500"/>
              </a:spcAft>
              <a:buNone/>
              <a:defRPr sz="1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erior data large pie">
  <p:cSld name="CUSTOM_4_11"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28"/>
          <p:cNvSpPr txBox="1">
            <a:spLocks noGrp="1"/>
          </p:cNvSpPr>
          <p:nvPr>
            <p:ph type="subTitle" idx="1"/>
          </p:nvPr>
        </p:nvSpPr>
        <p:spPr>
          <a:xfrm>
            <a:off x="447775" y="55441"/>
            <a:ext cx="5148900" cy="816300"/>
          </a:xfrm>
          <a:prstGeom prst="rect">
            <a:avLst/>
          </a:prstGeom>
        </p:spPr>
        <p:txBody>
          <a:bodyPr spcFirstLastPara="1" wrap="square" lIns="438900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Text Medium"/>
              <a:buNone/>
              <a:defRPr sz="10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Text Medium"/>
              <a:buNone/>
              <a:defRPr sz="10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Text Medium"/>
              <a:buNone/>
              <a:defRPr sz="10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Text Medium"/>
              <a:buNone/>
              <a:defRPr sz="10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Text Medium"/>
              <a:buNone/>
              <a:defRPr sz="10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Text Medium"/>
              <a:buNone/>
              <a:defRPr sz="10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Text Medium"/>
              <a:buNone/>
              <a:defRPr sz="10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Text Medium"/>
              <a:buNone/>
              <a:defRPr sz="10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Text Medium"/>
              <a:buNone/>
              <a:defRPr sz="10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9pPr>
          </a:lstStyle>
          <a:p>
            <a:endParaRPr/>
          </a:p>
        </p:txBody>
      </p:sp>
      <p:sp>
        <p:nvSpPr>
          <p:cNvPr id="310" name="Google Shape;310;p28"/>
          <p:cNvSpPr txBox="1">
            <a:spLocks noGrp="1"/>
          </p:cNvSpPr>
          <p:nvPr>
            <p:ph type="title"/>
          </p:nvPr>
        </p:nvSpPr>
        <p:spPr>
          <a:xfrm>
            <a:off x="885050" y="871750"/>
            <a:ext cx="10422000" cy="553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1pPr>
            <a:lvl2pPr lvl="1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2pPr>
            <a:lvl3pPr lvl="2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3pPr>
            <a:lvl4pPr lvl="3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4pPr>
            <a:lvl5pPr lvl="4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5pPr>
            <a:lvl6pPr lvl="5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6pPr>
            <a:lvl7pPr lvl="6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7pPr>
            <a:lvl8pPr lvl="7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8pPr>
            <a:lvl9pPr lvl="8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9pPr>
          </a:lstStyle>
          <a:p>
            <a:endParaRPr/>
          </a:p>
        </p:txBody>
      </p:sp>
      <p:cxnSp>
        <p:nvCxnSpPr>
          <p:cNvPr id="311" name="Google Shape;311;p28"/>
          <p:cNvCxnSpPr/>
          <p:nvPr/>
        </p:nvCxnSpPr>
        <p:spPr>
          <a:xfrm rot="10800000">
            <a:off x="447775" y="100"/>
            <a:ext cx="0" cy="8865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12" name="Google Shape;312;p28"/>
          <p:cNvCxnSpPr/>
          <p:nvPr/>
        </p:nvCxnSpPr>
        <p:spPr>
          <a:xfrm rot="10800000">
            <a:off x="447767" y="6401400"/>
            <a:ext cx="0" cy="4566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13" name="Google Shape;313;p28"/>
          <p:cNvSpPr txBox="1">
            <a:spLocks noGrp="1"/>
          </p:cNvSpPr>
          <p:nvPr>
            <p:ph type="sldNum" idx="12"/>
          </p:nvPr>
        </p:nvSpPr>
        <p:spPr>
          <a:xfrm>
            <a:off x="81975" y="6169556"/>
            <a:ext cx="731700" cy="14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1pPr>
            <a:lvl2pPr lvl="1" algn="ctr" rtl="0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2pPr>
            <a:lvl3pPr lvl="2" algn="ctr" rtl="0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3pPr>
            <a:lvl4pPr lvl="3" algn="ctr" rtl="0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4pPr>
            <a:lvl5pPr lvl="4" algn="ctr" rtl="0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5pPr>
            <a:lvl6pPr lvl="5" algn="ctr" rtl="0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6pPr>
            <a:lvl7pPr lvl="6" algn="ctr" rtl="0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7pPr>
            <a:lvl8pPr lvl="7" algn="ctr" rtl="0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8pPr>
            <a:lvl9pPr lvl="8" algn="ctr" rtl="0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14" name="Google Shape;314;p28"/>
          <p:cNvPicPr preferRelativeResize="0"/>
          <p:nvPr/>
        </p:nvPicPr>
        <p:blipFill rotWithShape="1">
          <a:blip r:embed="rId2">
            <a:alphaModFix/>
          </a:blip>
          <a:srcRect t="327" b="317"/>
          <a:stretch/>
        </p:blipFill>
        <p:spPr>
          <a:xfrm>
            <a:off x="10711279" y="6313250"/>
            <a:ext cx="975850" cy="228121"/>
          </a:xfrm>
          <a:prstGeom prst="rect">
            <a:avLst/>
          </a:prstGeom>
          <a:noFill/>
          <a:ln>
            <a:noFill/>
          </a:ln>
        </p:spPr>
      </p:pic>
      <p:sp>
        <p:nvSpPr>
          <p:cNvPr id="315" name="Google Shape;315;p28"/>
          <p:cNvSpPr txBox="1">
            <a:spLocks noGrp="1"/>
          </p:cNvSpPr>
          <p:nvPr>
            <p:ph type="subTitle" idx="2"/>
          </p:nvPr>
        </p:nvSpPr>
        <p:spPr>
          <a:xfrm>
            <a:off x="885125" y="1424950"/>
            <a:ext cx="10422000" cy="705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1pPr>
            <a:lvl2pPr lvl="1" algn="ctr" rtl="0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2pPr>
            <a:lvl3pPr lvl="2" algn="ctr" rtl="0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3pPr>
            <a:lvl4pPr lvl="3" algn="ctr" rtl="0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4pPr>
            <a:lvl5pPr lvl="4" algn="ctr" rtl="0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5pPr>
            <a:lvl6pPr lvl="5" algn="ctr" rtl="0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6pPr>
            <a:lvl7pPr lvl="6" algn="ctr" rtl="0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7pPr>
            <a:lvl8pPr lvl="7" algn="ctr" rtl="0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8pPr>
            <a:lvl9pPr lvl="8" algn="ctr" rtl="0">
              <a:spcBef>
                <a:spcPts val="500"/>
              </a:spcBef>
              <a:spcAft>
                <a:spcPts val="500"/>
              </a:spcAft>
              <a:buNone/>
              <a:defRPr sz="18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316" name="Google Shape;316;p28"/>
          <p:cNvSpPr txBox="1">
            <a:spLocks noGrp="1"/>
          </p:cNvSpPr>
          <p:nvPr>
            <p:ph type="subTitle" idx="3"/>
          </p:nvPr>
        </p:nvSpPr>
        <p:spPr>
          <a:xfrm>
            <a:off x="885050" y="6169550"/>
            <a:ext cx="8002500" cy="559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17" name="Google Shape;317;p28"/>
          <p:cNvSpPr txBox="1">
            <a:spLocks noGrp="1"/>
          </p:cNvSpPr>
          <p:nvPr>
            <p:ph type="subTitle" idx="4"/>
          </p:nvPr>
        </p:nvSpPr>
        <p:spPr>
          <a:xfrm>
            <a:off x="887800" y="2596700"/>
            <a:ext cx="3182700" cy="2668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55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rtl="0">
              <a:lnSpc>
                <a:spcPct val="155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2pPr>
            <a:lvl3pPr lvl="2" rtl="0">
              <a:lnSpc>
                <a:spcPct val="155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3pPr>
            <a:lvl4pPr lvl="3" rtl="0">
              <a:lnSpc>
                <a:spcPct val="155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4pPr>
            <a:lvl5pPr lvl="4" rtl="0">
              <a:lnSpc>
                <a:spcPct val="155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5pPr>
            <a:lvl6pPr lvl="5" rtl="0">
              <a:lnSpc>
                <a:spcPct val="155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6pPr>
            <a:lvl7pPr lvl="6" rtl="0">
              <a:lnSpc>
                <a:spcPct val="155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7pPr>
            <a:lvl8pPr lvl="7" rtl="0">
              <a:lnSpc>
                <a:spcPct val="155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8pPr>
            <a:lvl9pPr lvl="8" rtl="0">
              <a:lnSpc>
                <a:spcPct val="155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9pPr>
          </a:lstStyle>
          <a:p>
            <a:endParaRPr/>
          </a:p>
        </p:txBody>
      </p:sp>
      <p:sp>
        <p:nvSpPr>
          <p:cNvPr id="318" name="Google Shape;318;p28"/>
          <p:cNvSpPr txBox="1">
            <a:spLocks noGrp="1"/>
          </p:cNvSpPr>
          <p:nvPr>
            <p:ph type="subTitle" idx="5"/>
          </p:nvPr>
        </p:nvSpPr>
        <p:spPr>
          <a:xfrm>
            <a:off x="9078238" y="3048425"/>
            <a:ext cx="914400" cy="528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1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1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1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1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1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1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1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1"/>
            </a:lvl9pPr>
          </a:lstStyle>
          <a:p>
            <a:endParaRPr/>
          </a:p>
        </p:txBody>
      </p:sp>
      <p:sp>
        <p:nvSpPr>
          <p:cNvPr id="319" name="Google Shape;319;p28"/>
          <p:cNvSpPr txBox="1">
            <a:spLocks noGrp="1"/>
          </p:cNvSpPr>
          <p:nvPr>
            <p:ph type="subTitle" idx="6"/>
          </p:nvPr>
        </p:nvSpPr>
        <p:spPr>
          <a:xfrm>
            <a:off x="10284513" y="3048425"/>
            <a:ext cx="914400" cy="528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1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1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1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1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1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1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1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1"/>
            </a:lvl9pPr>
          </a:lstStyle>
          <a:p>
            <a:endParaRPr/>
          </a:p>
        </p:txBody>
      </p:sp>
      <p:sp>
        <p:nvSpPr>
          <p:cNvPr id="320" name="Google Shape;320;p28"/>
          <p:cNvSpPr txBox="1">
            <a:spLocks noGrp="1"/>
          </p:cNvSpPr>
          <p:nvPr>
            <p:ph type="subTitle" idx="7"/>
          </p:nvPr>
        </p:nvSpPr>
        <p:spPr>
          <a:xfrm>
            <a:off x="9078238" y="3841627"/>
            <a:ext cx="914400" cy="528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1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1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1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1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1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1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1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1"/>
            </a:lvl9pPr>
          </a:lstStyle>
          <a:p>
            <a:endParaRPr/>
          </a:p>
        </p:txBody>
      </p:sp>
      <p:sp>
        <p:nvSpPr>
          <p:cNvPr id="321" name="Google Shape;321;p28"/>
          <p:cNvSpPr txBox="1">
            <a:spLocks noGrp="1"/>
          </p:cNvSpPr>
          <p:nvPr>
            <p:ph type="subTitle" idx="8"/>
          </p:nvPr>
        </p:nvSpPr>
        <p:spPr>
          <a:xfrm>
            <a:off x="10284513" y="3841627"/>
            <a:ext cx="914400" cy="528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1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1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1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1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1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1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1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1"/>
            </a:lvl9pPr>
          </a:lstStyle>
          <a:p>
            <a:endParaRPr/>
          </a:p>
        </p:txBody>
      </p:sp>
      <p:sp>
        <p:nvSpPr>
          <p:cNvPr id="322" name="Google Shape;322;p28"/>
          <p:cNvSpPr txBox="1">
            <a:spLocks noGrp="1"/>
          </p:cNvSpPr>
          <p:nvPr>
            <p:ph type="subTitle" idx="9"/>
          </p:nvPr>
        </p:nvSpPr>
        <p:spPr>
          <a:xfrm>
            <a:off x="9078238" y="4603527"/>
            <a:ext cx="914400" cy="528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1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1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1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1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1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1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1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1"/>
            </a:lvl9pPr>
          </a:lstStyle>
          <a:p>
            <a:endParaRPr/>
          </a:p>
        </p:txBody>
      </p:sp>
      <p:sp>
        <p:nvSpPr>
          <p:cNvPr id="323" name="Google Shape;323;p28"/>
          <p:cNvSpPr txBox="1">
            <a:spLocks noGrp="1"/>
          </p:cNvSpPr>
          <p:nvPr>
            <p:ph type="subTitle" idx="13"/>
          </p:nvPr>
        </p:nvSpPr>
        <p:spPr>
          <a:xfrm>
            <a:off x="10284513" y="4603527"/>
            <a:ext cx="914400" cy="528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1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1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1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1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1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1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1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1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erior data percentage bars">
  <p:cSld name="CUSTOM_4_10"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29"/>
          <p:cNvSpPr txBox="1">
            <a:spLocks noGrp="1"/>
          </p:cNvSpPr>
          <p:nvPr>
            <p:ph type="subTitle" idx="1"/>
          </p:nvPr>
        </p:nvSpPr>
        <p:spPr>
          <a:xfrm>
            <a:off x="447775" y="55441"/>
            <a:ext cx="5148900" cy="816300"/>
          </a:xfrm>
          <a:prstGeom prst="rect">
            <a:avLst/>
          </a:prstGeom>
        </p:spPr>
        <p:txBody>
          <a:bodyPr spcFirstLastPara="1" wrap="square" lIns="438900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Text Medium"/>
              <a:buNone/>
              <a:defRPr sz="10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Text Medium"/>
              <a:buNone/>
              <a:defRPr sz="10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Text Medium"/>
              <a:buNone/>
              <a:defRPr sz="10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Text Medium"/>
              <a:buNone/>
              <a:defRPr sz="10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Text Medium"/>
              <a:buNone/>
              <a:defRPr sz="10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Text Medium"/>
              <a:buNone/>
              <a:defRPr sz="10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Text Medium"/>
              <a:buNone/>
              <a:defRPr sz="10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Text Medium"/>
              <a:buNone/>
              <a:defRPr sz="10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Text Medium"/>
              <a:buNone/>
              <a:defRPr sz="10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9pPr>
          </a:lstStyle>
          <a:p>
            <a:endParaRPr/>
          </a:p>
        </p:txBody>
      </p:sp>
      <p:sp>
        <p:nvSpPr>
          <p:cNvPr id="326" name="Google Shape;326;p29"/>
          <p:cNvSpPr txBox="1">
            <a:spLocks noGrp="1"/>
          </p:cNvSpPr>
          <p:nvPr>
            <p:ph type="title"/>
          </p:nvPr>
        </p:nvSpPr>
        <p:spPr>
          <a:xfrm>
            <a:off x="885050" y="871750"/>
            <a:ext cx="10422000" cy="553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1pPr>
            <a:lvl2pPr lvl="1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2pPr>
            <a:lvl3pPr lvl="2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3pPr>
            <a:lvl4pPr lvl="3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4pPr>
            <a:lvl5pPr lvl="4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5pPr>
            <a:lvl6pPr lvl="5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6pPr>
            <a:lvl7pPr lvl="6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7pPr>
            <a:lvl8pPr lvl="7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8pPr>
            <a:lvl9pPr lvl="8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9pPr>
          </a:lstStyle>
          <a:p>
            <a:endParaRPr/>
          </a:p>
        </p:txBody>
      </p:sp>
      <p:cxnSp>
        <p:nvCxnSpPr>
          <p:cNvPr id="327" name="Google Shape;327;p29"/>
          <p:cNvCxnSpPr/>
          <p:nvPr/>
        </p:nvCxnSpPr>
        <p:spPr>
          <a:xfrm rot="10800000">
            <a:off x="447775" y="100"/>
            <a:ext cx="0" cy="8865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28" name="Google Shape;328;p29"/>
          <p:cNvCxnSpPr/>
          <p:nvPr/>
        </p:nvCxnSpPr>
        <p:spPr>
          <a:xfrm rot="10800000">
            <a:off x="447767" y="6401400"/>
            <a:ext cx="0" cy="4566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29" name="Google Shape;329;p29"/>
          <p:cNvSpPr txBox="1">
            <a:spLocks noGrp="1"/>
          </p:cNvSpPr>
          <p:nvPr>
            <p:ph type="sldNum" idx="12"/>
          </p:nvPr>
        </p:nvSpPr>
        <p:spPr>
          <a:xfrm>
            <a:off x="81975" y="6169556"/>
            <a:ext cx="731700" cy="14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1pPr>
            <a:lvl2pPr lvl="1" algn="ctr" rtl="0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2pPr>
            <a:lvl3pPr lvl="2" algn="ctr" rtl="0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3pPr>
            <a:lvl4pPr lvl="3" algn="ctr" rtl="0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4pPr>
            <a:lvl5pPr lvl="4" algn="ctr" rtl="0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5pPr>
            <a:lvl6pPr lvl="5" algn="ctr" rtl="0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6pPr>
            <a:lvl7pPr lvl="6" algn="ctr" rtl="0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7pPr>
            <a:lvl8pPr lvl="7" algn="ctr" rtl="0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8pPr>
            <a:lvl9pPr lvl="8" algn="ctr" rtl="0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30" name="Google Shape;330;p29"/>
          <p:cNvPicPr preferRelativeResize="0"/>
          <p:nvPr/>
        </p:nvPicPr>
        <p:blipFill rotWithShape="1">
          <a:blip r:embed="rId2">
            <a:alphaModFix/>
          </a:blip>
          <a:srcRect t="327" b="317"/>
          <a:stretch/>
        </p:blipFill>
        <p:spPr>
          <a:xfrm>
            <a:off x="10711279" y="6313250"/>
            <a:ext cx="975850" cy="228121"/>
          </a:xfrm>
          <a:prstGeom prst="rect">
            <a:avLst/>
          </a:prstGeom>
          <a:noFill/>
          <a:ln>
            <a:noFill/>
          </a:ln>
        </p:spPr>
      </p:pic>
      <p:sp>
        <p:nvSpPr>
          <p:cNvPr id="331" name="Google Shape;331;p29"/>
          <p:cNvSpPr txBox="1">
            <a:spLocks noGrp="1"/>
          </p:cNvSpPr>
          <p:nvPr>
            <p:ph type="subTitle" idx="2"/>
          </p:nvPr>
        </p:nvSpPr>
        <p:spPr>
          <a:xfrm>
            <a:off x="885125" y="1424950"/>
            <a:ext cx="10422000" cy="705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1pPr>
            <a:lvl2pPr lvl="1" algn="ctr" rtl="0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2pPr>
            <a:lvl3pPr lvl="2" algn="ctr" rtl="0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3pPr>
            <a:lvl4pPr lvl="3" algn="ctr" rtl="0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4pPr>
            <a:lvl5pPr lvl="4" algn="ctr" rtl="0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5pPr>
            <a:lvl6pPr lvl="5" algn="ctr" rtl="0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6pPr>
            <a:lvl7pPr lvl="6" algn="ctr" rtl="0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7pPr>
            <a:lvl8pPr lvl="7" algn="ctr" rtl="0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8pPr>
            <a:lvl9pPr lvl="8" algn="ctr" rtl="0">
              <a:spcBef>
                <a:spcPts val="500"/>
              </a:spcBef>
              <a:spcAft>
                <a:spcPts val="500"/>
              </a:spcAft>
              <a:buNone/>
              <a:defRPr sz="18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332" name="Google Shape;332;p29"/>
          <p:cNvSpPr txBox="1">
            <a:spLocks noGrp="1"/>
          </p:cNvSpPr>
          <p:nvPr>
            <p:ph type="subTitle" idx="3"/>
          </p:nvPr>
        </p:nvSpPr>
        <p:spPr>
          <a:xfrm>
            <a:off x="885050" y="6169550"/>
            <a:ext cx="8002500" cy="559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33" name="Google Shape;333;p29"/>
          <p:cNvSpPr txBox="1">
            <a:spLocks noGrp="1"/>
          </p:cNvSpPr>
          <p:nvPr>
            <p:ph type="subTitle" idx="4"/>
          </p:nvPr>
        </p:nvSpPr>
        <p:spPr>
          <a:xfrm>
            <a:off x="8048050" y="2898600"/>
            <a:ext cx="3410400" cy="718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lvl="2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3pPr>
            <a:lvl4pPr lvl="3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4pPr>
            <a:lvl5pPr lvl="4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5pPr>
            <a:lvl6pPr lvl="5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6pPr>
            <a:lvl7pPr lvl="6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7pPr>
            <a:lvl8pPr lvl="7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8pPr>
            <a:lvl9pPr lvl="8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9pPr>
          </a:lstStyle>
          <a:p>
            <a:endParaRPr/>
          </a:p>
        </p:txBody>
      </p:sp>
      <p:sp>
        <p:nvSpPr>
          <p:cNvPr id="334" name="Google Shape;334;p29"/>
          <p:cNvSpPr txBox="1">
            <a:spLocks noGrp="1"/>
          </p:cNvSpPr>
          <p:nvPr>
            <p:ph type="subTitle" idx="5"/>
          </p:nvPr>
        </p:nvSpPr>
        <p:spPr>
          <a:xfrm>
            <a:off x="8048050" y="2540600"/>
            <a:ext cx="3410400" cy="333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00">
                <a:solidFill>
                  <a:schemeClr val="accent1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00">
                <a:solidFill>
                  <a:schemeClr val="accen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00">
                <a:solidFill>
                  <a:schemeClr val="accen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00">
                <a:solidFill>
                  <a:schemeClr val="accen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00">
                <a:solidFill>
                  <a:schemeClr val="accen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00">
                <a:solidFill>
                  <a:schemeClr val="accen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00">
                <a:solidFill>
                  <a:schemeClr val="accen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00">
                <a:solidFill>
                  <a:schemeClr val="accen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335" name="Google Shape;335;p29"/>
          <p:cNvSpPr txBox="1">
            <a:spLocks noGrp="1"/>
          </p:cNvSpPr>
          <p:nvPr>
            <p:ph type="subTitle" idx="6"/>
          </p:nvPr>
        </p:nvSpPr>
        <p:spPr>
          <a:xfrm>
            <a:off x="8048050" y="4676800"/>
            <a:ext cx="3410400" cy="718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lvl="2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3pPr>
            <a:lvl4pPr lvl="3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4pPr>
            <a:lvl5pPr lvl="4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5pPr>
            <a:lvl6pPr lvl="5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6pPr>
            <a:lvl7pPr lvl="6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7pPr>
            <a:lvl8pPr lvl="7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8pPr>
            <a:lvl9pPr lvl="8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9pPr>
          </a:lstStyle>
          <a:p>
            <a:endParaRPr/>
          </a:p>
        </p:txBody>
      </p:sp>
      <p:sp>
        <p:nvSpPr>
          <p:cNvPr id="336" name="Google Shape;336;p29"/>
          <p:cNvSpPr txBox="1">
            <a:spLocks noGrp="1"/>
          </p:cNvSpPr>
          <p:nvPr>
            <p:ph type="subTitle" idx="7"/>
          </p:nvPr>
        </p:nvSpPr>
        <p:spPr>
          <a:xfrm>
            <a:off x="8048050" y="4318800"/>
            <a:ext cx="3410400" cy="333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00">
                <a:solidFill>
                  <a:schemeClr val="accent2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00">
                <a:solidFill>
                  <a:schemeClr val="accent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00">
                <a:solidFill>
                  <a:schemeClr val="accent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00">
                <a:solidFill>
                  <a:schemeClr val="accent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00">
                <a:solidFill>
                  <a:schemeClr val="accent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00">
                <a:solidFill>
                  <a:schemeClr val="accent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00">
                <a:solidFill>
                  <a:schemeClr val="accent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00">
                <a:solidFill>
                  <a:schemeClr val="accent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337" name="Google Shape;337;p29"/>
          <p:cNvSpPr/>
          <p:nvPr/>
        </p:nvSpPr>
        <p:spPr>
          <a:xfrm>
            <a:off x="889525" y="2540600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" name="Google Shape;338;p29"/>
          <p:cNvSpPr/>
          <p:nvPr/>
        </p:nvSpPr>
        <p:spPr>
          <a:xfrm>
            <a:off x="889525" y="2649175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" name="Google Shape;339;p29"/>
          <p:cNvSpPr/>
          <p:nvPr/>
        </p:nvSpPr>
        <p:spPr>
          <a:xfrm>
            <a:off x="889525" y="2757750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0" name="Google Shape;340;p29"/>
          <p:cNvSpPr/>
          <p:nvPr/>
        </p:nvSpPr>
        <p:spPr>
          <a:xfrm>
            <a:off x="889525" y="2866325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1" name="Google Shape;341;p29"/>
          <p:cNvSpPr/>
          <p:nvPr/>
        </p:nvSpPr>
        <p:spPr>
          <a:xfrm>
            <a:off x="889525" y="2974900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" name="Google Shape;342;p29"/>
          <p:cNvSpPr/>
          <p:nvPr/>
        </p:nvSpPr>
        <p:spPr>
          <a:xfrm>
            <a:off x="889525" y="3083475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3" name="Google Shape;343;p29"/>
          <p:cNvSpPr/>
          <p:nvPr/>
        </p:nvSpPr>
        <p:spPr>
          <a:xfrm>
            <a:off x="889525" y="3192050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4" name="Google Shape;344;p29"/>
          <p:cNvSpPr/>
          <p:nvPr/>
        </p:nvSpPr>
        <p:spPr>
          <a:xfrm>
            <a:off x="889525" y="3300625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" name="Google Shape;345;p29"/>
          <p:cNvSpPr/>
          <p:nvPr/>
        </p:nvSpPr>
        <p:spPr>
          <a:xfrm>
            <a:off x="889525" y="3409200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" name="Google Shape;346;p29"/>
          <p:cNvSpPr/>
          <p:nvPr/>
        </p:nvSpPr>
        <p:spPr>
          <a:xfrm>
            <a:off x="889525" y="3517775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7" name="Google Shape;347;p29"/>
          <p:cNvSpPr/>
          <p:nvPr/>
        </p:nvSpPr>
        <p:spPr>
          <a:xfrm>
            <a:off x="1586000" y="2540600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8" name="Google Shape;348;p29"/>
          <p:cNvSpPr/>
          <p:nvPr/>
        </p:nvSpPr>
        <p:spPr>
          <a:xfrm>
            <a:off x="1586000" y="2649175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9" name="Google Shape;349;p29"/>
          <p:cNvSpPr/>
          <p:nvPr/>
        </p:nvSpPr>
        <p:spPr>
          <a:xfrm>
            <a:off x="1586000" y="2757750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0" name="Google Shape;350;p29"/>
          <p:cNvSpPr/>
          <p:nvPr/>
        </p:nvSpPr>
        <p:spPr>
          <a:xfrm>
            <a:off x="1586000" y="2866325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" name="Google Shape;351;p29"/>
          <p:cNvSpPr/>
          <p:nvPr/>
        </p:nvSpPr>
        <p:spPr>
          <a:xfrm>
            <a:off x="1586000" y="2974900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29"/>
          <p:cNvSpPr/>
          <p:nvPr/>
        </p:nvSpPr>
        <p:spPr>
          <a:xfrm>
            <a:off x="1586000" y="3083475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3" name="Google Shape;353;p29"/>
          <p:cNvSpPr/>
          <p:nvPr/>
        </p:nvSpPr>
        <p:spPr>
          <a:xfrm>
            <a:off x="1586000" y="3192050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" name="Google Shape;354;p29"/>
          <p:cNvSpPr/>
          <p:nvPr/>
        </p:nvSpPr>
        <p:spPr>
          <a:xfrm>
            <a:off x="1586000" y="3300625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" name="Google Shape;355;p29"/>
          <p:cNvSpPr/>
          <p:nvPr/>
        </p:nvSpPr>
        <p:spPr>
          <a:xfrm>
            <a:off x="1586000" y="3409200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" name="Google Shape;356;p29"/>
          <p:cNvSpPr/>
          <p:nvPr/>
        </p:nvSpPr>
        <p:spPr>
          <a:xfrm>
            <a:off x="1586000" y="3517775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" name="Google Shape;357;p29"/>
          <p:cNvSpPr/>
          <p:nvPr/>
        </p:nvSpPr>
        <p:spPr>
          <a:xfrm>
            <a:off x="2282475" y="2540600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p29"/>
          <p:cNvSpPr/>
          <p:nvPr/>
        </p:nvSpPr>
        <p:spPr>
          <a:xfrm>
            <a:off x="2282475" y="2649175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29"/>
          <p:cNvSpPr/>
          <p:nvPr/>
        </p:nvSpPr>
        <p:spPr>
          <a:xfrm>
            <a:off x="2282475" y="2757750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" name="Google Shape;360;p29"/>
          <p:cNvSpPr/>
          <p:nvPr/>
        </p:nvSpPr>
        <p:spPr>
          <a:xfrm>
            <a:off x="2282475" y="2866325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29"/>
          <p:cNvSpPr/>
          <p:nvPr/>
        </p:nvSpPr>
        <p:spPr>
          <a:xfrm>
            <a:off x="2282475" y="2974900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" name="Google Shape;362;p29"/>
          <p:cNvSpPr/>
          <p:nvPr/>
        </p:nvSpPr>
        <p:spPr>
          <a:xfrm>
            <a:off x="2282475" y="3083475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p29"/>
          <p:cNvSpPr/>
          <p:nvPr/>
        </p:nvSpPr>
        <p:spPr>
          <a:xfrm>
            <a:off x="2282475" y="3192050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p29"/>
          <p:cNvSpPr/>
          <p:nvPr/>
        </p:nvSpPr>
        <p:spPr>
          <a:xfrm>
            <a:off x="2282475" y="3300625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" name="Google Shape;365;p29"/>
          <p:cNvSpPr/>
          <p:nvPr/>
        </p:nvSpPr>
        <p:spPr>
          <a:xfrm>
            <a:off x="2282475" y="3409200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p29"/>
          <p:cNvSpPr/>
          <p:nvPr/>
        </p:nvSpPr>
        <p:spPr>
          <a:xfrm>
            <a:off x="2282475" y="3517775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p29"/>
          <p:cNvSpPr/>
          <p:nvPr/>
        </p:nvSpPr>
        <p:spPr>
          <a:xfrm>
            <a:off x="2978950" y="2540600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p29"/>
          <p:cNvSpPr/>
          <p:nvPr/>
        </p:nvSpPr>
        <p:spPr>
          <a:xfrm>
            <a:off x="2978950" y="2649175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9" name="Google Shape;369;p29"/>
          <p:cNvSpPr/>
          <p:nvPr/>
        </p:nvSpPr>
        <p:spPr>
          <a:xfrm>
            <a:off x="2978950" y="2757750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" name="Google Shape;370;p29"/>
          <p:cNvSpPr/>
          <p:nvPr/>
        </p:nvSpPr>
        <p:spPr>
          <a:xfrm>
            <a:off x="2978950" y="2866325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1" name="Google Shape;371;p29"/>
          <p:cNvSpPr/>
          <p:nvPr/>
        </p:nvSpPr>
        <p:spPr>
          <a:xfrm>
            <a:off x="2978950" y="2974900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" name="Google Shape;372;p29"/>
          <p:cNvSpPr/>
          <p:nvPr/>
        </p:nvSpPr>
        <p:spPr>
          <a:xfrm>
            <a:off x="2978950" y="3083475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" name="Google Shape;373;p29"/>
          <p:cNvSpPr/>
          <p:nvPr/>
        </p:nvSpPr>
        <p:spPr>
          <a:xfrm>
            <a:off x="2978950" y="3192050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p29"/>
          <p:cNvSpPr/>
          <p:nvPr/>
        </p:nvSpPr>
        <p:spPr>
          <a:xfrm>
            <a:off x="2978950" y="3300625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" name="Google Shape;375;p29"/>
          <p:cNvSpPr/>
          <p:nvPr/>
        </p:nvSpPr>
        <p:spPr>
          <a:xfrm>
            <a:off x="2978950" y="3409200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376;p29"/>
          <p:cNvSpPr/>
          <p:nvPr/>
        </p:nvSpPr>
        <p:spPr>
          <a:xfrm>
            <a:off x="2978950" y="3517775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" name="Google Shape;377;p29"/>
          <p:cNvSpPr/>
          <p:nvPr/>
        </p:nvSpPr>
        <p:spPr>
          <a:xfrm>
            <a:off x="3675425" y="2540600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" name="Google Shape;378;p29"/>
          <p:cNvSpPr/>
          <p:nvPr/>
        </p:nvSpPr>
        <p:spPr>
          <a:xfrm>
            <a:off x="3675425" y="2649175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" name="Google Shape;379;p29"/>
          <p:cNvSpPr/>
          <p:nvPr/>
        </p:nvSpPr>
        <p:spPr>
          <a:xfrm>
            <a:off x="3675425" y="2757750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" name="Google Shape;380;p29"/>
          <p:cNvSpPr/>
          <p:nvPr/>
        </p:nvSpPr>
        <p:spPr>
          <a:xfrm>
            <a:off x="3675425" y="2866325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" name="Google Shape;381;p29"/>
          <p:cNvSpPr/>
          <p:nvPr/>
        </p:nvSpPr>
        <p:spPr>
          <a:xfrm>
            <a:off x="3675425" y="2974900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" name="Google Shape;382;p29"/>
          <p:cNvSpPr/>
          <p:nvPr/>
        </p:nvSpPr>
        <p:spPr>
          <a:xfrm>
            <a:off x="3675425" y="3083475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" name="Google Shape;383;p29"/>
          <p:cNvSpPr/>
          <p:nvPr/>
        </p:nvSpPr>
        <p:spPr>
          <a:xfrm>
            <a:off x="3675425" y="3192050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" name="Google Shape;384;p29"/>
          <p:cNvSpPr/>
          <p:nvPr/>
        </p:nvSpPr>
        <p:spPr>
          <a:xfrm>
            <a:off x="3675425" y="3300625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" name="Google Shape;385;p29"/>
          <p:cNvSpPr/>
          <p:nvPr/>
        </p:nvSpPr>
        <p:spPr>
          <a:xfrm>
            <a:off x="3675425" y="3409200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" name="Google Shape;386;p29"/>
          <p:cNvSpPr/>
          <p:nvPr/>
        </p:nvSpPr>
        <p:spPr>
          <a:xfrm>
            <a:off x="3675425" y="3517775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" name="Google Shape;387;p29"/>
          <p:cNvSpPr/>
          <p:nvPr/>
        </p:nvSpPr>
        <p:spPr>
          <a:xfrm>
            <a:off x="4371900" y="2540600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8" name="Google Shape;388;p29"/>
          <p:cNvSpPr/>
          <p:nvPr/>
        </p:nvSpPr>
        <p:spPr>
          <a:xfrm>
            <a:off x="4371900" y="2649175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" name="Google Shape;389;p29"/>
          <p:cNvSpPr/>
          <p:nvPr/>
        </p:nvSpPr>
        <p:spPr>
          <a:xfrm>
            <a:off x="4371900" y="2757750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" name="Google Shape;390;p29"/>
          <p:cNvSpPr/>
          <p:nvPr/>
        </p:nvSpPr>
        <p:spPr>
          <a:xfrm>
            <a:off x="4371900" y="2866325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" name="Google Shape;391;p29"/>
          <p:cNvSpPr/>
          <p:nvPr/>
        </p:nvSpPr>
        <p:spPr>
          <a:xfrm>
            <a:off x="4371900" y="2974900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" name="Google Shape;392;p29"/>
          <p:cNvSpPr/>
          <p:nvPr/>
        </p:nvSpPr>
        <p:spPr>
          <a:xfrm>
            <a:off x="4371900" y="3083475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3" name="Google Shape;393;p29"/>
          <p:cNvSpPr/>
          <p:nvPr/>
        </p:nvSpPr>
        <p:spPr>
          <a:xfrm>
            <a:off x="4371900" y="3192050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4" name="Google Shape;394;p29"/>
          <p:cNvSpPr/>
          <p:nvPr/>
        </p:nvSpPr>
        <p:spPr>
          <a:xfrm>
            <a:off x="4371900" y="3300625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5" name="Google Shape;395;p29"/>
          <p:cNvSpPr/>
          <p:nvPr/>
        </p:nvSpPr>
        <p:spPr>
          <a:xfrm>
            <a:off x="4371900" y="3409200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6" name="Google Shape;396;p29"/>
          <p:cNvSpPr/>
          <p:nvPr/>
        </p:nvSpPr>
        <p:spPr>
          <a:xfrm>
            <a:off x="4371900" y="3517775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7" name="Google Shape;397;p29"/>
          <p:cNvSpPr/>
          <p:nvPr/>
        </p:nvSpPr>
        <p:spPr>
          <a:xfrm>
            <a:off x="5068375" y="2540600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8" name="Google Shape;398;p29"/>
          <p:cNvSpPr/>
          <p:nvPr/>
        </p:nvSpPr>
        <p:spPr>
          <a:xfrm>
            <a:off x="5068375" y="2649175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9" name="Google Shape;399;p29"/>
          <p:cNvSpPr/>
          <p:nvPr/>
        </p:nvSpPr>
        <p:spPr>
          <a:xfrm>
            <a:off x="5068375" y="2757750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0" name="Google Shape;400;p29"/>
          <p:cNvSpPr/>
          <p:nvPr/>
        </p:nvSpPr>
        <p:spPr>
          <a:xfrm>
            <a:off x="5068375" y="2866325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1" name="Google Shape;401;p29"/>
          <p:cNvSpPr/>
          <p:nvPr/>
        </p:nvSpPr>
        <p:spPr>
          <a:xfrm>
            <a:off x="5068375" y="2974900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2" name="Google Shape;402;p29"/>
          <p:cNvSpPr/>
          <p:nvPr/>
        </p:nvSpPr>
        <p:spPr>
          <a:xfrm>
            <a:off x="5068375" y="3083475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3" name="Google Shape;403;p29"/>
          <p:cNvSpPr/>
          <p:nvPr/>
        </p:nvSpPr>
        <p:spPr>
          <a:xfrm>
            <a:off x="5068375" y="3192050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4" name="Google Shape;404;p29"/>
          <p:cNvSpPr/>
          <p:nvPr/>
        </p:nvSpPr>
        <p:spPr>
          <a:xfrm>
            <a:off x="5068375" y="3300625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5" name="Google Shape;405;p29"/>
          <p:cNvSpPr/>
          <p:nvPr/>
        </p:nvSpPr>
        <p:spPr>
          <a:xfrm>
            <a:off x="5068375" y="3409200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6" name="Google Shape;406;p29"/>
          <p:cNvSpPr/>
          <p:nvPr/>
        </p:nvSpPr>
        <p:spPr>
          <a:xfrm>
            <a:off x="5068375" y="3517775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7" name="Google Shape;407;p29"/>
          <p:cNvSpPr/>
          <p:nvPr/>
        </p:nvSpPr>
        <p:spPr>
          <a:xfrm>
            <a:off x="5764850" y="2540600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8" name="Google Shape;408;p29"/>
          <p:cNvSpPr/>
          <p:nvPr/>
        </p:nvSpPr>
        <p:spPr>
          <a:xfrm>
            <a:off x="5764850" y="2649175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9" name="Google Shape;409;p29"/>
          <p:cNvSpPr/>
          <p:nvPr/>
        </p:nvSpPr>
        <p:spPr>
          <a:xfrm>
            <a:off x="5764850" y="2757750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0" name="Google Shape;410;p29"/>
          <p:cNvSpPr/>
          <p:nvPr/>
        </p:nvSpPr>
        <p:spPr>
          <a:xfrm>
            <a:off x="5764850" y="2866325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1" name="Google Shape;411;p29"/>
          <p:cNvSpPr/>
          <p:nvPr/>
        </p:nvSpPr>
        <p:spPr>
          <a:xfrm>
            <a:off x="5764850" y="2974900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2" name="Google Shape;412;p29"/>
          <p:cNvSpPr/>
          <p:nvPr/>
        </p:nvSpPr>
        <p:spPr>
          <a:xfrm>
            <a:off x="5764850" y="3083475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3" name="Google Shape;413;p29"/>
          <p:cNvSpPr/>
          <p:nvPr/>
        </p:nvSpPr>
        <p:spPr>
          <a:xfrm>
            <a:off x="5764850" y="3192050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4" name="Google Shape;414;p29"/>
          <p:cNvSpPr/>
          <p:nvPr/>
        </p:nvSpPr>
        <p:spPr>
          <a:xfrm>
            <a:off x="5764850" y="3300625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5" name="Google Shape;415;p29"/>
          <p:cNvSpPr/>
          <p:nvPr/>
        </p:nvSpPr>
        <p:spPr>
          <a:xfrm>
            <a:off x="5764850" y="3409200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6" name="Google Shape;416;p29"/>
          <p:cNvSpPr/>
          <p:nvPr/>
        </p:nvSpPr>
        <p:spPr>
          <a:xfrm>
            <a:off x="5764850" y="3517775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" name="Google Shape;417;p29"/>
          <p:cNvSpPr/>
          <p:nvPr/>
        </p:nvSpPr>
        <p:spPr>
          <a:xfrm>
            <a:off x="6461325" y="2540600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8" name="Google Shape;418;p29"/>
          <p:cNvSpPr/>
          <p:nvPr/>
        </p:nvSpPr>
        <p:spPr>
          <a:xfrm>
            <a:off x="6461325" y="2649175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9" name="Google Shape;419;p29"/>
          <p:cNvSpPr/>
          <p:nvPr/>
        </p:nvSpPr>
        <p:spPr>
          <a:xfrm>
            <a:off x="6461325" y="2757750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0" name="Google Shape;420;p29"/>
          <p:cNvSpPr/>
          <p:nvPr/>
        </p:nvSpPr>
        <p:spPr>
          <a:xfrm>
            <a:off x="6461325" y="2866325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1" name="Google Shape;421;p29"/>
          <p:cNvSpPr/>
          <p:nvPr/>
        </p:nvSpPr>
        <p:spPr>
          <a:xfrm>
            <a:off x="6461325" y="2974900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2" name="Google Shape;422;p29"/>
          <p:cNvSpPr/>
          <p:nvPr/>
        </p:nvSpPr>
        <p:spPr>
          <a:xfrm>
            <a:off x="6461325" y="3083475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3" name="Google Shape;423;p29"/>
          <p:cNvSpPr/>
          <p:nvPr/>
        </p:nvSpPr>
        <p:spPr>
          <a:xfrm>
            <a:off x="6461325" y="3192050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4" name="Google Shape;424;p29"/>
          <p:cNvSpPr/>
          <p:nvPr/>
        </p:nvSpPr>
        <p:spPr>
          <a:xfrm>
            <a:off x="6461325" y="3300625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5" name="Google Shape;425;p29"/>
          <p:cNvSpPr/>
          <p:nvPr/>
        </p:nvSpPr>
        <p:spPr>
          <a:xfrm>
            <a:off x="6461325" y="3409200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6" name="Google Shape;426;p29"/>
          <p:cNvSpPr/>
          <p:nvPr/>
        </p:nvSpPr>
        <p:spPr>
          <a:xfrm>
            <a:off x="6461325" y="3517775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7" name="Google Shape;427;p29"/>
          <p:cNvSpPr/>
          <p:nvPr/>
        </p:nvSpPr>
        <p:spPr>
          <a:xfrm>
            <a:off x="7157800" y="2540600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8" name="Google Shape;428;p29"/>
          <p:cNvSpPr/>
          <p:nvPr/>
        </p:nvSpPr>
        <p:spPr>
          <a:xfrm>
            <a:off x="7157800" y="2649175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9" name="Google Shape;429;p29"/>
          <p:cNvSpPr/>
          <p:nvPr/>
        </p:nvSpPr>
        <p:spPr>
          <a:xfrm>
            <a:off x="7157800" y="2757750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0" name="Google Shape;430;p29"/>
          <p:cNvSpPr/>
          <p:nvPr/>
        </p:nvSpPr>
        <p:spPr>
          <a:xfrm>
            <a:off x="7157800" y="2866325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1" name="Google Shape;431;p29"/>
          <p:cNvSpPr/>
          <p:nvPr/>
        </p:nvSpPr>
        <p:spPr>
          <a:xfrm>
            <a:off x="7157800" y="2974900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2" name="Google Shape;432;p29"/>
          <p:cNvSpPr/>
          <p:nvPr/>
        </p:nvSpPr>
        <p:spPr>
          <a:xfrm>
            <a:off x="7157800" y="3083475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3" name="Google Shape;433;p29"/>
          <p:cNvSpPr/>
          <p:nvPr/>
        </p:nvSpPr>
        <p:spPr>
          <a:xfrm>
            <a:off x="7157800" y="3192050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4" name="Google Shape;434;p29"/>
          <p:cNvSpPr/>
          <p:nvPr/>
        </p:nvSpPr>
        <p:spPr>
          <a:xfrm>
            <a:off x="7157800" y="3300625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5" name="Google Shape;435;p29"/>
          <p:cNvSpPr/>
          <p:nvPr/>
        </p:nvSpPr>
        <p:spPr>
          <a:xfrm>
            <a:off x="7157800" y="3409200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6" name="Google Shape;436;p29"/>
          <p:cNvSpPr/>
          <p:nvPr/>
        </p:nvSpPr>
        <p:spPr>
          <a:xfrm>
            <a:off x="7157800" y="3517775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7" name="Google Shape;437;p29"/>
          <p:cNvSpPr/>
          <p:nvPr/>
        </p:nvSpPr>
        <p:spPr>
          <a:xfrm>
            <a:off x="889525" y="4318789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8" name="Google Shape;438;p29"/>
          <p:cNvSpPr/>
          <p:nvPr/>
        </p:nvSpPr>
        <p:spPr>
          <a:xfrm>
            <a:off x="889525" y="4427364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9" name="Google Shape;439;p29"/>
          <p:cNvSpPr/>
          <p:nvPr/>
        </p:nvSpPr>
        <p:spPr>
          <a:xfrm>
            <a:off x="889525" y="4535939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0" name="Google Shape;440;p29"/>
          <p:cNvSpPr/>
          <p:nvPr/>
        </p:nvSpPr>
        <p:spPr>
          <a:xfrm>
            <a:off x="889525" y="4644514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1" name="Google Shape;441;p29"/>
          <p:cNvSpPr/>
          <p:nvPr/>
        </p:nvSpPr>
        <p:spPr>
          <a:xfrm>
            <a:off x="889525" y="4753089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2" name="Google Shape;442;p29"/>
          <p:cNvSpPr/>
          <p:nvPr/>
        </p:nvSpPr>
        <p:spPr>
          <a:xfrm>
            <a:off x="889525" y="4861664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3" name="Google Shape;443;p29"/>
          <p:cNvSpPr/>
          <p:nvPr/>
        </p:nvSpPr>
        <p:spPr>
          <a:xfrm>
            <a:off x="889525" y="4970239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4" name="Google Shape;444;p29"/>
          <p:cNvSpPr/>
          <p:nvPr/>
        </p:nvSpPr>
        <p:spPr>
          <a:xfrm>
            <a:off x="889525" y="5078814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5" name="Google Shape;445;p29"/>
          <p:cNvSpPr/>
          <p:nvPr/>
        </p:nvSpPr>
        <p:spPr>
          <a:xfrm>
            <a:off x="889525" y="5187389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6" name="Google Shape;446;p29"/>
          <p:cNvSpPr/>
          <p:nvPr/>
        </p:nvSpPr>
        <p:spPr>
          <a:xfrm>
            <a:off x="889525" y="5295964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7" name="Google Shape;447;p29"/>
          <p:cNvSpPr/>
          <p:nvPr/>
        </p:nvSpPr>
        <p:spPr>
          <a:xfrm>
            <a:off x="1586000" y="4318789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" name="Google Shape;448;p29"/>
          <p:cNvSpPr/>
          <p:nvPr/>
        </p:nvSpPr>
        <p:spPr>
          <a:xfrm>
            <a:off x="1586000" y="4427364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9" name="Google Shape;449;p29"/>
          <p:cNvSpPr/>
          <p:nvPr/>
        </p:nvSpPr>
        <p:spPr>
          <a:xfrm>
            <a:off x="1586000" y="4535939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0" name="Google Shape;450;p29"/>
          <p:cNvSpPr/>
          <p:nvPr/>
        </p:nvSpPr>
        <p:spPr>
          <a:xfrm>
            <a:off x="1586000" y="4644514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1" name="Google Shape;451;p29"/>
          <p:cNvSpPr/>
          <p:nvPr/>
        </p:nvSpPr>
        <p:spPr>
          <a:xfrm>
            <a:off x="1586000" y="4753089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2" name="Google Shape;452;p29"/>
          <p:cNvSpPr/>
          <p:nvPr/>
        </p:nvSpPr>
        <p:spPr>
          <a:xfrm>
            <a:off x="1586000" y="4861664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3" name="Google Shape;453;p29"/>
          <p:cNvSpPr/>
          <p:nvPr/>
        </p:nvSpPr>
        <p:spPr>
          <a:xfrm>
            <a:off x="1586000" y="4970239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4" name="Google Shape;454;p29"/>
          <p:cNvSpPr/>
          <p:nvPr/>
        </p:nvSpPr>
        <p:spPr>
          <a:xfrm>
            <a:off x="1586000" y="5078814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5" name="Google Shape;455;p29"/>
          <p:cNvSpPr/>
          <p:nvPr/>
        </p:nvSpPr>
        <p:spPr>
          <a:xfrm>
            <a:off x="1586000" y="5187389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6" name="Google Shape;456;p29"/>
          <p:cNvSpPr/>
          <p:nvPr/>
        </p:nvSpPr>
        <p:spPr>
          <a:xfrm>
            <a:off x="1586000" y="5295964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7" name="Google Shape;457;p29"/>
          <p:cNvSpPr/>
          <p:nvPr/>
        </p:nvSpPr>
        <p:spPr>
          <a:xfrm>
            <a:off x="2282475" y="4318789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8" name="Google Shape;458;p29"/>
          <p:cNvSpPr/>
          <p:nvPr/>
        </p:nvSpPr>
        <p:spPr>
          <a:xfrm>
            <a:off x="2282475" y="4427364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9" name="Google Shape;459;p29"/>
          <p:cNvSpPr/>
          <p:nvPr/>
        </p:nvSpPr>
        <p:spPr>
          <a:xfrm>
            <a:off x="2282475" y="4535939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0" name="Google Shape;460;p29"/>
          <p:cNvSpPr/>
          <p:nvPr/>
        </p:nvSpPr>
        <p:spPr>
          <a:xfrm>
            <a:off x="2282475" y="4644514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1" name="Google Shape;461;p29"/>
          <p:cNvSpPr/>
          <p:nvPr/>
        </p:nvSpPr>
        <p:spPr>
          <a:xfrm>
            <a:off x="2282475" y="4753089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2" name="Google Shape;462;p29"/>
          <p:cNvSpPr/>
          <p:nvPr/>
        </p:nvSpPr>
        <p:spPr>
          <a:xfrm>
            <a:off x="2282475" y="4861664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29"/>
          <p:cNvSpPr/>
          <p:nvPr/>
        </p:nvSpPr>
        <p:spPr>
          <a:xfrm>
            <a:off x="2282475" y="4970239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4" name="Google Shape;464;p29"/>
          <p:cNvSpPr/>
          <p:nvPr/>
        </p:nvSpPr>
        <p:spPr>
          <a:xfrm>
            <a:off x="2282475" y="5078814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5" name="Google Shape;465;p29"/>
          <p:cNvSpPr/>
          <p:nvPr/>
        </p:nvSpPr>
        <p:spPr>
          <a:xfrm>
            <a:off x="2282475" y="5187389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6" name="Google Shape;466;p29"/>
          <p:cNvSpPr/>
          <p:nvPr/>
        </p:nvSpPr>
        <p:spPr>
          <a:xfrm>
            <a:off x="2282475" y="5295964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7" name="Google Shape;467;p29"/>
          <p:cNvSpPr/>
          <p:nvPr/>
        </p:nvSpPr>
        <p:spPr>
          <a:xfrm>
            <a:off x="2978950" y="4318789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8" name="Google Shape;468;p29"/>
          <p:cNvSpPr/>
          <p:nvPr/>
        </p:nvSpPr>
        <p:spPr>
          <a:xfrm>
            <a:off x="2978950" y="4427364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9" name="Google Shape;469;p29"/>
          <p:cNvSpPr/>
          <p:nvPr/>
        </p:nvSpPr>
        <p:spPr>
          <a:xfrm>
            <a:off x="2978950" y="4535939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0" name="Google Shape;470;p29"/>
          <p:cNvSpPr/>
          <p:nvPr/>
        </p:nvSpPr>
        <p:spPr>
          <a:xfrm>
            <a:off x="2978950" y="4644514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1" name="Google Shape;471;p29"/>
          <p:cNvSpPr/>
          <p:nvPr/>
        </p:nvSpPr>
        <p:spPr>
          <a:xfrm>
            <a:off x="2978950" y="4753089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2" name="Google Shape;472;p29"/>
          <p:cNvSpPr/>
          <p:nvPr/>
        </p:nvSpPr>
        <p:spPr>
          <a:xfrm>
            <a:off x="2978950" y="4861664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3" name="Google Shape;473;p29"/>
          <p:cNvSpPr/>
          <p:nvPr/>
        </p:nvSpPr>
        <p:spPr>
          <a:xfrm>
            <a:off x="2978950" y="4970239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4" name="Google Shape;474;p29"/>
          <p:cNvSpPr/>
          <p:nvPr/>
        </p:nvSpPr>
        <p:spPr>
          <a:xfrm>
            <a:off x="2978950" y="5078814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5" name="Google Shape;475;p29"/>
          <p:cNvSpPr/>
          <p:nvPr/>
        </p:nvSpPr>
        <p:spPr>
          <a:xfrm>
            <a:off x="2978950" y="5187389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6" name="Google Shape;476;p29"/>
          <p:cNvSpPr/>
          <p:nvPr/>
        </p:nvSpPr>
        <p:spPr>
          <a:xfrm>
            <a:off x="2978950" y="5295964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7" name="Google Shape;477;p29"/>
          <p:cNvSpPr/>
          <p:nvPr/>
        </p:nvSpPr>
        <p:spPr>
          <a:xfrm>
            <a:off x="3675425" y="4318789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8" name="Google Shape;478;p29"/>
          <p:cNvSpPr/>
          <p:nvPr/>
        </p:nvSpPr>
        <p:spPr>
          <a:xfrm>
            <a:off x="3675425" y="4427364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9" name="Google Shape;479;p29"/>
          <p:cNvSpPr/>
          <p:nvPr/>
        </p:nvSpPr>
        <p:spPr>
          <a:xfrm>
            <a:off x="3675425" y="4535939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0" name="Google Shape;480;p29"/>
          <p:cNvSpPr/>
          <p:nvPr/>
        </p:nvSpPr>
        <p:spPr>
          <a:xfrm>
            <a:off x="3675425" y="4644514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1" name="Google Shape;481;p29"/>
          <p:cNvSpPr/>
          <p:nvPr/>
        </p:nvSpPr>
        <p:spPr>
          <a:xfrm>
            <a:off x="3675425" y="4753089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2" name="Google Shape;482;p29"/>
          <p:cNvSpPr/>
          <p:nvPr/>
        </p:nvSpPr>
        <p:spPr>
          <a:xfrm>
            <a:off x="3675425" y="4861664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3" name="Google Shape;483;p29"/>
          <p:cNvSpPr/>
          <p:nvPr/>
        </p:nvSpPr>
        <p:spPr>
          <a:xfrm>
            <a:off x="3675425" y="4970239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4" name="Google Shape;484;p29"/>
          <p:cNvSpPr/>
          <p:nvPr/>
        </p:nvSpPr>
        <p:spPr>
          <a:xfrm>
            <a:off x="3675425" y="5078814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5" name="Google Shape;485;p29"/>
          <p:cNvSpPr/>
          <p:nvPr/>
        </p:nvSpPr>
        <p:spPr>
          <a:xfrm>
            <a:off x="3675425" y="5187389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6" name="Google Shape;486;p29"/>
          <p:cNvSpPr/>
          <p:nvPr/>
        </p:nvSpPr>
        <p:spPr>
          <a:xfrm>
            <a:off x="3675425" y="5295964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7" name="Google Shape;487;p29"/>
          <p:cNvSpPr/>
          <p:nvPr/>
        </p:nvSpPr>
        <p:spPr>
          <a:xfrm>
            <a:off x="4371900" y="4318789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8" name="Google Shape;488;p29"/>
          <p:cNvSpPr/>
          <p:nvPr/>
        </p:nvSpPr>
        <p:spPr>
          <a:xfrm>
            <a:off x="4371900" y="4427364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9" name="Google Shape;489;p29"/>
          <p:cNvSpPr/>
          <p:nvPr/>
        </p:nvSpPr>
        <p:spPr>
          <a:xfrm>
            <a:off x="4371900" y="4535939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0" name="Google Shape;490;p29"/>
          <p:cNvSpPr/>
          <p:nvPr/>
        </p:nvSpPr>
        <p:spPr>
          <a:xfrm>
            <a:off x="4371900" y="4644514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1" name="Google Shape;491;p29"/>
          <p:cNvSpPr/>
          <p:nvPr/>
        </p:nvSpPr>
        <p:spPr>
          <a:xfrm>
            <a:off x="4371900" y="4753089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2" name="Google Shape;492;p29"/>
          <p:cNvSpPr/>
          <p:nvPr/>
        </p:nvSpPr>
        <p:spPr>
          <a:xfrm>
            <a:off x="4371900" y="4861664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3" name="Google Shape;493;p29"/>
          <p:cNvSpPr/>
          <p:nvPr/>
        </p:nvSpPr>
        <p:spPr>
          <a:xfrm>
            <a:off x="4371900" y="4970239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4" name="Google Shape;494;p29"/>
          <p:cNvSpPr/>
          <p:nvPr/>
        </p:nvSpPr>
        <p:spPr>
          <a:xfrm>
            <a:off x="4371900" y="5078814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5" name="Google Shape;495;p29"/>
          <p:cNvSpPr/>
          <p:nvPr/>
        </p:nvSpPr>
        <p:spPr>
          <a:xfrm>
            <a:off x="4371900" y="5187389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6" name="Google Shape;496;p29"/>
          <p:cNvSpPr/>
          <p:nvPr/>
        </p:nvSpPr>
        <p:spPr>
          <a:xfrm>
            <a:off x="4371900" y="5295964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7" name="Google Shape;497;p29"/>
          <p:cNvSpPr/>
          <p:nvPr/>
        </p:nvSpPr>
        <p:spPr>
          <a:xfrm>
            <a:off x="5068375" y="4318789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8" name="Google Shape;498;p29"/>
          <p:cNvSpPr/>
          <p:nvPr/>
        </p:nvSpPr>
        <p:spPr>
          <a:xfrm>
            <a:off x="5068375" y="4427364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9" name="Google Shape;499;p29"/>
          <p:cNvSpPr/>
          <p:nvPr/>
        </p:nvSpPr>
        <p:spPr>
          <a:xfrm>
            <a:off x="5068375" y="4535939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0" name="Google Shape;500;p29"/>
          <p:cNvSpPr/>
          <p:nvPr/>
        </p:nvSpPr>
        <p:spPr>
          <a:xfrm>
            <a:off x="5068375" y="4644514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1" name="Google Shape;501;p29"/>
          <p:cNvSpPr/>
          <p:nvPr/>
        </p:nvSpPr>
        <p:spPr>
          <a:xfrm>
            <a:off x="5068375" y="4753089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2" name="Google Shape;502;p29"/>
          <p:cNvSpPr/>
          <p:nvPr/>
        </p:nvSpPr>
        <p:spPr>
          <a:xfrm>
            <a:off x="5068375" y="4861664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3" name="Google Shape;503;p29"/>
          <p:cNvSpPr/>
          <p:nvPr/>
        </p:nvSpPr>
        <p:spPr>
          <a:xfrm>
            <a:off x="5068375" y="4970239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4" name="Google Shape;504;p29"/>
          <p:cNvSpPr/>
          <p:nvPr/>
        </p:nvSpPr>
        <p:spPr>
          <a:xfrm>
            <a:off x="5068375" y="5078814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5" name="Google Shape;505;p29"/>
          <p:cNvSpPr/>
          <p:nvPr/>
        </p:nvSpPr>
        <p:spPr>
          <a:xfrm>
            <a:off x="5068375" y="5187389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6" name="Google Shape;506;p29"/>
          <p:cNvSpPr/>
          <p:nvPr/>
        </p:nvSpPr>
        <p:spPr>
          <a:xfrm>
            <a:off x="5068375" y="5295964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7" name="Google Shape;507;p29"/>
          <p:cNvSpPr/>
          <p:nvPr/>
        </p:nvSpPr>
        <p:spPr>
          <a:xfrm>
            <a:off x="5764850" y="4318789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8" name="Google Shape;508;p29"/>
          <p:cNvSpPr/>
          <p:nvPr/>
        </p:nvSpPr>
        <p:spPr>
          <a:xfrm>
            <a:off x="5764850" y="4427364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9" name="Google Shape;509;p29"/>
          <p:cNvSpPr/>
          <p:nvPr/>
        </p:nvSpPr>
        <p:spPr>
          <a:xfrm>
            <a:off x="5764850" y="4535939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0" name="Google Shape;510;p29"/>
          <p:cNvSpPr/>
          <p:nvPr/>
        </p:nvSpPr>
        <p:spPr>
          <a:xfrm>
            <a:off x="5764850" y="4644514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1" name="Google Shape;511;p29"/>
          <p:cNvSpPr/>
          <p:nvPr/>
        </p:nvSpPr>
        <p:spPr>
          <a:xfrm>
            <a:off x="5764850" y="4753089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2" name="Google Shape;512;p29"/>
          <p:cNvSpPr/>
          <p:nvPr/>
        </p:nvSpPr>
        <p:spPr>
          <a:xfrm>
            <a:off x="5764850" y="4861664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3" name="Google Shape;513;p29"/>
          <p:cNvSpPr/>
          <p:nvPr/>
        </p:nvSpPr>
        <p:spPr>
          <a:xfrm>
            <a:off x="5764850" y="4970239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4" name="Google Shape;514;p29"/>
          <p:cNvSpPr/>
          <p:nvPr/>
        </p:nvSpPr>
        <p:spPr>
          <a:xfrm>
            <a:off x="5764850" y="5078814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5" name="Google Shape;515;p29"/>
          <p:cNvSpPr/>
          <p:nvPr/>
        </p:nvSpPr>
        <p:spPr>
          <a:xfrm>
            <a:off x="5764850" y="5187389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6" name="Google Shape;516;p29"/>
          <p:cNvSpPr/>
          <p:nvPr/>
        </p:nvSpPr>
        <p:spPr>
          <a:xfrm>
            <a:off x="5764850" y="5295964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7" name="Google Shape;517;p29"/>
          <p:cNvSpPr/>
          <p:nvPr/>
        </p:nvSpPr>
        <p:spPr>
          <a:xfrm>
            <a:off x="6461325" y="4318789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8" name="Google Shape;518;p29"/>
          <p:cNvSpPr/>
          <p:nvPr/>
        </p:nvSpPr>
        <p:spPr>
          <a:xfrm>
            <a:off x="6461325" y="4427364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9" name="Google Shape;519;p29"/>
          <p:cNvSpPr/>
          <p:nvPr/>
        </p:nvSpPr>
        <p:spPr>
          <a:xfrm>
            <a:off x="6461325" y="4535939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0" name="Google Shape;520;p29"/>
          <p:cNvSpPr/>
          <p:nvPr/>
        </p:nvSpPr>
        <p:spPr>
          <a:xfrm>
            <a:off x="6461325" y="4644514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1" name="Google Shape;521;p29"/>
          <p:cNvSpPr/>
          <p:nvPr/>
        </p:nvSpPr>
        <p:spPr>
          <a:xfrm>
            <a:off x="6461325" y="4753089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2" name="Google Shape;522;p29"/>
          <p:cNvSpPr/>
          <p:nvPr/>
        </p:nvSpPr>
        <p:spPr>
          <a:xfrm>
            <a:off x="6461325" y="4861664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3" name="Google Shape;523;p29"/>
          <p:cNvSpPr/>
          <p:nvPr/>
        </p:nvSpPr>
        <p:spPr>
          <a:xfrm>
            <a:off x="6461325" y="4970239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4" name="Google Shape;524;p29"/>
          <p:cNvSpPr/>
          <p:nvPr/>
        </p:nvSpPr>
        <p:spPr>
          <a:xfrm>
            <a:off x="6461325" y="5078814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5" name="Google Shape;525;p29"/>
          <p:cNvSpPr/>
          <p:nvPr/>
        </p:nvSpPr>
        <p:spPr>
          <a:xfrm>
            <a:off x="6461325" y="5187389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6" name="Google Shape;526;p29"/>
          <p:cNvSpPr/>
          <p:nvPr/>
        </p:nvSpPr>
        <p:spPr>
          <a:xfrm>
            <a:off x="6461325" y="5295964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7" name="Google Shape;527;p29"/>
          <p:cNvSpPr/>
          <p:nvPr/>
        </p:nvSpPr>
        <p:spPr>
          <a:xfrm>
            <a:off x="7157800" y="4318789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8" name="Google Shape;528;p29"/>
          <p:cNvSpPr/>
          <p:nvPr/>
        </p:nvSpPr>
        <p:spPr>
          <a:xfrm>
            <a:off x="7157800" y="4427364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9" name="Google Shape;529;p29"/>
          <p:cNvSpPr/>
          <p:nvPr/>
        </p:nvSpPr>
        <p:spPr>
          <a:xfrm>
            <a:off x="7157800" y="4535939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0" name="Google Shape;530;p29"/>
          <p:cNvSpPr/>
          <p:nvPr/>
        </p:nvSpPr>
        <p:spPr>
          <a:xfrm>
            <a:off x="7157800" y="4644514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1" name="Google Shape;531;p29"/>
          <p:cNvSpPr/>
          <p:nvPr/>
        </p:nvSpPr>
        <p:spPr>
          <a:xfrm>
            <a:off x="7157800" y="4753089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2" name="Google Shape;532;p29"/>
          <p:cNvSpPr/>
          <p:nvPr/>
        </p:nvSpPr>
        <p:spPr>
          <a:xfrm>
            <a:off x="7157800" y="4861664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3" name="Google Shape;533;p29"/>
          <p:cNvSpPr/>
          <p:nvPr/>
        </p:nvSpPr>
        <p:spPr>
          <a:xfrm>
            <a:off x="7157800" y="4970239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4" name="Google Shape;534;p29"/>
          <p:cNvSpPr/>
          <p:nvPr/>
        </p:nvSpPr>
        <p:spPr>
          <a:xfrm>
            <a:off x="7157800" y="5078814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5" name="Google Shape;535;p29"/>
          <p:cNvSpPr/>
          <p:nvPr/>
        </p:nvSpPr>
        <p:spPr>
          <a:xfrm>
            <a:off x="7157800" y="5187389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6" name="Google Shape;536;p29"/>
          <p:cNvSpPr/>
          <p:nvPr/>
        </p:nvSpPr>
        <p:spPr>
          <a:xfrm>
            <a:off x="7157800" y="5295964"/>
            <a:ext cx="574500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erior quote three column">
  <p:cSld name="CUSTOM_4_9">
    <p:spTree>
      <p:nvGrpSpPr>
        <p:cNvPr id="1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p30"/>
          <p:cNvSpPr txBox="1">
            <a:spLocks noGrp="1"/>
          </p:cNvSpPr>
          <p:nvPr>
            <p:ph type="subTitle" idx="1"/>
          </p:nvPr>
        </p:nvSpPr>
        <p:spPr>
          <a:xfrm>
            <a:off x="447775" y="55441"/>
            <a:ext cx="5148900" cy="816300"/>
          </a:xfrm>
          <a:prstGeom prst="rect">
            <a:avLst/>
          </a:prstGeom>
        </p:spPr>
        <p:txBody>
          <a:bodyPr spcFirstLastPara="1" wrap="square" lIns="438900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Text Medium"/>
              <a:buNone/>
              <a:defRPr sz="10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Text Medium"/>
              <a:buNone/>
              <a:defRPr sz="10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Text Medium"/>
              <a:buNone/>
              <a:defRPr sz="10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Text Medium"/>
              <a:buNone/>
              <a:defRPr sz="10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Text Medium"/>
              <a:buNone/>
              <a:defRPr sz="10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Text Medium"/>
              <a:buNone/>
              <a:defRPr sz="10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Text Medium"/>
              <a:buNone/>
              <a:defRPr sz="10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Text Medium"/>
              <a:buNone/>
              <a:defRPr sz="10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Text Medium"/>
              <a:buNone/>
              <a:defRPr sz="10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9pPr>
          </a:lstStyle>
          <a:p>
            <a:endParaRPr/>
          </a:p>
        </p:txBody>
      </p:sp>
      <p:sp>
        <p:nvSpPr>
          <p:cNvPr id="539" name="Google Shape;539;p30"/>
          <p:cNvSpPr txBox="1">
            <a:spLocks noGrp="1"/>
          </p:cNvSpPr>
          <p:nvPr>
            <p:ph type="title"/>
          </p:nvPr>
        </p:nvSpPr>
        <p:spPr>
          <a:xfrm>
            <a:off x="885050" y="871750"/>
            <a:ext cx="10422000" cy="553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1pPr>
            <a:lvl2pPr lvl="1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2pPr>
            <a:lvl3pPr lvl="2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3pPr>
            <a:lvl4pPr lvl="3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4pPr>
            <a:lvl5pPr lvl="4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5pPr>
            <a:lvl6pPr lvl="5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6pPr>
            <a:lvl7pPr lvl="6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7pPr>
            <a:lvl8pPr lvl="7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8pPr>
            <a:lvl9pPr lvl="8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9pPr>
          </a:lstStyle>
          <a:p>
            <a:endParaRPr/>
          </a:p>
        </p:txBody>
      </p:sp>
      <p:cxnSp>
        <p:nvCxnSpPr>
          <p:cNvPr id="540" name="Google Shape;540;p30"/>
          <p:cNvCxnSpPr/>
          <p:nvPr/>
        </p:nvCxnSpPr>
        <p:spPr>
          <a:xfrm rot="10800000">
            <a:off x="447775" y="100"/>
            <a:ext cx="0" cy="8865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41" name="Google Shape;541;p30"/>
          <p:cNvCxnSpPr/>
          <p:nvPr/>
        </p:nvCxnSpPr>
        <p:spPr>
          <a:xfrm rot="10800000">
            <a:off x="447767" y="6401400"/>
            <a:ext cx="0" cy="4566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42" name="Google Shape;542;p30"/>
          <p:cNvSpPr txBox="1">
            <a:spLocks noGrp="1"/>
          </p:cNvSpPr>
          <p:nvPr>
            <p:ph type="sldNum" idx="12"/>
          </p:nvPr>
        </p:nvSpPr>
        <p:spPr>
          <a:xfrm>
            <a:off x="81975" y="6169556"/>
            <a:ext cx="731700" cy="14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1pPr>
            <a:lvl2pPr lvl="1" algn="ctr" rtl="0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2pPr>
            <a:lvl3pPr lvl="2" algn="ctr" rtl="0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3pPr>
            <a:lvl4pPr lvl="3" algn="ctr" rtl="0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4pPr>
            <a:lvl5pPr lvl="4" algn="ctr" rtl="0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5pPr>
            <a:lvl6pPr lvl="5" algn="ctr" rtl="0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6pPr>
            <a:lvl7pPr lvl="6" algn="ctr" rtl="0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7pPr>
            <a:lvl8pPr lvl="7" algn="ctr" rtl="0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8pPr>
            <a:lvl9pPr lvl="8" algn="ctr" rtl="0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543" name="Google Shape;543;p30"/>
          <p:cNvPicPr preferRelativeResize="0"/>
          <p:nvPr/>
        </p:nvPicPr>
        <p:blipFill rotWithShape="1">
          <a:blip r:embed="rId2">
            <a:alphaModFix/>
          </a:blip>
          <a:srcRect t="327" b="317"/>
          <a:stretch/>
        </p:blipFill>
        <p:spPr>
          <a:xfrm>
            <a:off x="10711279" y="6313250"/>
            <a:ext cx="975850" cy="228121"/>
          </a:xfrm>
          <a:prstGeom prst="rect">
            <a:avLst/>
          </a:prstGeom>
          <a:noFill/>
          <a:ln>
            <a:noFill/>
          </a:ln>
        </p:spPr>
      </p:pic>
      <p:sp>
        <p:nvSpPr>
          <p:cNvPr id="544" name="Google Shape;544;p30"/>
          <p:cNvSpPr txBox="1">
            <a:spLocks noGrp="1"/>
          </p:cNvSpPr>
          <p:nvPr>
            <p:ph type="subTitle" idx="2"/>
          </p:nvPr>
        </p:nvSpPr>
        <p:spPr>
          <a:xfrm>
            <a:off x="885125" y="1424950"/>
            <a:ext cx="10422000" cy="705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1pPr>
            <a:lvl2pPr lvl="1" algn="ctr" rtl="0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2pPr>
            <a:lvl3pPr lvl="2" algn="ctr" rtl="0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3pPr>
            <a:lvl4pPr lvl="3" algn="ctr" rtl="0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4pPr>
            <a:lvl5pPr lvl="4" algn="ctr" rtl="0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5pPr>
            <a:lvl6pPr lvl="5" algn="ctr" rtl="0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6pPr>
            <a:lvl7pPr lvl="6" algn="ctr" rtl="0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7pPr>
            <a:lvl8pPr lvl="7" algn="ctr" rtl="0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8pPr>
            <a:lvl9pPr lvl="8" algn="ctr" rtl="0">
              <a:spcBef>
                <a:spcPts val="500"/>
              </a:spcBef>
              <a:spcAft>
                <a:spcPts val="500"/>
              </a:spcAft>
              <a:buNone/>
              <a:defRPr sz="18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45" name="Google Shape;545;p30"/>
          <p:cNvSpPr txBox="1">
            <a:spLocks noGrp="1"/>
          </p:cNvSpPr>
          <p:nvPr>
            <p:ph type="subTitle" idx="3"/>
          </p:nvPr>
        </p:nvSpPr>
        <p:spPr>
          <a:xfrm>
            <a:off x="885050" y="6169550"/>
            <a:ext cx="8002500" cy="559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cxnSp>
        <p:nvCxnSpPr>
          <p:cNvPr id="546" name="Google Shape;546;p30"/>
          <p:cNvCxnSpPr/>
          <p:nvPr/>
        </p:nvCxnSpPr>
        <p:spPr>
          <a:xfrm>
            <a:off x="4307600" y="2776950"/>
            <a:ext cx="0" cy="2302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547" name="Google Shape;547;p30"/>
          <p:cNvCxnSpPr/>
          <p:nvPr/>
        </p:nvCxnSpPr>
        <p:spPr>
          <a:xfrm>
            <a:off x="7890550" y="2776950"/>
            <a:ext cx="0" cy="2302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548" name="Google Shape;548;p30"/>
          <p:cNvSpPr txBox="1">
            <a:spLocks noGrp="1"/>
          </p:cNvSpPr>
          <p:nvPr>
            <p:ph type="subTitle" idx="4"/>
          </p:nvPr>
        </p:nvSpPr>
        <p:spPr>
          <a:xfrm>
            <a:off x="1140925" y="4681050"/>
            <a:ext cx="2750400" cy="426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9pPr>
          </a:lstStyle>
          <a:p>
            <a:endParaRPr/>
          </a:p>
        </p:txBody>
      </p:sp>
      <p:sp>
        <p:nvSpPr>
          <p:cNvPr id="549" name="Google Shape;549;p30"/>
          <p:cNvSpPr txBox="1">
            <a:spLocks noGrp="1"/>
          </p:cNvSpPr>
          <p:nvPr>
            <p:ph type="subTitle" idx="5"/>
          </p:nvPr>
        </p:nvSpPr>
        <p:spPr>
          <a:xfrm>
            <a:off x="1140925" y="2813710"/>
            <a:ext cx="2750400" cy="1548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550" name="Google Shape;550;p30"/>
          <p:cNvSpPr txBox="1">
            <a:spLocks noGrp="1"/>
          </p:cNvSpPr>
          <p:nvPr>
            <p:ph type="subTitle" idx="6"/>
          </p:nvPr>
        </p:nvSpPr>
        <p:spPr>
          <a:xfrm>
            <a:off x="4723875" y="2813710"/>
            <a:ext cx="2750400" cy="1548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551" name="Google Shape;551;p30"/>
          <p:cNvSpPr txBox="1">
            <a:spLocks noGrp="1"/>
          </p:cNvSpPr>
          <p:nvPr>
            <p:ph type="subTitle" idx="7"/>
          </p:nvPr>
        </p:nvSpPr>
        <p:spPr>
          <a:xfrm>
            <a:off x="8306825" y="2813710"/>
            <a:ext cx="2750400" cy="1548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552" name="Google Shape;552;p30"/>
          <p:cNvSpPr txBox="1">
            <a:spLocks noGrp="1"/>
          </p:cNvSpPr>
          <p:nvPr>
            <p:ph type="subTitle" idx="8"/>
          </p:nvPr>
        </p:nvSpPr>
        <p:spPr>
          <a:xfrm>
            <a:off x="4720800" y="4681050"/>
            <a:ext cx="2750400" cy="426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9pPr>
          </a:lstStyle>
          <a:p>
            <a:endParaRPr/>
          </a:p>
        </p:txBody>
      </p:sp>
      <p:sp>
        <p:nvSpPr>
          <p:cNvPr id="553" name="Google Shape;553;p30"/>
          <p:cNvSpPr txBox="1">
            <a:spLocks noGrp="1"/>
          </p:cNvSpPr>
          <p:nvPr>
            <p:ph type="subTitle" idx="9"/>
          </p:nvPr>
        </p:nvSpPr>
        <p:spPr>
          <a:xfrm>
            <a:off x="8306825" y="4681050"/>
            <a:ext cx="2750400" cy="426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9pPr>
          </a:lstStyle>
          <a:p>
            <a:endParaRPr/>
          </a:p>
        </p:txBody>
      </p:sp>
      <p:pic>
        <p:nvPicPr>
          <p:cNvPr id="554" name="Google Shape;554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44805" y="2217196"/>
            <a:ext cx="553219" cy="55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5" name="Google Shape;555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27759" y="2217196"/>
            <a:ext cx="553219" cy="55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6" name="Google Shape;556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10712" y="2217196"/>
            <a:ext cx="553219" cy="553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erior quote two column">
  <p:cSld name="CUSTOM_4_8"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p31"/>
          <p:cNvSpPr txBox="1">
            <a:spLocks noGrp="1"/>
          </p:cNvSpPr>
          <p:nvPr>
            <p:ph type="subTitle" idx="1"/>
          </p:nvPr>
        </p:nvSpPr>
        <p:spPr>
          <a:xfrm>
            <a:off x="447775" y="55441"/>
            <a:ext cx="5148900" cy="816300"/>
          </a:xfrm>
          <a:prstGeom prst="rect">
            <a:avLst/>
          </a:prstGeom>
        </p:spPr>
        <p:txBody>
          <a:bodyPr spcFirstLastPara="1" wrap="square" lIns="438900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Text Medium"/>
              <a:buNone/>
              <a:defRPr sz="10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Text Medium"/>
              <a:buNone/>
              <a:defRPr sz="10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Text Medium"/>
              <a:buNone/>
              <a:defRPr sz="10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Text Medium"/>
              <a:buNone/>
              <a:defRPr sz="10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Text Medium"/>
              <a:buNone/>
              <a:defRPr sz="10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Text Medium"/>
              <a:buNone/>
              <a:defRPr sz="10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Text Medium"/>
              <a:buNone/>
              <a:defRPr sz="10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Text Medium"/>
              <a:buNone/>
              <a:defRPr sz="10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Text Medium"/>
              <a:buNone/>
              <a:defRPr sz="10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9pPr>
          </a:lstStyle>
          <a:p>
            <a:endParaRPr/>
          </a:p>
        </p:txBody>
      </p:sp>
      <p:sp>
        <p:nvSpPr>
          <p:cNvPr id="559" name="Google Shape;559;p31"/>
          <p:cNvSpPr txBox="1">
            <a:spLocks noGrp="1"/>
          </p:cNvSpPr>
          <p:nvPr>
            <p:ph type="title"/>
          </p:nvPr>
        </p:nvSpPr>
        <p:spPr>
          <a:xfrm>
            <a:off x="885050" y="871750"/>
            <a:ext cx="10422000" cy="553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1pPr>
            <a:lvl2pPr lvl="1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2pPr>
            <a:lvl3pPr lvl="2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3pPr>
            <a:lvl4pPr lvl="3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4pPr>
            <a:lvl5pPr lvl="4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5pPr>
            <a:lvl6pPr lvl="5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6pPr>
            <a:lvl7pPr lvl="6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7pPr>
            <a:lvl8pPr lvl="7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8pPr>
            <a:lvl9pPr lvl="8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9pPr>
          </a:lstStyle>
          <a:p>
            <a:endParaRPr/>
          </a:p>
        </p:txBody>
      </p:sp>
      <p:cxnSp>
        <p:nvCxnSpPr>
          <p:cNvPr id="560" name="Google Shape;560;p31"/>
          <p:cNvCxnSpPr/>
          <p:nvPr/>
        </p:nvCxnSpPr>
        <p:spPr>
          <a:xfrm rot="10800000">
            <a:off x="447775" y="100"/>
            <a:ext cx="0" cy="8865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61" name="Google Shape;561;p31"/>
          <p:cNvCxnSpPr/>
          <p:nvPr/>
        </p:nvCxnSpPr>
        <p:spPr>
          <a:xfrm rot="10800000">
            <a:off x="447767" y="6401400"/>
            <a:ext cx="0" cy="4566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62" name="Google Shape;562;p31"/>
          <p:cNvSpPr txBox="1">
            <a:spLocks noGrp="1"/>
          </p:cNvSpPr>
          <p:nvPr>
            <p:ph type="sldNum" idx="12"/>
          </p:nvPr>
        </p:nvSpPr>
        <p:spPr>
          <a:xfrm>
            <a:off x="81975" y="6169556"/>
            <a:ext cx="731700" cy="14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1pPr>
            <a:lvl2pPr lvl="1" algn="ctr" rtl="0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2pPr>
            <a:lvl3pPr lvl="2" algn="ctr" rtl="0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3pPr>
            <a:lvl4pPr lvl="3" algn="ctr" rtl="0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4pPr>
            <a:lvl5pPr lvl="4" algn="ctr" rtl="0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5pPr>
            <a:lvl6pPr lvl="5" algn="ctr" rtl="0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6pPr>
            <a:lvl7pPr lvl="6" algn="ctr" rtl="0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7pPr>
            <a:lvl8pPr lvl="7" algn="ctr" rtl="0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8pPr>
            <a:lvl9pPr lvl="8" algn="ctr" rtl="0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563" name="Google Shape;563;p31"/>
          <p:cNvPicPr preferRelativeResize="0"/>
          <p:nvPr/>
        </p:nvPicPr>
        <p:blipFill rotWithShape="1">
          <a:blip r:embed="rId2">
            <a:alphaModFix/>
          </a:blip>
          <a:srcRect t="327" b="317"/>
          <a:stretch/>
        </p:blipFill>
        <p:spPr>
          <a:xfrm>
            <a:off x="10711279" y="6313250"/>
            <a:ext cx="975850" cy="228121"/>
          </a:xfrm>
          <a:prstGeom prst="rect">
            <a:avLst/>
          </a:prstGeom>
          <a:noFill/>
          <a:ln>
            <a:noFill/>
          </a:ln>
        </p:spPr>
      </p:pic>
      <p:sp>
        <p:nvSpPr>
          <p:cNvPr id="564" name="Google Shape;564;p31"/>
          <p:cNvSpPr txBox="1">
            <a:spLocks noGrp="1"/>
          </p:cNvSpPr>
          <p:nvPr>
            <p:ph type="subTitle" idx="2"/>
          </p:nvPr>
        </p:nvSpPr>
        <p:spPr>
          <a:xfrm>
            <a:off x="885125" y="1424950"/>
            <a:ext cx="10422000" cy="705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1pPr>
            <a:lvl2pPr lvl="1" algn="ctr" rtl="0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2pPr>
            <a:lvl3pPr lvl="2" algn="ctr" rtl="0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3pPr>
            <a:lvl4pPr lvl="3" algn="ctr" rtl="0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4pPr>
            <a:lvl5pPr lvl="4" algn="ctr" rtl="0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5pPr>
            <a:lvl6pPr lvl="5" algn="ctr" rtl="0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6pPr>
            <a:lvl7pPr lvl="6" algn="ctr" rtl="0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7pPr>
            <a:lvl8pPr lvl="7" algn="ctr" rtl="0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8pPr>
            <a:lvl9pPr lvl="8" algn="ctr" rtl="0">
              <a:spcBef>
                <a:spcPts val="500"/>
              </a:spcBef>
              <a:spcAft>
                <a:spcPts val="500"/>
              </a:spcAft>
              <a:buNone/>
              <a:defRPr sz="18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65" name="Google Shape;565;p31"/>
          <p:cNvSpPr txBox="1">
            <a:spLocks noGrp="1"/>
          </p:cNvSpPr>
          <p:nvPr>
            <p:ph type="subTitle" idx="3"/>
          </p:nvPr>
        </p:nvSpPr>
        <p:spPr>
          <a:xfrm>
            <a:off x="885050" y="6169550"/>
            <a:ext cx="8002500" cy="559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cxnSp>
        <p:nvCxnSpPr>
          <p:cNvPr id="566" name="Google Shape;566;p31"/>
          <p:cNvCxnSpPr/>
          <p:nvPr/>
        </p:nvCxnSpPr>
        <p:spPr>
          <a:xfrm>
            <a:off x="6098909" y="2796200"/>
            <a:ext cx="0" cy="2923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567" name="Google Shape;567;p31"/>
          <p:cNvSpPr txBox="1">
            <a:spLocks noGrp="1"/>
          </p:cNvSpPr>
          <p:nvPr>
            <p:ph type="subTitle" idx="4"/>
          </p:nvPr>
        </p:nvSpPr>
        <p:spPr>
          <a:xfrm>
            <a:off x="1343125" y="5036725"/>
            <a:ext cx="4398000" cy="426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9pPr>
          </a:lstStyle>
          <a:p>
            <a:endParaRPr/>
          </a:p>
        </p:txBody>
      </p:sp>
      <p:sp>
        <p:nvSpPr>
          <p:cNvPr id="568" name="Google Shape;568;p31"/>
          <p:cNvSpPr txBox="1">
            <a:spLocks noGrp="1"/>
          </p:cNvSpPr>
          <p:nvPr>
            <p:ph type="subTitle" idx="5"/>
          </p:nvPr>
        </p:nvSpPr>
        <p:spPr>
          <a:xfrm>
            <a:off x="1343125" y="2848100"/>
            <a:ext cx="4398000" cy="1861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569" name="Google Shape;569;p31"/>
          <p:cNvSpPr txBox="1">
            <a:spLocks noGrp="1"/>
          </p:cNvSpPr>
          <p:nvPr>
            <p:ph type="subTitle" idx="6"/>
          </p:nvPr>
        </p:nvSpPr>
        <p:spPr>
          <a:xfrm>
            <a:off x="6529325" y="5036725"/>
            <a:ext cx="4398000" cy="426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9pPr>
          </a:lstStyle>
          <a:p>
            <a:endParaRPr/>
          </a:p>
        </p:txBody>
      </p:sp>
      <p:sp>
        <p:nvSpPr>
          <p:cNvPr id="570" name="Google Shape;570;p31"/>
          <p:cNvSpPr txBox="1">
            <a:spLocks noGrp="1"/>
          </p:cNvSpPr>
          <p:nvPr>
            <p:ph type="subTitle" idx="7"/>
          </p:nvPr>
        </p:nvSpPr>
        <p:spPr>
          <a:xfrm>
            <a:off x="6529325" y="2848100"/>
            <a:ext cx="4398000" cy="1861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pic>
        <p:nvPicPr>
          <p:cNvPr id="571" name="Google Shape;571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27082" y="2044890"/>
            <a:ext cx="731700" cy="731684"/>
          </a:xfrm>
          <a:prstGeom prst="rect">
            <a:avLst/>
          </a:prstGeom>
          <a:noFill/>
          <a:ln>
            <a:noFill/>
          </a:ln>
        </p:spPr>
      </p:pic>
      <p:pic>
        <p:nvPicPr>
          <p:cNvPr id="572" name="Google Shape;572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13282" y="2044890"/>
            <a:ext cx="731700" cy="7316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eme 2 Title">
  <p:cSld name="TITLE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4"/>
          <p:cNvSpPr/>
          <p:nvPr/>
        </p:nvSpPr>
        <p:spPr>
          <a:xfrm>
            <a:off x="9617175" y="5878875"/>
            <a:ext cx="2574900" cy="979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7" name="Google Shape;37;p4"/>
          <p:cNvSpPr txBox="1">
            <a:spLocks noGrp="1"/>
          </p:cNvSpPr>
          <p:nvPr>
            <p:ph type="subTitle" idx="1"/>
          </p:nvPr>
        </p:nvSpPr>
        <p:spPr>
          <a:xfrm>
            <a:off x="2083725" y="3521825"/>
            <a:ext cx="7533300" cy="914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4"/>
          <p:cNvSpPr txBox="1">
            <a:spLocks noGrp="1"/>
          </p:cNvSpPr>
          <p:nvPr>
            <p:ph type="title"/>
          </p:nvPr>
        </p:nvSpPr>
        <p:spPr>
          <a:xfrm>
            <a:off x="2083875" y="1743625"/>
            <a:ext cx="7533300" cy="16002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  <a:defRPr sz="4600">
                <a:solidFill>
                  <a:schemeClr val="lt1"/>
                </a:solidFill>
              </a:defRPr>
            </a:lvl1pPr>
            <a:lvl2pPr lvl="1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  <a:defRPr sz="4600">
                <a:solidFill>
                  <a:schemeClr val="lt1"/>
                </a:solidFill>
              </a:defRPr>
            </a:lvl2pPr>
            <a:lvl3pPr lvl="2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  <a:defRPr sz="4600">
                <a:solidFill>
                  <a:schemeClr val="lt1"/>
                </a:solidFill>
              </a:defRPr>
            </a:lvl3pPr>
            <a:lvl4pPr lvl="3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  <a:defRPr sz="4600">
                <a:solidFill>
                  <a:schemeClr val="lt1"/>
                </a:solidFill>
              </a:defRPr>
            </a:lvl4pPr>
            <a:lvl5pPr lvl="4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  <a:defRPr sz="4600">
                <a:solidFill>
                  <a:schemeClr val="lt1"/>
                </a:solidFill>
              </a:defRPr>
            </a:lvl5pPr>
            <a:lvl6pPr lvl="5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  <a:defRPr sz="4600">
                <a:solidFill>
                  <a:schemeClr val="lt1"/>
                </a:solidFill>
              </a:defRPr>
            </a:lvl6pPr>
            <a:lvl7pPr lvl="6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  <a:defRPr sz="4600">
                <a:solidFill>
                  <a:schemeClr val="lt1"/>
                </a:solidFill>
              </a:defRPr>
            </a:lvl7pPr>
            <a:lvl8pPr lvl="7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  <a:defRPr sz="4600">
                <a:solidFill>
                  <a:schemeClr val="lt1"/>
                </a:solidFill>
              </a:defRPr>
            </a:lvl8pPr>
            <a:lvl9pPr lvl="8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  <a:defRPr sz="4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9" name="Google Shape;39;p4"/>
          <p:cNvSpPr txBox="1">
            <a:spLocks noGrp="1"/>
          </p:cNvSpPr>
          <p:nvPr>
            <p:ph type="subTitle" idx="2"/>
          </p:nvPr>
        </p:nvSpPr>
        <p:spPr>
          <a:xfrm>
            <a:off x="2083725" y="4681700"/>
            <a:ext cx="2040300" cy="605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1pPr>
            <a:lvl2pPr lvl="1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2pPr>
            <a:lvl3pPr lvl="2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3pPr>
            <a:lvl4pPr lvl="3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4pPr>
            <a:lvl5pPr lvl="4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5pPr>
            <a:lvl6pPr lvl="5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6pPr>
            <a:lvl7pPr lvl="6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7pPr>
            <a:lvl8pPr lvl="7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8pPr>
            <a:lvl9pPr lvl="8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4"/>
          <p:cNvSpPr txBox="1">
            <a:spLocks noGrp="1"/>
          </p:cNvSpPr>
          <p:nvPr>
            <p:ph type="subTitle" idx="3"/>
          </p:nvPr>
        </p:nvSpPr>
        <p:spPr>
          <a:xfrm>
            <a:off x="4471850" y="4681700"/>
            <a:ext cx="2040300" cy="605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1pPr>
            <a:lvl2pPr lvl="1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2pPr>
            <a:lvl3pPr lvl="2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3pPr>
            <a:lvl4pPr lvl="3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4pPr>
            <a:lvl5pPr lvl="4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5pPr>
            <a:lvl6pPr lvl="5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6pPr>
            <a:lvl7pPr lvl="6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7pPr>
            <a:lvl8pPr lvl="7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8pPr>
            <a:lvl9pPr lvl="8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pic>
        <p:nvPicPr>
          <p:cNvPr id="41" name="Google Shape;41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106850" y="6203986"/>
            <a:ext cx="1580275" cy="37276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2" name="Google Shape;42;p4"/>
          <p:cNvCxnSpPr/>
          <p:nvPr/>
        </p:nvCxnSpPr>
        <p:spPr>
          <a:xfrm rot="10800000">
            <a:off x="447767" y="6401400"/>
            <a:ext cx="0" cy="456600"/>
          </a:xfrm>
          <a:prstGeom prst="straightConnector1">
            <a:avLst/>
          </a:prstGeom>
          <a:noFill/>
          <a:ln w="9525" cap="flat" cmpd="sng">
            <a:solidFill>
              <a:srgbClr val="EE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3" name="Google Shape;43;p4"/>
          <p:cNvSpPr txBox="1">
            <a:spLocks noGrp="1"/>
          </p:cNvSpPr>
          <p:nvPr>
            <p:ph type="sldNum" idx="12"/>
          </p:nvPr>
        </p:nvSpPr>
        <p:spPr>
          <a:xfrm>
            <a:off x="81975" y="6169556"/>
            <a:ext cx="731700" cy="14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1pPr>
            <a:lvl2pPr lvl="1" algn="ctr" rtl="0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2pPr>
            <a:lvl3pPr lvl="2" algn="ctr" rtl="0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3pPr>
            <a:lvl4pPr lvl="3" algn="ctr" rtl="0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4pPr>
            <a:lvl5pPr lvl="4" algn="ctr" rtl="0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5pPr>
            <a:lvl6pPr lvl="5" algn="ctr" rtl="0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6pPr>
            <a:lvl7pPr lvl="6" algn="ctr" rtl="0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7pPr>
            <a:lvl8pPr lvl="7" algn="ctr" rtl="0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8pPr>
            <a:lvl9pPr lvl="8" algn="ctr" rtl="0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erior quote large">
  <p:cSld name="CUSTOM_4_7"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p32"/>
          <p:cNvSpPr txBox="1">
            <a:spLocks noGrp="1"/>
          </p:cNvSpPr>
          <p:nvPr>
            <p:ph type="subTitle" idx="1"/>
          </p:nvPr>
        </p:nvSpPr>
        <p:spPr>
          <a:xfrm>
            <a:off x="447775" y="55441"/>
            <a:ext cx="5148900" cy="816300"/>
          </a:xfrm>
          <a:prstGeom prst="rect">
            <a:avLst/>
          </a:prstGeom>
        </p:spPr>
        <p:txBody>
          <a:bodyPr spcFirstLastPara="1" wrap="square" lIns="438900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Text Medium"/>
              <a:buNone/>
              <a:defRPr sz="10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Text Medium"/>
              <a:buNone/>
              <a:defRPr sz="10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Text Medium"/>
              <a:buNone/>
              <a:defRPr sz="10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Text Medium"/>
              <a:buNone/>
              <a:defRPr sz="10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Text Medium"/>
              <a:buNone/>
              <a:defRPr sz="10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Text Medium"/>
              <a:buNone/>
              <a:defRPr sz="10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Text Medium"/>
              <a:buNone/>
              <a:defRPr sz="10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Text Medium"/>
              <a:buNone/>
              <a:defRPr sz="10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Text Medium"/>
              <a:buNone/>
              <a:defRPr sz="10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9pPr>
          </a:lstStyle>
          <a:p>
            <a:endParaRPr/>
          </a:p>
        </p:txBody>
      </p:sp>
      <p:cxnSp>
        <p:nvCxnSpPr>
          <p:cNvPr id="575" name="Google Shape;575;p32"/>
          <p:cNvCxnSpPr/>
          <p:nvPr/>
        </p:nvCxnSpPr>
        <p:spPr>
          <a:xfrm rot="10800000">
            <a:off x="447775" y="100"/>
            <a:ext cx="0" cy="8865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76" name="Google Shape;576;p32"/>
          <p:cNvCxnSpPr/>
          <p:nvPr/>
        </p:nvCxnSpPr>
        <p:spPr>
          <a:xfrm rot="10800000">
            <a:off x="447767" y="6401400"/>
            <a:ext cx="0" cy="4566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77" name="Google Shape;577;p32"/>
          <p:cNvSpPr txBox="1">
            <a:spLocks noGrp="1"/>
          </p:cNvSpPr>
          <p:nvPr>
            <p:ph type="sldNum" idx="12"/>
          </p:nvPr>
        </p:nvSpPr>
        <p:spPr>
          <a:xfrm>
            <a:off x="81975" y="6169556"/>
            <a:ext cx="731700" cy="14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1pPr>
            <a:lvl2pPr lvl="1" algn="ctr" rtl="0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2pPr>
            <a:lvl3pPr lvl="2" algn="ctr" rtl="0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3pPr>
            <a:lvl4pPr lvl="3" algn="ctr" rtl="0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4pPr>
            <a:lvl5pPr lvl="4" algn="ctr" rtl="0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5pPr>
            <a:lvl6pPr lvl="5" algn="ctr" rtl="0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6pPr>
            <a:lvl7pPr lvl="6" algn="ctr" rtl="0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7pPr>
            <a:lvl8pPr lvl="7" algn="ctr" rtl="0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8pPr>
            <a:lvl9pPr lvl="8" algn="ctr" rtl="0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578" name="Google Shape;578;p32"/>
          <p:cNvPicPr preferRelativeResize="0"/>
          <p:nvPr/>
        </p:nvPicPr>
        <p:blipFill rotWithShape="1">
          <a:blip r:embed="rId2">
            <a:alphaModFix/>
          </a:blip>
          <a:srcRect t="327" b="317"/>
          <a:stretch/>
        </p:blipFill>
        <p:spPr>
          <a:xfrm>
            <a:off x="10711279" y="6313250"/>
            <a:ext cx="975850" cy="228121"/>
          </a:xfrm>
          <a:prstGeom prst="rect">
            <a:avLst/>
          </a:prstGeom>
          <a:noFill/>
          <a:ln>
            <a:noFill/>
          </a:ln>
        </p:spPr>
      </p:pic>
      <p:sp>
        <p:nvSpPr>
          <p:cNvPr id="579" name="Google Shape;579;p32"/>
          <p:cNvSpPr txBox="1">
            <a:spLocks noGrp="1"/>
          </p:cNvSpPr>
          <p:nvPr>
            <p:ph type="subTitle" idx="2"/>
          </p:nvPr>
        </p:nvSpPr>
        <p:spPr>
          <a:xfrm>
            <a:off x="885050" y="6169550"/>
            <a:ext cx="8002500" cy="559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80" name="Google Shape;580;p32"/>
          <p:cNvSpPr txBox="1">
            <a:spLocks noGrp="1"/>
          </p:cNvSpPr>
          <p:nvPr>
            <p:ph type="title"/>
          </p:nvPr>
        </p:nvSpPr>
        <p:spPr>
          <a:xfrm>
            <a:off x="4465550" y="1455375"/>
            <a:ext cx="6724800" cy="3200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9pPr>
          </a:lstStyle>
          <a:p>
            <a:endParaRPr/>
          </a:p>
        </p:txBody>
      </p:sp>
      <p:sp>
        <p:nvSpPr>
          <p:cNvPr id="581" name="Google Shape;581;p32"/>
          <p:cNvSpPr txBox="1">
            <a:spLocks noGrp="1"/>
          </p:cNvSpPr>
          <p:nvPr>
            <p:ph type="subTitle" idx="3"/>
          </p:nvPr>
        </p:nvSpPr>
        <p:spPr>
          <a:xfrm>
            <a:off x="4465600" y="5036725"/>
            <a:ext cx="4097700" cy="426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>
            <a:endParaRPr/>
          </a:p>
        </p:txBody>
      </p:sp>
      <p:pic>
        <p:nvPicPr>
          <p:cNvPr id="582" name="Google Shape;582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19450" y="1298452"/>
            <a:ext cx="731700" cy="7316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erior two by two">
  <p:cSld name="CUSTOM_4_6"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p33"/>
          <p:cNvSpPr txBox="1">
            <a:spLocks noGrp="1"/>
          </p:cNvSpPr>
          <p:nvPr>
            <p:ph type="subTitle" idx="1"/>
          </p:nvPr>
        </p:nvSpPr>
        <p:spPr>
          <a:xfrm>
            <a:off x="447775" y="55441"/>
            <a:ext cx="5148900" cy="816300"/>
          </a:xfrm>
          <a:prstGeom prst="rect">
            <a:avLst/>
          </a:prstGeom>
        </p:spPr>
        <p:txBody>
          <a:bodyPr spcFirstLastPara="1" wrap="square" lIns="438900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Text Medium"/>
              <a:buNone/>
              <a:defRPr sz="10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Text Medium"/>
              <a:buNone/>
              <a:defRPr sz="10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Text Medium"/>
              <a:buNone/>
              <a:defRPr sz="10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Text Medium"/>
              <a:buNone/>
              <a:defRPr sz="10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Text Medium"/>
              <a:buNone/>
              <a:defRPr sz="10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Text Medium"/>
              <a:buNone/>
              <a:defRPr sz="10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Text Medium"/>
              <a:buNone/>
              <a:defRPr sz="10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Text Medium"/>
              <a:buNone/>
              <a:defRPr sz="10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Text Medium"/>
              <a:buNone/>
              <a:defRPr sz="10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9pPr>
          </a:lstStyle>
          <a:p>
            <a:endParaRPr/>
          </a:p>
        </p:txBody>
      </p:sp>
      <p:sp>
        <p:nvSpPr>
          <p:cNvPr id="585" name="Google Shape;585;p33"/>
          <p:cNvSpPr txBox="1">
            <a:spLocks noGrp="1"/>
          </p:cNvSpPr>
          <p:nvPr>
            <p:ph type="title"/>
          </p:nvPr>
        </p:nvSpPr>
        <p:spPr>
          <a:xfrm>
            <a:off x="885050" y="871750"/>
            <a:ext cx="10422000" cy="553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1pPr>
            <a:lvl2pPr lvl="1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2pPr>
            <a:lvl3pPr lvl="2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3pPr>
            <a:lvl4pPr lvl="3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4pPr>
            <a:lvl5pPr lvl="4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5pPr>
            <a:lvl6pPr lvl="5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6pPr>
            <a:lvl7pPr lvl="6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7pPr>
            <a:lvl8pPr lvl="7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8pPr>
            <a:lvl9pPr lvl="8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9pPr>
          </a:lstStyle>
          <a:p>
            <a:endParaRPr/>
          </a:p>
        </p:txBody>
      </p:sp>
      <p:cxnSp>
        <p:nvCxnSpPr>
          <p:cNvPr id="586" name="Google Shape;586;p33"/>
          <p:cNvCxnSpPr/>
          <p:nvPr/>
        </p:nvCxnSpPr>
        <p:spPr>
          <a:xfrm rot="10800000">
            <a:off x="447775" y="100"/>
            <a:ext cx="0" cy="8865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87" name="Google Shape;587;p33"/>
          <p:cNvCxnSpPr/>
          <p:nvPr/>
        </p:nvCxnSpPr>
        <p:spPr>
          <a:xfrm rot="10800000">
            <a:off x="447767" y="6401400"/>
            <a:ext cx="0" cy="4566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88" name="Google Shape;588;p33"/>
          <p:cNvSpPr txBox="1">
            <a:spLocks noGrp="1"/>
          </p:cNvSpPr>
          <p:nvPr>
            <p:ph type="sldNum" idx="12"/>
          </p:nvPr>
        </p:nvSpPr>
        <p:spPr>
          <a:xfrm>
            <a:off x="81975" y="6169556"/>
            <a:ext cx="731700" cy="14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1pPr>
            <a:lvl2pPr lvl="1" algn="ctr" rtl="0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2pPr>
            <a:lvl3pPr lvl="2" algn="ctr" rtl="0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3pPr>
            <a:lvl4pPr lvl="3" algn="ctr" rtl="0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4pPr>
            <a:lvl5pPr lvl="4" algn="ctr" rtl="0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5pPr>
            <a:lvl6pPr lvl="5" algn="ctr" rtl="0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6pPr>
            <a:lvl7pPr lvl="6" algn="ctr" rtl="0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7pPr>
            <a:lvl8pPr lvl="7" algn="ctr" rtl="0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8pPr>
            <a:lvl9pPr lvl="8" algn="ctr" rtl="0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589" name="Google Shape;589;p33"/>
          <p:cNvPicPr preferRelativeResize="0"/>
          <p:nvPr/>
        </p:nvPicPr>
        <p:blipFill rotWithShape="1">
          <a:blip r:embed="rId2">
            <a:alphaModFix/>
          </a:blip>
          <a:srcRect t="327" b="317"/>
          <a:stretch/>
        </p:blipFill>
        <p:spPr>
          <a:xfrm>
            <a:off x="10711279" y="6313250"/>
            <a:ext cx="975850" cy="228121"/>
          </a:xfrm>
          <a:prstGeom prst="rect">
            <a:avLst/>
          </a:prstGeom>
          <a:noFill/>
          <a:ln>
            <a:noFill/>
          </a:ln>
        </p:spPr>
      </p:pic>
      <p:sp>
        <p:nvSpPr>
          <p:cNvPr id="590" name="Google Shape;590;p33"/>
          <p:cNvSpPr txBox="1">
            <a:spLocks noGrp="1"/>
          </p:cNvSpPr>
          <p:nvPr>
            <p:ph type="subTitle" idx="2"/>
          </p:nvPr>
        </p:nvSpPr>
        <p:spPr>
          <a:xfrm>
            <a:off x="885125" y="1424950"/>
            <a:ext cx="10422000" cy="705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1pPr>
            <a:lvl2pPr lvl="1" algn="ctr" rtl="0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2pPr>
            <a:lvl3pPr lvl="2" algn="ctr" rtl="0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3pPr>
            <a:lvl4pPr lvl="3" algn="ctr" rtl="0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4pPr>
            <a:lvl5pPr lvl="4" algn="ctr" rtl="0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5pPr>
            <a:lvl6pPr lvl="5" algn="ctr" rtl="0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6pPr>
            <a:lvl7pPr lvl="6" algn="ctr" rtl="0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7pPr>
            <a:lvl8pPr lvl="7" algn="ctr" rtl="0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8pPr>
            <a:lvl9pPr lvl="8" algn="ctr" rtl="0">
              <a:spcBef>
                <a:spcPts val="500"/>
              </a:spcBef>
              <a:spcAft>
                <a:spcPts val="500"/>
              </a:spcAft>
              <a:buNone/>
              <a:defRPr sz="18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91" name="Google Shape;591;p33"/>
          <p:cNvSpPr txBox="1">
            <a:spLocks noGrp="1"/>
          </p:cNvSpPr>
          <p:nvPr>
            <p:ph type="subTitle" idx="3"/>
          </p:nvPr>
        </p:nvSpPr>
        <p:spPr>
          <a:xfrm>
            <a:off x="885050" y="6169550"/>
            <a:ext cx="8002500" cy="559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92" name="Google Shape;592;p33"/>
          <p:cNvSpPr txBox="1">
            <a:spLocks noGrp="1"/>
          </p:cNvSpPr>
          <p:nvPr>
            <p:ph type="subTitle" idx="4"/>
          </p:nvPr>
        </p:nvSpPr>
        <p:spPr>
          <a:xfrm>
            <a:off x="6855088" y="2788100"/>
            <a:ext cx="3512100" cy="1060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50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50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50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50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50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50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50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500"/>
              </a:spcBef>
              <a:spcAft>
                <a:spcPts val="50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593" name="Google Shape;593;p33"/>
          <p:cNvSpPr txBox="1">
            <a:spLocks noGrp="1"/>
          </p:cNvSpPr>
          <p:nvPr>
            <p:ph type="subTitle" idx="5"/>
          </p:nvPr>
        </p:nvSpPr>
        <p:spPr>
          <a:xfrm>
            <a:off x="6855081" y="2352950"/>
            <a:ext cx="3512100" cy="3792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1pPr>
            <a:lvl2pPr lvl="1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2pPr>
            <a:lvl3pPr lvl="2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3pPr>
            <a:lvl4pPr lvl="3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4pPr>
            <a:lvl5pPr lvl="4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5pPr>
            <a:lvl6pPr lvl="5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6pPr>
            <a:lvl7pPr lvl="6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7pPr>
            <a:lvl8pPr lvl="7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8pPr>
            <a:lvl9pPr lvl="8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9pPr>
          </a:lstStyle>
          <a:p>
            <a:endParaRPr/>
          </a:p>
        </p:txBody>
      </p:sp>
      <p:sp>
        <p:nvSpPr>
          <p:cNvPr id="594" name="Google Shape;594;p33"/>
          <p:cNvSpPr txBox="1">
            <a:spLocks noGrp="1"/>
          </p:cNvSpPr>
          <p:nvPr>
            <p:ph type="subTitle" idx="6"/>
          </p:nvPr>
        </p:nvSpPr>
        <p:spPr>
          <a:xfrm>
            <a:off x="6855088" y="4434375"/>
            <a:ext cx="3512100" cy="1060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50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50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50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50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50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50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50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500"/>
              </a:spcBef>
              <a:spcAft>
                <a:spcPts val="50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595" name="Google Shape;595;p33"/>
          <p:cNvSpPr txBox="1">
            <a:spLocks noGrp="1"/>
          </p:cNvSpPr>
          <p:nvPr>
            <p:ph type="subTitle" idx="7"/>
          </p:nvPr>
        </p:nvSpPr>
        <p:spPr>
          <a:xfrm>
            <a:off x="6855081" y="3999225"/>
            <a:ext cx="3512100" cy="3792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1pPr>
            <a:lvl2pPr lvl="1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2pPr>
            <a:lvl3pPr lvl="2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3pPr>
            <a:lvl4pPr lvl="3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4pPr>
            <a:lvl5pPr lvl="4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5pPr>
            <a:lvl6pPr lvl="5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6pPr>
            <a:lvl7pPr lvl="6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7pPr>
            <a:lvl8pPr lvl="7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8pPr>
            <a:lvl9pPr lvl="8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9pPr>
          </a:lstStyle>
          <a:p>
            <a:endParaRPr/>
          </a:p>
        </p:txBody>
      </p:sp>
      <p:sp>
        <p:nvSpPr>
          <p:cNvPr id="596" name="Google Shape;596;p33"/>
          <p:cNvSpPr txBox="1">
            <a:spLocks noGrp="1"/>
          </p:cNvSpPr>
          <p:nvPr>
            <p:ph type="subTitle" idx="8"/>
          </p:nvPr>
        </p:nvSpPr>
        <p:spPr>
          <a:xfrm>
            <a:off x="2084625" y="2788100"/>
            <a:ext cx="3512100" cy="1060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50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50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50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50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50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50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50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500"/>
              </a:spcBef>
              <a:spcAft>
                <a:spcPts val="50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597" name="Google Shape;597;p33"/>
          <p:cNvSpPr txBox="1">
            <a:spLocks noGrp="1"/>
          </p:cNvSpPr>
          <p:nvPr>
            <p:ph type="subTitle" idx="9"/>
          </p:nvPr>
        </p:nvSpPr>
        <p:spPr>
          <a:xfrm>
            <a:off x="2084600" y="2352950"/>
            <a:ext cx="3512100" cy="3792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1pPr>
            <a:lvl2pPr lvl="1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2pPr>
            <a:lvl3pPr lvl="2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3pPr>
            <a:lvl4pPr lvl="3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4pPr>
            <a:lvl5pPr lvl="4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5pPr>
            <a:lvl6pPr lvl="5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6pPr>
            <a:lvl7pPr lvl="6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7pPr>
            <a:lvl8pPr lvl="7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8pPr>
            <a:lvl9pPr lvl="8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9pPr>
          </a:lstStyle>
          <a:p>
            <a:endParaRPr/>
          </a:p>
        </p:txBody>
      </p:sp>
      <p:sp>
        <p:nvSpPr>
          <p:cNvPr id="598" name="Google Shape;598;p33"/>
          <p:cNvSpPr txBox="1">
            <a:spLocks noGrp="1"/>
          </p:cNvSpPr>
          <p:nvPr>
            <p:ph type="subTitle" idx="13"/>
          </p:nvPr>
        </p:nvSpPr>
        <p:spPr>
          <a:xfrm>
            <a:off x="2084625" y="4434375"/>
            <a:ext cx="3512100" cy="1060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50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50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50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50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50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50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50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500"/>
              </a:spcBef>
              <a:spcAft>
                <a:spcPts val="50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599" name="Google Shape;599;p33"/>
          <p:cNvSpPr txBox="1">
            <a:spLocks noGrp="1"/>
          </p:cNvSpPr>
          <p:nvPr>
            <p:ph type="subTitle" idx="14"/>
          </p:nvPr>
        </p:nvSpPr>
        <p:spPr>
          <a:xfrm>
            <a:off x="2084600" y="3999225"/>
            <a:ext cx="3512100" cy="3792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1pPr>
            <a:lvl2pPr lvl="1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2pPr>
            <a:lvl3pPr lvl="2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3pPr>
            <a:lvl4pPr lvl="3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4pPr>
            <a:lvl5pPr lvl="4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5pPr>
            <a:lvl6pPr lvl="5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6pPr>
            <a:lvl7pPr lvl="6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7pPr>
            <a:lvl8pPr lvl="7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8pPr>
            <a:lvl9pPr lvl="8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erior four column">
  <p:cSld name="CUSTOM_4_5"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p34"/>
          <p:cNvSpPr txBox="1">
            <a:spLocks noGrp="1"/>
          </p:cNvSpPr>
          <p:nvPr>
            <p:ph type="subTitle" idx="1"/>
          </p:nvPr>
        </p:nvSpPr>
        <p:spPr>
          <a:xfrm>
            <a:off x="447775" y="55441"/>
            <a:ext cx="5148900" cy="816300"/>
          </a:xfrm>
          <a:prstGeom prst="rect">
            <a:avLst/>
          </a:prstGeom>
        </p:spPr>
        <p:txBody>
          <a:bodyPr spcFirstLastPara="1" wrap="square" lIns="438900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Text Medium"/>
              <a:buNone/>
              <a:defRPr sz="10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Text Medium"/>
              <a:buNone/>
              <a:defRPr sz="10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Text Medium"/>
              <a:buNone/>
              <a:defRPr sz="10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Text Medium"/>
              <a:buNone/>
              <a:defRPr sz="10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Text Medium"/>
              <a:buNone/>
              <a:defRPr sz="10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Text Medium"/>
              <a:buNone/>
              <a:defRPr sz="10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Text Medium"/>
              <a:buNone/>
              <a:defRPr sz="10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Text Medium"/>
              <a:buNone/>
              <a:defRPr sz="10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Text Medium"/>
              <a:buNone/>
              <a:defRPr sz="10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9pPr>
          </a:lstStyle>
          <a:p>
            <a:endParaRPr/>
          </a:p>
        </p:txBody>
      </p:sp>
      <p:sp>
        <p:nvSpPr>
          <p:cNvPr id="602" name="Google Shape;602;p34"/>
          <p:cNvSpPr txBox="1">
            <a:spLocks noGrp="1"/>
          </p:cNvSpPr>
          <p:nvPr>
            <p:ph type="title"/>
          </p:nvPr>
        </p:nvSpPr>
        <p:spPr>
          <a:xfrm>
            <a:off x="885050" y="871750"/>
            <a:ext cx="10422000" cy="553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1pPr>
            <a:lvl2pPr lvl="1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2pPr>
            <a:lvl3pPr lvl="2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3pPr>
            <a:lvl4pPr lvl="3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4pPr>
            <a:lvl5pPr lvl="4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5pPr>
            <a:lvl6pPr lvl="5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6pPr>
            <a:lvl7pPr lvl="6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7pPr>
            <a:lvl8pPr lvl="7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8pPr>
            <a:lvl9pPr lvl="8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9pPr>
          </a:lstStyle>
          <a:p>
            <a:endParaRPr/>
          </a:p>
        </p:txBody>
      </p:sp>
      <p:cxnSp>
        <p:nvCxnSpPr>
          <p:cNvPr id="603" name="Google Shape;603;p34"/>
          <p:cNvCxnSpPr/>
          <p:nvPr/>
        </p:nvCxnSpPr>
        <p:spPr>
          <a:xfrm rot="10800000">
            <a:off x="447775" y="100"/>
            <a:ext cx="0" cy="8865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04" name="Google Shape;604;p34"/>
          <p:cNvCxnSpPr/>
          <p:nvPr/>
        </p:nvCxnSpPr>
        <p:spPr>
          <a:xfrm rot="10800000">
            <a:off x="447767" y="6401400"/>
            <a:ext cx="0" cy="4566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05" name="Google Shape;605;p34"/>
          <p:cNvSpPr txBox="1">
            <a:spLocks noGrp="1"/>
          </p:cNvSpPr>
          <p:nvPr>
            <p:ph type="sldNum" idx="12"/>
          </p:nvPr>
        </p:nvSpPr>
        <p:spPr>
          <a:xfrm>
            <a:off x="81975" y="6169556"/>
            <a:ext cx="731700" cy="14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1pPr>
            <a:lvl2pPr lvl="1" algn="ctr" rtl="0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2pPr>
            <a:lvl3pPr lvl="2" algn="ctr" rtl="0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3pPr>
            <a:lvl4pPr lvl="3" algn="ctr" rtl="0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4pPr>
            <a:lvl5pPr lvl="4" algn="ctr" rtl="0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5pPr>
            <a:lvl6pPr lvl="5" algn="ctr" rtl="0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6pPr>
            <a:lvl7pPr lvl="6" algn="ctr" rtl="0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7pPr>
            <a:lvl8pPr lvl="7" algn="ctr" rtl="0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8pPr>
            <a:lvl9pPr lvl="8" algn="ctr" rtl="0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606" name="Google Shape;606;p34"/>
          <p:cNvPicPr preferRelativeResize="0"/>
          <p:nvPr/>
        </p:nvPicPr>
        <p:blipFill rotWithShape="1">
          <a:blip r:embed="rId2">
            <a:alphaModFix/>
          </a:blip>
          <a:srcRect t="327" b="317"/>
          <a:stretch/>
        </p:blipFill>
        <p:spPr>
          <a:xfrm>
            <a:off x="10711279" y="6313250"/>
            <a:ext cx="975850" cy="228121"/>
          </a:xfrm>
          <a:prstGeom prst="rect">
            <a:avLst/>
          </a:prstGeom>
          <a:noFill/>
          <a:ln>
            <a:noFill/>
          </a:ln>
        </p:spPr>
      </p:pic>
      <p:sp>
        <p:nvSpPr>
          <p:cNvPr id="607" name="Google Shape;607;p34"/>
          <p:cNvSpPr txBox="1">
            <a:spLocks noGrp="1"/>
          </p:cNvSpPr>
          <p:nvPr>
            <p:ph type="subTitle" idx="2"/>
          </p:nvPr>
        </p:nvSpPr>
        <p:spPr>
          <a:xfrm>
            <a:off x="885125" y="1424950"/>
            <a:ext cx="10422000" cy="705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1pPr>
            <a:lvl2pPr lvl="1" algn="ctr" rtl="0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2pPr>
            <a:lvl3pPr lvl="2" algn="ctr" rtl="0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3pPr>
            <a:lvl4pPr lvl="3" algn="ctr" rtl="0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4pPr>
            <a:lvl5pPr lvl="4" algn="ctr" rtl="0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5pPr>
            <a:lvl6pPr lvl="5" algn="ctr" rtl="0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6pPr>
            <a:lvl7pPr lvl="6" algn="ctr" rtl="0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7pPr>
            <a:lvl8pPr lvl="7" algn="ctr" rtl="0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8pPr>
            <a:lvl9pPr lvl="8" algn="ctr" rtl="0">
              <a:spcBef>
                <a:spcPts val="500"/>
              </a:spcBef>
              <a:spcAft>
                <a:spcPts val="500"/>
              </a:spcAft>
              <a:buNone/>
              <a:defRPr sz="18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08" name="Google Shape;608;p34"/>
          <p:cNvSpPr txBox="1">
            <a:spLocks noGrp="1"/>
          </p:cNvSpPr>
          <p:nvPr>
            <p:ph type="subTitle" idx="3"/>
          </p:nvPr>
        </p:nvSpPr>
        <p:spPr>
          <a:xfrm>
            <a:off x="885050" y="6169550"/>
            <a:ext cx="8002500" cy="559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cxnSp>
        <p:nvCxnSpPr>
          <p:cNvPr id="609" name="Google Shape;609;p34"/>
          <p:cNvCxnSpPr/>
          <p:nvPr/>
        </p:nvCxnSpPr>
        <p:spPr>
          <a:xfrm>
            <a:off x="3416583" y="3678000"/>
            <a:ext cx="0" cy="1527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610" name="Google Shape;610;p34"/>
          <p:cNvCxnSpPr/>
          <p:nvPr/>
        </p:nvCxnSpPr>
        <p:spPr>
          <a:xfrm>
            <a:off x="6096100" y="3678000"/>
            <a:ext cx="0" cy="1527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611" name="Google Shape;611;p34"/>
          <p:cNvCxnSpPr/>
          <p:nvPr/>
        </p:nvCxnSpPr>
        <p:spPr>
          <a:xfrm>
            <a:off x="8775617" y="3678000"/>
            <a:ext cx="0" cy="1527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612" name="Google Shape;612;p34"/>
          <p:cNvSpPr txBox="1">
            <a:spLocks noGrp="1"/>
          </p:cNvSpPr>
          <p:nvPr>
            <p:ph type="subTitle" idx="4"/>
          </p:nvPr>
        </p:nvSpPr>
        <p:spPr>
          <a:xfrm>
            <a:off x="885075" y="4059500"/>
            <a:ext cx="2383500" cy="1060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spcBef>
                <a:spcPts val="500"/>
              </a:spcBef>
              <a:spcAft>
                <a:spcPts val="0"/>
              </a:spcAft>
              <a:buNone/>
              <a:defRPr sz="1400"/>
            </a:lvl2pPr>
            <a:lvl3pPr lvl="2" algn="ctr" rtl="0">
              <a:spcBef>
                <a:spcPts val="500"/>
              </a:spcBef>
              <a:spcAft>
                <a:spcPts val="0"/>
              </a:spcAft>
              <a:buNone/>
              <a:defRPr sz="1400"/>
            </a:lvl3pPr>
            <a:lvl4pPr lvl="3" algn="ctr" rtl="0">
              <a:spcBef>
                <a:spcPts val="500"/>
              </a:spcBef>
              <a:spcAft>
                <a:spcPts val="0"/>
              </a:spcAft>
              <a:buNone/>
              <a:defRPr sz="1400"/>
            </a:lvl4pPr>
            <a:lvl5pPr lvl="4" algn="ctr" rtl="0">
              <a:spcBef>
                <a:spcPts val="500"/>
              </a:spcBef>
              <a:spcAft>
                <a:spcPts val="0"/>
              </a:spcAft>
              <a:buNone/>
              <a:defRPr sz="1400"/>
            </a:lvl5pPr>
            <a:lvl6pPr lvl="5" algn="ctr" rtl="0">
              <a:spcBef>
                <a:spcPts val="500"/>
              </a:spcBef>
              <a:spcAft>
                <a:spcPts val="0"/>
              </a:spcAft>
              <a:buNone/>
              <a:defRPr sz="1400"/>
            </a:lvl6pPr>
            <a:lvl7pPr lvl="6" algn="ctr" rtl="0">
              <a:spcBef>
                <a:spcPts val="500"/>
              </a:spcBef>
              <a:spcAft>
                <a:spcPts val="0"/>
              </a:spcAft>
              <a:buNone/>
              <a:defRPr sz="1400"/>
            </a:lvl7pPr>
            <a:lvl8pPr lvl="7" algn="ctr" rtl="0">
              <a:spcBef>
                <a:spcPts val="500"/>
              </a:spcBef>
              <a:spcAft>
                <a:spcPts val="0"/>
              </a:spcAft>
              <a:buNone/>
              <a:defRPr sz="1400"/>
            </a:lvl8pPr>
            <a:lvl9pPr lvl="8" algn="ctr" rtl="0">
              <a:spcBef>
                <a:spcPts val="500"/>
              </a:spcBef>
              <a:spcAft>
                <a:spcPts val="50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613" name="Google Shape;613;p34"/>
          <p:cNvSpPr txBox="1">
            <a:spLocks noGrp="1"/>
          </p:cNvSpPr>
          <p:nvPr>
            <p:ph type="subTitle" idx="5"/>
          </p:nvPr>
        </p:nvSpPr>
        <p:spPr>
          <a:xfrm>
            <a:off x="885050" y="3624350"/>
            <a:ext cx="2383500" cy="3792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1pPr>
            <a:lvl2pPr lvl="1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2pPr>
            <a:lvl3pPr lvl="2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3pPr>
            <a:lvl4pPr lvl="3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4pPr>
            <a:lvl5pPr lvl="4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5pPr>
            <a:lvl6pPr lvl="5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6pPr>
            <a:lvl7pPr lvl="6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7pPr>
            <a:lvl8pPr lvl="7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8pPr>
            <a:lvl9pPr lvl="8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9pPr>
          </a:lstStyle>
          <a:p>
            <a:endParaRPr/>
          </a:p>
        </p:txBody>
      </p:sp>
      <p:sp>
        <p:nvSpPr>
          <p:cNvPr id="614" name="Google Shape;614;p34"/>
          <p:cNvSpPr txBox="1">
            <a:spLocks noGrp="1"/>
          </p:cNvSpPr>
          <p:nvPr>
            <p:ph type="subTitle" idx="6"/>
          </p:nvPr>
        </p:nvSpPr>
        <p:spPr>
          <a:xfrm>
            <a:off x="8923625" y="4059500"/>
            <a:ext cx="2383500" cy="1060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spcBef>
                <a:spcPts val="500"/>
              </a:spcBef>
              <a:spcAft>
                <a:spcPts val="0"/>
              </a:spcAft>
              <a:buNone/>
              <a:defRPr sz="1400"/>
            </a:lvl2pPr>
            <a:lvl3pPr lvl="2" algn="ctr" rtl="0">
              <a:spcBef>
                <a:spcPts val="500"/>
              </a:spcBef>
              <a:spcAft>
                <a:spcPts val="0"/>
              </a:spcAft>
              <a:buNone/>
              <a:defRPr sz="1400"/>
            </a:lvl3pPr>
            <a:lvl4pPr lvl="3" algn="ctr" rtl="0">
              <a:spcBef>
                <a:spcPts val="500"/>
              </a:spcBef>
              <a:spcAft>
                <a:spcPts val="0"/>
              </a:spcAft>
              <a:buNone/>
              <a:defRPr sz="1400"/>
            </a:lvl4pPr>
            <a:lvl5pPr lvl="4" algn="ctr" rtl="0">
              <a:spcBef>
                <a:spcPts val="500"/>
              </a:spcBef>
              <a:spcAft>
                <a:spcPts val="0"/>
              </a:spcAft>
              <a:buNone/>
              <a:defRPr sz="1400"/>
            </a:lvl5pPr>
            <a:lvl6pPr lvl="5" algn="ctr" rtl="0">
              <a:spcBef>
                <a:spcPts val="500"/>
              </a:spcBef>
              <a:spcAft>
                <a:spcPts val="0"/>
              </a:spcAft>
              <a:buNone/>
              <a:defRPr sz="1400"/>
            </a:lvl6pPr>
            <a:lvl7pPr lvl="6" algn="ctr" rtl="0">
              <a:spcBef>
                <a:spcPts val="500"/>
              </a:spcBef>
              <a:spcAft>
                <a:spcPts val="0"/>
              </a:spcAft>
              <a:buNone/>
              <a:defRPr sz="1400"/>
            </a:lvl7pPr>
            <a:lvl8pPr lvl="7" algn="ctr" rtl="0">
              <a:spcBef>
                <a:spcPts val="500"/>
              </a:spcBef>
              <a:spcAft>
                <a:spcPts val="0"/>
              </a:spcAft>
              <a:buNone/>
              <a:defRPr sz="1400"/>
            </a:lvl8pPr>
            <a:lvl9pPr lvl="8" algn="ctr" rtl="0">
              <a:spcBef>
                <a:spcPts val="500"/>
              </a:spcBef>
              <a:spcAft>
                <a:spcPts val="50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615" name="Google Shape;615;p34"/>
          <p:cNvSpPr txBox="1">
            <a:spLocks noGrp="1"/>
          </p:cNvSpPr>
          <p:nvPr>
            <p:ph type="subTitle" idx="7"/>
          </p:nvPr>
        </p:nvSpPr>
        <p:spPr>
          <a:xfrm>
            <a:off x="8923600" y="3624350"/>
            <a:ext cx="2383500" cy="3792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1pPr>
            <a:lvl2pPr lvl="1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2pPr>
            <a:lvl3pPr lvl="2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3pPr>
            <a:lvl4pPr lvl="3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4pPr>
            <a:lvl5pPr lvl="4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5pPr>
            <a:lvl6pPr lvl="5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6pPr>
            <a:lvl7pPr lvl="6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7pPr>
            <a:lvl8pPr lvl="7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8pPr>
            <a:lvl9pPr lvl="8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9pPr>
          </a:lstStyle>
          <a:p>
            <a:endParaRPr/>
          </a:p>
        </p:txBody>
      </p:sp>
      <p:sp>
        <p:nvSpPr>
          <p:cNvPr id="616" name="Google Shape;616;p34"/>
          <p:cNvSpPr txBox="1">
            <a:spLocks noGrp="1"/>
          </p:cNvSpPr>
          <p:nvPr>
            <p:ph type="subTitle" idx="8"/>
          </p:nvPr>
        </p:nvSpPr>
        <p:spPr>
          <a:xfrm>
            <a:off x="6244108" y="4059500"/>
            <a:ext cx="2383500" cy="1060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spcBef>
                <a:spcPts val="500"/>
              </a:spcBef>
              <a:spcAft>
                <a:spcPts val="0"/>
              </a:spcAft>
              <a:buNone/>
              <a:defRPr sz="1400"/>
            </a:lvl2pPr>
            <a:lvl3pPr lvl="2" algn="ctr" rtl="0">
              <a:spcBef>
                <a:spcPts val="500"/>
              </a:spcBef>
              <a:spcAft>
                <a:spcPts val="0"/>
              </a:spcAft>
              <a:buNone/>
              <a:defRPr sz="1400"/>
            </a:lvl3pPr>
            <a:lvl4pPr lvl="3" algn="ctr" rtl="0">
              <a:spcBef>
                <a:spcPts val="500"/>
              </a:spcBef>
              <a:spcAft>
                <a:spcPts val="0"/>
              </a:spcAft>
              <a:buNone/>
              <a:defRPr sz="1400"/>
            </a:lvl4pPr>
            <a:lvl5pPr lvl="4" algn="ctr" rtl="0">
              <a:spcBef>
                <a:spcPts val="500"/>
              </a:spcBef>
              <a:spcAft>
                <a:spcPts val="0"/>
              </a:spcAft>
              <a:buNone/>
              <a:defRPr sz="1400"/>
            </a:lvl5pPr>
            <a:lvl6pPr lvl="5" algn="ctr" rtl="0">
              <a:spcBef>
                <a:spcPts val="500"/>
              </a:spcBef>
              <a:spcAft>
                <a:spcPts val="0"/>
              </a:spcAft>
              <a:buNone/>
              <a:defRPr sz="1400"/>
            </a:lvl6pPr>
            <a:lvl7pPr lvl="6" algn="ctr" rtl="0">
              <a:spcBef>
                <a:spcPts val="500"/>
              </a:spcBef>
              <a:spcAft>
                <a:spcPts val="0"/>
              </a:spcAft>
              <a:buNone/>
              <a:defRPr sz="1400"/>
            </a:lvl7pPr>
            <a:lvl8pPr lvl="7" algn="ctr" rtl="0">
              <a:spcBef>
                <a:spcPts val="500"/>
              </a:spcBef>
              <a:spcAft>
                <a:spcPts val="0"/>
              </a:spcAft>
              <a:buNone/>
              <a:defRPr sz="1400"/>
            </a:lvl8pPr>
            <a:lvl9pPr lvl="8" algn="ctr" rtl="0">
              <a:spcBef>
                <a:spcPts val="500"/>
              </a:spcBef>
              <a:spcAft>
                <a:spcPts val="50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617" name="Google Shape;617;p34"/>
          <p:cNvSpPr txBox="1">
            <a:spLocks noGrp="1"/>
          </p:cNvSpPr>
          <p:nvPr>
            <p:ph type="subTitle" idx="9"/>
          </p:nvPr>
        </p:nvSpPr>
        <p:spPr>
          <a:xfrm>
            <a:off x="6244083" y="3624350"/>
            <a:ext cx="2383500" cy="3792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1pPr>
            <a:lvl2pPr lvl="1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2pPr>
            <a:lvl3pPr lvl="2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3pPr>
            <a:lvl4pPr lvl="3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4pPr>
            <a:lvl5pPr lvl="4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5pPr>
            <a:lvl6pPr lvl="5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6pPr>
            <a:lvl7pPr lvl="6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7pPr>
            <a:lvl8pPr lvl="7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8pPr>
            <a:lvl9pPr lvl="8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9pPr>
          </a:lstStyle>
          <a:p>
            <a:endParaRPr/>
          </a:p>
        </p:txBody>
      </p:sp>
      <p:sp>
        <p:nvSpPr>
          <p:cNvPr id="618" name="Google Shape;618;p34"/>
          <p:cNvSpPr txBox="1">
            <a:spLocks noGrp="1"/>
          </p:cNvSpPr>
          <p:nvPr>
            <p:ph type="subTitle" idx="13"/>
          </p:nvPr>
        </p:nvSpPr>
        <p:spPr>
          <a:xfrm>
            <a:off x="3564592" y="4059500"/>
            <a:ext cx="2383500" cy="1060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spcBef>
                <a:spcPts val="500"/>
              </a:spcBef>
              <a:spcAft>
                <a:spcPts val="0"/>
              </a:spcAft>
              <a:buNone/>
              <a:defRPr sz="1400"/>
            </a:lvl2pPr>
            <a:lvl3pPr lvl="2" algn="ctr" rtl="0">
              <a:spcBef>
                <a:spcPts val="500"/>
              </a:spcBef>
              <a:spcAft>
                <a:spcPts val="0"/>
              </a:spcAft>
              <a:buNone/>
              <a:defRPr sz="1400"/>
            </a:lvl3pPr>
            <a:lvl4pPr lvl="3" algn="ctr" rtl="0">
              <a:spcBef>
                <a:spcPts val="500"/>
              </a:spcBef>
              <a:spcAft>
                <a:spcPts val="0"/>
              </a:spcAft>
              <a:buNone/>
              <a:defRPr sz="1400"/>
            </a:lvl4pPr>
            <a:lvl5pPr lvl="4" algn="ctr" rtl="0">
              <a:spcBef>
                <a:spcPts val="500"/>
              </a:spcBef>
              <a:spcAft>
                <a:spcPts val="0"/>
              </a:spcAft>
              <a:buNone/>
              <a:defRPr sz="1400"/>
            </a:lvl5pPr>
            <a:lvl6pPr lvl="5" algn="ctr" rtl="0">
              <a:spcBef>
                <a:spcPts val="500"/>
              </a:spcBef>
              <a:spcAft>
                <a:spcPts val="0"/>
              </a:spcAft>
              <a:buNone/>
              <a:defRPr sz="1400"/>
            </a:lvl6pPr>
            <a:lvl7pPr lvl="6" algn="ctr" rtl="0">
              <a:spcBef>
                <a:spcPts val="500"/>
              </a:spcBef>
              <a:spcAft>
                <a:spcPts val="0"/>
              </a:spcAft>
              <a:buNone/>
              <a:defRPr sz="1400"/>
            </a:lvl7pPr>
            <a:lvl8pPr lvl="7" algn="ctr" rtl="0">
              <a:spcBef>
                <a:spcPts val="500"/>
              </a:spcBef>
              <a:spcAft>
                <a:spcPts val="0"/>
              </a:spcAft>
              <a:buNone/>
              <a:defRPr sz="1400"/>
            </a:lvl8pPr>
            <a:lvl9pPr lvl="8" algn="ctr" rtl="0">
              <a:spcBef>
                <a:spcPts val="500"/>
              </a:spcBef>
              <a:spcAft>
                <a:spcPts val="50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619" name="Google Shape;619;p34"/>
          <p:cNvSpPr txBox="1">
            <a:spLocks noGrp="1"/>
          </p:cNvSpPr>
          <p:nvPr>
            <p:ph type="subTitle" idx="14"/>
          </p:nvPr>
        </p:nvSpPr>
        <p:spPr>
          <a:xfrm>
            <a:off x="3564567" y="3624350"/>
            <a:ext cx="2383500" cy="3792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1pPr>
            <a:lvl2pPr lvl="1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2pPr>
            <a:lvl3pPr lvl="2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3pPr>
            <a:lvl4pPr lvl="3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4pPr>
            <a:lvl5pPr lvl="4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5pPr>
            <a:lvl6pPr lvl="5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6pPr>
            <a:lvl7pPr lvl="6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7pPr>
            <a:lvl8pPr lvl="7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8pPr>
            <a:lvl9pPr lvl="8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erior title left">
  <p:cSld name="CUSTOM_4_4">
    <p:spTree>
      <p:nvGrpSpPr>
        <p:cNvPr id="1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p35"/>
          <p:cNvSpPr txBox="1">
            <a:spLocks noGrp="1"/>
          </p:cNvSpPr>
          <p:nvPr>
            <p:ph type="subTitle" idx="1"/>
          </p:nvPr>
        </p:nvSpPr>
        <p:spPr>
          <a:xfrm>
            <a:off x="885050" y="3358700"/>
            <a:ext cx="3291900" cy="1980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1pPr>
            <a:lvl2pPr lvl="1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2pPr>
            <a:lvl3pPr lvl="2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3pPr>
            <a:lvl4pPr lvl="3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4pPr>
            <a:lvl5pPr lvl="4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5pPr>
            <a:lvl6pPr lvl="5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6pPr>
            <a:lvl7pPr lvl="6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7pPr>
            <a:lvl8pPr lvl="7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8pPr>
            <a:lvl9pPr lvl="8" rtl="0">
              <a:lnSpc>
                <a:spcPct val="150000"/>
              </a:lnSpc>
              <a:spcBef>
                <a:spcPts val="500"/>
              </a:spcBef>
              <a:spcAft>
                <a:spcPts val="500"/>
              </a:spcAft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22" name="Google Shape;622;p35"/>
          <p:cNvSpPr txBox="1">
            <a:spLocks noGrp="1"/>
          </p:cNvSpPr>
          <p:nvPr>
            <p:ph type="title"/>
          </p:nvPr>
        </p:nvSpPr>
        <p:spPr>
          <a:xfrm>
            <a:off x="885050" y="1240700"/>
            <a:ext cx="4114800" cy="1980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1pPr>
            <a:lvl2pPr lvl="1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2pPr>
            <a:lvl3pPr lvl="2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3pPr>
            <a:lvl4pPr lvl="3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4pPr>
            <a:lvl5pPr lvl="4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5pPr>
            <a:lvl6pPr lvl="5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6pPr>
            <a:lvl7pPr lvl="6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7pPr>
            <a:lvl8pPr lvl="7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8pPr>
            <a:lvl9pPr lvl="8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9pPr>
          </a:lstStyle>
          <a:p>
            <a:endParaRPr/>
          </a:p>
        </p:txBody>
      </p:sp>
      <p:sp>
        <p:nvSpPr>
          <p:cNvPr id="623" name="Google Shape;623;p35"/>
          <p:cNvSpPr txBox="1">
            <a:spLocks noGrp="1"/>
          </p:cNvSpPr>
          <p:nvPr>
            <p:ph type="subTitle" idx="2"/>
          </p:nvPr>
        </p:nvSpPr>
        <p:spPr>
          <a:xfrm>
            <a:off x="447775" y="55441"/>
            <a:ext cx="5148900" cy="816300"/>
          </a:xfrm>
          <a:prstGeom prst="rect">
            <a:avLst/>
          </a:prstGeom>
        </p:spPr>
        <p:txBody>
          <a:bodyPr spcFirstLastPara="1" wrap="square" lIns="438900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Text Medium"/>
              <a:buNone/>
              <a:defRPr sz="10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Text Medium"/>
              <a:buNone/>
              <a:defRPr sz="10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Text Medium"/>
              <a:buNone/>
              <a:defRPr sz="10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Text Medium"/>
              <a:buNone/>
              <a:defRPr sz="10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Text Medium"/>
              <a:buNone/>
              <a:defRPr sz="10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Text Medium"/>
              <a:buNone/>
              <a:defRPr sz="10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Text Medium"/>
              <a:buNone/>
              <a:defRPr sz="10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Text Medium"/>
              <a:buNone/>
              <a:defRPr sz="10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Text Medium"/>
              <a:buNone/>
              <a:defRPr sz="10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9pPr>
          </a:lstStyle>
          <a:p>
            <a:endParaRPr/>
          </a:p>
        </p:txBody>
      </p:sp>
      <p:cxnSp>
        <p:nvCxnSpPr>
          <p:cNvPr id="624" name="Google Shape;624;p35"/>
          <p:cNvCxnSpPr/>
          <p:nvPr/>
        </p:nvCxnSpPr>
        <p:spPr>
          <a:xfrm rot="10800000">
            <a:off x="447775" y="100"/>
            <a:ext cx="0" cy="8865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25" name="Google Shape;625;p35"/>
          <p:cNvCxnSpPr/>
          <p:nvPr/>
        </p:nvCxnSpPr>
        <p:spPr>
          <a:xfrm rot="10800000">
            <a:off x="447767" y="6401400"/>
            <a:ext cx="0" cy="4566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26" name="Google Shape;626;p35"/>
          <p:cNvSpPr txBox="1">
            <a:spLocks noGrp="1"/>
          </p:cNvSpPr>
          <p:nvPr>
            <p:ph type="sldNum" idx="12"/>
          </p:nvPr>
        </p:nvSpPr>
        <p:spPr>
          <a:xfrm>
            <a:off x="81975" y="6169556"/>
            <a:ext cx="731700" cy="14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1pPr>
            <a:lvl2pPr lvl="1" algn="ctr" rtl="0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2pPr>
            <a:lvl3pPr lvl="2" algn="ctr" rtl="0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3pPr>
            <a:lvl4pPr lvl="3" algn="ctr" rtl="0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4pPr>
            <a:lvl5pPr lvl="4" algn="ctr" rtl="0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5pPr>
            <a:lvl6pPr lvl="5" algn="ctr" rtl="0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6pPr>
            <a:lvl7pPr lvl="6" algn="ctr" rtl="0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7pPr>
            <a:lvl8pPr lvl="7" algn="ctr" rtl="0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8pPr>
            <a:lvl9pPr lvl="8" algn="ctr" rtl="0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627" name="Google Shape;627;p35"/>
          <p:cNvPicPr preferRelativeResize="0"/>
          <p:nvPr/>
        </p:nvPicPr>
        <p:blipFill rotWithShape="1">
          <a:blip r:embed="rId2">
            <a:alphaModFix/>
          </a:blip>
          <a:srcRect t="327" b="317"/>
          <a:stretch/>
        </p:blipFill>
        <p:spPr>
          <a:xfrm>
            <a:off x="10711279" y="6313250"/>
            <a:ext cx="975850" cy="228121"/>
          </a:xfrm>
          <a:prstGeom prst="rect">
            <a:avLst/>
          </a:prstGeom>
          <a:noFill/>
          <a:ln>
            <a:noFill/>
          </a:ln>
        </p:spPr>
      </p:pic>
      <p:sp>
        <p:nvSpPr>
          <p:cNvPr id="628" name="Google Shape;628;p35"/>
          <p:cNvSpPr txBox="1">
            <a:spLocks noGrp="1"/>
          </p:cNvSpPr>
          <p:nvPr>
            <p:ph type="subTitle" idx="3"/>
          </p:nvPr>
        </p:nvSpPr>
        <p:spPr>
          <a:xfrm>
            <a:off x="885050" y="6169550"/>
            <a:ext cx="8002500" cy="559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29" name="Google Shape;629;p35"/>
          <p:cNvSpPr txBox="1">
            <a:spLocks noGrp="1"/>
          </p:cNvSpPr>
          <p:nvPr>
            <p:ph type="subTitle" idx="4"/>
          </p:nvPr>
        </p:nvSpPr>
        <p:spPr>
          <a:xfrm>
            <a:off x="6857350" y="1644050"/>
            <a:ext cx="4660800" cy="886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50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50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50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50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50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50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50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500"/>
              </a:spcBef>
              <a:spcAft>
                <a:spcPts val="50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630" name="Google Shape;630;p35"/>
          <p:cNvSpPr txBox="1">
            <a:spLocks noGrp="1"/>
          </p:cNvSpPr>
          <p:nvPr>
            <p:ph type="subTitle" idx="5"/>
          </p:nvPr>
        </p:nvSpPr>
        <p:spPr>
          <a:xfrm>
            <a:off x="6857350" y="1240700"/>
            <a:ext cx="4660800" cy="347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1pPr>
            <a:lvl2pPr lvl="1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2pPr>
            <a:lvl3pPr lvl="2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3pPr>
            <a:lvl4pPr lvl="3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4pPr>
            <a:lvl5pPr lvl="4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5pPr>
            <a:lvl6pPr lvl="5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6pPr>
            <a:lvl7pPr lvl="6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7pPr>
            <a:lvl8pPr lvl="7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8pPr>
            <a:lvl9pPr lvl="8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9pPr>
          </a:lstStyle>
          <a:p>
            <a:endParaRPr/>
          </a:p>
        </p:txBody>
      </p:sp>
      <p:sp>
        <p:nvSpPr>
          <p:cNvPr id="631" name="Google Shape;631;p35"/>
          <p:cNvSpPr txBox="1">
            <a:spLocks noGrp="1"/>
          </p:cNvSpPr>
          <p:nvPr>
            <p:ph type="subTitle" idx="6"/>
          </p:nvPr>
        </p:nvSpPr>
        <p:spPr>
          <a:xfrm>
            <a:off x="6857350" y="3164125"/>
            <a:ext cx="4660800" cy="886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50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50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50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50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50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50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50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500"/>
              </a:spcBef>
              <a:spcAft>
                <a:spcPts val="50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632" name="Google Shape;632;p35"/>
          <p:cNvSpPr txBox="1">
            <a:spLocks noGrp="1"/>
          </p:cNvSpPr>
          <p:nvPr>
            <p:ph type="subTitle" idx="7"/>
          </p:nvPr>
        </p:nvSpPr>
        <p:spPr>
          <a:xfrm>
            <a:off x="6857350" y="2760775"/>
            <a:ext cx="4660800" cy="347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1pPr>
            <a:lvl2pPr lvl="1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2pPr>
            <a:lvl3pPr lvl="2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3pPr>
            <a:lvl4pPr lvl="3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4pPr>
            <a:lvl5pPr lvl="4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5pPr>
            <a:lvl6pPr lvl="5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6pPr>
            <a:lvl7pPr lvl="6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7pPr>
            <a:lvl8pPr lvl="7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8pPr>
            <a:lvl9pPr lvl="8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9pPr>
          </a:lstStyle>
          <a:p>
            <a:endParaRPr/>
          </a:p>
        </p:txBody>
      </p:sp>
      <p:sp>
        <p:nvSpPr>
          <p:cNvPr id="633" name="Google Shape;633;p35"/>
          <p:cNvSpPr txBox="1">
            <a:spLocks noGrp="1"/>
          </p:cNvSpPr>
          <p:nvPr>
            <p:ph type="subTitle" idx="8"/>
          </p:nvPr>
        </p:nvSpPr>
        <p:spPr>
          <a:xfrm>
            <a:off x="6857350" y="4684200"/>
            <a:ext cx="4660800" cy="886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50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50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50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50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50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50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50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500"/>
              </a:spcBef>
              <a:spcAft>
                <a:spcPts val="50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634" name="Google Shape;634;p35"/>
          <p:cNvSpPr txBox="1">
            <a:spLocks noGrp="1"/>
          </p:cNvSpPr>
          <p:nvPr>
            <p:ph type="subTitle" idx="9"/>
          </p:nvPr>
        </p:nvSpPr>
        <p:spPr>
          <a:xfrm>
            <a:off x="6857350" y="4280850"/>
            <a:ext cx="4660800" cy="347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1pPr>
            <a:lvl2pPr lvl="1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2pPr>
            <a:lvl3pPr lvl="2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3pPr>
            <a:lvl4pPr lvl="3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4pPr>
            <a:lvl5pPr lvl="4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5pPr>
            <a:lvl6pPr lvl="5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6pPr>
            <a:lvl7pPr lvl="6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7pPr>
            <a:lvl8pPr lvl="7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8pPr>
            <a:lvl9pPr lvl="8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erior three column">
  <p:cSld name="CUSTOM_4_3">
    <p:spTree>
      <p:nvGrpSpPr>
        <p:cNvPr id="1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Google Shape;636;p36"/>
          <p:cNvSpPr txBox="1">
            <a:spLocks noGrp="1"/>
          </p:cNvSpPr>
          <p:nvPr>
            <p:ph type="subTitle" idx="1"/>
          </p:nvPr>
        </p:nvSpPr>
        <p:spPr>
          <a:xfrm>
            <a:off x="447775" y="55441"/>
            <a:ext cx="5148900" cy="816300"/>
          </a:xfrm>
          <a:prstGeom prst="rect">
            <a:avLst/>
          </a:prstGeom>
        </p:spPr>
        <p:txBody>
          <a:bodyPr spcFirstLastPara="1" wrap="square" lIns="438900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Text Medium"/>
              <a:buNone/>
              <a:defRPr sz="10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Text Medium"/>
              <a:buNone/>
              <a:defRPr sz="10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Text Medium"/>
              <a:buNone/>
              <a:defRPr sz="10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Text Medium"/>
              <a:buNone/>
              <a:defRPr sz="10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Text Medium"/>
              <a:buNone/>
              <a:defRPr sz="10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Text Medium"/>
              <a:buNone/>
              <a:defRPr sz="10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Text Medium"/>
              <a:buNone/>
              <a:defRPr sz="10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Text Medium"/>
              <a:buNone/>
              <a:defRPr sz="10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Text Medium"/>
              <a:buNone/>
              <a:defRPr sz="10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9pPr>
          </a:lstStyle>
          <a:p>
            <a:endParaRPr/>
          </a:p>
        </p:txBody>
      </p:sp>
      <p:sp>
        <p:nvSpPr>
          <p:cNvPr id="637" name="Google Shape;637;p36"/>
          <p:cNvSpPr txBox="1">
            <a:spLocks noGrp="1"/>
          </p:cNvSpPr>
          <p:nvPr>
            <p:ph type="title"/>
          </p:nvPr>
        </p:nvSpPr>
        <p:spPr>
          <a:xfrm>
            <a:off x="885050" y="871750"/>
            <a:ext cx="10422000" cy="553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1pPr>
            <a:lvl2pPr lvl="1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2pPr>
            <a:lvl3pPr lvl="2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3pPr>
            <a:lvl4pPr lvl="3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4pPr>
            <a:lvl5pPr lvl="4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5pPr>
            <a:lvl6pPr lvl="5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6pPr>
            <a:lvl7pPr lvl="6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7pPr>
            <a:lvl8pPr lvl="7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8pPr>
            <a:lvl9pPr lvl="8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9pPr>
          </a:lstStyle>
          <a:p>
            <a:endParaRPr/>
          </a:p>
        </p:txBody>
      </p:sp>
      <p:cxnSp>
        <p:nvCxnSpPr>
          <p:cNvPr id="638" name="Google Shape;638;p36"/>
          <p:cNvCxnSpPr/>
          <p:nvPr/>
        </p:nvCxnSpPr>
        <p:spPr>
          <a:xfrm rot="10800000">
            <a:off x="447775" y="100"/>
            <a:ext cx="0" cy="8865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39" name="Google Shape;639;p36"/>
          <p:cNvCxnSpPr/>
          <p:nvPr/>
        </p:nvCxnSpPr>
        <p:spPr>
          <a:xfrm rot="10800000">
            <a:off x="447767" y="6401400"/>
            <a:ext cx="0" cy="4566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40" name="Google Shape;640;p36"/>
          <p:cNvSpPr txBox="1">
            <a:spLocks noGrp="1"/>
          </p:cNvSpPr>
          <p:nvPr>
            <p:ph type="sldNum" idx="12"/>
          </p:nvPr>
        </p:nvSpPr>
        <p:spPr>
          <a:xfrm>
            <a:off x="81975" y="6169556"/>
            <a:ext cx="731700" cy="14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1pPr>
            <a:lvl2pPr lvl="1" algn="ctr" rtl="0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2pPr>
            <a:lvl3pPr lvl="2" algn="ctr" rtl="0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3pPr>
            <a:lvl4pPr lvl="3" algn="ctr" rtl="0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4pPr>
            <a:lvl5pPr lvl="4" algn="ctr" rtl="0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5pPr>
            <a:lvl6pPr lvl="5" algn="ctr" rtl="0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6pPr>
            <a:lvl7pPr lvl="6" algn="ctr" rtl="0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7pPr>
            <a:lvl8pPr lvl="7" algn="ctr" rtl="0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8pPr>
            <a:lvl9pPr lvl="8" algn="ctr" rtl="0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641" name="Google Shape;641;p36"/>
          <p:cNvPicPr preferRelativeResize="0"/>
          <p:nvPr/>
        </p:nvPicPr>
        <p:blipFill rotWithShape="1">
          <a:blip r:embed="rId2">
            <a:alphaModFix/>
          </a:blip>
          <a:srcRect t="327" b="317"/>
          <a:stretch/>
        </p:blipFill>
        <p:spPr>
          <a:xfrm>
            <a:off x="10711279" y="6313250"/>
            <a:ext cx="975850" cy="228121"/>
          </a:xfrm>
          <a:prstGeom prst="rect">
            <a:avLst/>
          </a:prstGeom>
          <a:noFill/>
          <a:ln>
            <a:noFill/>
          </a:ln>
        </p:spPr>
      </p:pic>
      <p:sp>
        <p:nvSpPr>
          <p:cNvPr id="642" name="Google Shape;642;p36"/>
          <p:cNvSpPr txBox="1">
            <a:spLocks noGrp="1"/>
          </p:cNvSpPr>
          <p:nvPr>
            <p:ph type="subTitle" idx="2"/>
          </p:nvPr>
        </p:nvSpPr>
        <p:spPr>
          <a:xfrm>
            <a:off x="885125" y="1424950"/>
            <a:ext cx="10422000" cy="705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1pPr>
            <a:lvl2pPr lvl="1" algn="ctr" rtl="0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2pPr>
            <a:lvl3pPr lvl="2" algn="ctr" rtl="0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3pPr>
            <a:lvl4pPr lvl="3" algn="ctr" rtl="0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4pPr>
            <a:lvl5pPr lvl="4" algn="ctr" rtl="0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5pPr>
            <a:lvl6pPr lvl="5" algn="ctr" rtl="0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6pPr>
            <a:lvl7pPr lvl="6" algn="ctr" rtl="0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7pPr>
            <a:lvl8pPr lvl="7" algn="ctr" rtl="0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8pPr>
            <a:lvl9pPr lvl="8" algn="ctr" rtl="0">
              <a:spcBef>
                <a:spcPts val="500"/>
              </a:spcBef>
              <a:spcAft>
                <a:spcPts val="500"/>
              </a:spcAft>
              <a:buNone/>
              <a:defRPr sz="18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43" name="Google Shape;643;p36"/>
          <p:cNvSpPr txBox="1">
            <a:spLocks noGrp="1"/>
          </p:cNvSpPr>
          <p:nvPr>
            <p:ph type="subTitle" idx="3"/>
          </p:nvPr>
        </p:nvSpPr>
        <p:spPr>
          <a:xfrm>
            <a:off x="885050" y="6169550"/>
            <a:ext cx="8002500" cy="559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cxnSp>
        <p:nvCxnSpPr>
          <p:cNvPr id="644" name="Google Shape;644;p36"/>
          <p:cNvCxnSpPr/>
          <p:nvPr/>
        </p:nvCxnSpPr>
        <p:spPr>
          <a:xfrm>
            <a:off x="4306150" y="4229725"/>
            <a:ext cx="0" cy="1557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645" name="Google Shape;645;p36"/>
          <p:cNvCxnSpPr/>
          <p:nvPr/>
        </p:nvCxnSpPr>
        <p:spPr>
          <a:xfrm>
            <a:off x="7885850" y="4229725"/>
            <a:ext cx="0" cy="1557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646" name="Google Shape;646;p36"/>
          <p:cNvSpPr txBox="1">
            <a:spLocks noGrp="1"/>
          </p:cNvSpPr>
          <p:nvPr>
            <p:ph type="subTitle" idx="4"/>
          </p:nvPr>
        </p:nvSpPr>
        <p:spPr>
          <a:xfrm>
            <a:off x="4468300" y="4229725"/>
            <a:ext cx="3255300" cy="3219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1pPr>
            <a:lvl2pPr lvl="1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2pPr>
            <a:lvl3pPr lvl="2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3pPr>
            <a:lvl4pPr lvl="3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4pPr>
            <a:lvl5pPr lvl="4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5pPr>
            <a:lvl6pPr lvl="5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6pPr>
            <a:lvl7pPr lvl="6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7pPr>
            <a:lvl8pPr lvl="7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8pPr>
            <a:lvl9pPr lvl="8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9pPr>
          </a:lstStyle>
          <a:p>
            <a:endParaRPr/>
          </a:p>
        </p:txBody>
      </p:sp>
      <p:sp>
        <p:nvSpPr>
          <p:cNvPr id="647" name="Google Shape;647;p36"/>
          <p:cNvSpPr txBox="1">
            <a:spLocks noGrp="1"/>
          </p:cNvSpPr>
          <p:nvPr>
            <p:ph type="subTitle" idx="5"/>
          </p:nvPr>
        </p:nvSpPr>
        <p:spPr>
          <a:xfrm>
            <a:off x="4468400" y="4718950"/>
            <a:ext cx="3255300" cy="915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spcBef>
                <a:spcPts val="500"/>
              </a:spcBef>
              <a:spcAft>
                <a:spcPts val="0"/>
              </a:spcAft>
              <a:buNone/>
              <a:defRPr sz="1400"/>
            </a:lvl2pPr>
            <a:lvl3pPr lvl="2" algn="ctr" rtl="0">
              <a:spcBef>
                <a:spcPts val="500"/>
              </a:spcBef>
              <a:spcAft>
                <a:spcPts val="0"/>
              </a:spcAft>
              <a:buNone/>
              <a:defRPr sz="1400"/>
            </a:lvl3pPr>
            <a:lvl4pPr lvl="3" algn="ctr" rtl="0">
              <a:spcBef>
                <a:spcPts val="500"/>
              </a:spcBef>
              <a:spcAft>
                <a:spcPts val="0"/>
              </a:spcAft>
              <a:buNone/>
              <a:defRPr sz="1400"/>
            </a:lvl4pPr>
            <a:lvl5pPr lvl="4" algn="ctr" rtl="0">
              <a:spcBef>
                <a:spcPts val="500"/>
              </a:spcBef>
              <a:spcAft>
                <a:spcPts val="0"/>
              </a:spcAft>
              <a:buNone/>
              <a:defRPr sz="1400"/>
            </a:lvl5pPr>
            <a:lvl6pPr lvl="5" algn="ctr" rtl="0">
              <a:spcBef>
                <a:spcPts val="500"/>
              </a:spcBef>
              <a:spcAft>
                <a:spcPts val="0"/>
              </a:spcAft>
              <a:buNone/>
              <a:defRPr sz="1400"/>
            </a:lvl6pPr>
            <a:lvl7pPr lvl="6" algn="ctr" rtl="0">
              <a:spcBef>
                <a:spcPts val="500"/>
              </a:spcBef>
              <a:spcAft>
                <a:spcPts val="0"/>
              </a:spcAft>
              <a:buNone/>
              <a:defRPr sz="1400"/>
            </a:lvl7pPr>
            <a:lvl8pPr lvl="7" algn="ctr" rtl="0">
              <a:spcBef>
                <a:spcPts val="500"/>
              </a:spcBef>
              <a:spcAft>
                <a:spcPts val="0"/>
              </a:spcAft>
              <a:buNone/>
              <a:defRPr sz="1400"/>
            </a:lvl8pPr>
            <a:lvl9pPr lvl="8" algn="ctr" rtl="0">
              <a:spcBef>
                <a:spcPts val="500"/>
              </a:spcBef>
              <a:spcAft>
                <a:spcPts val="50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648" name="Google Shape;648;p36"/>
          <p:cNvSpPr txBox="1">
            <a:spLocks noGrp="1"/>
          </p:cNvSpPr>
          <p:nvPr>
            <p:ph type="subTitle" idx="6"/>
          </p:nvPr>
        </p:nvSpPr>
        <p:spPr>
          <a:xfrm>
            <a:off x="8048000" y="4229725"/>
            <a:ext cx="3255300" cy="3219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1pPr>
            <a:lvl2pPr lvl="1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2pPr>
            <a:lvl3pPr lvl="2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3pPr>
            <a:lvl4pPr lvl="3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4pPr>
            <a:lvl5pPr lvl="4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5pPr>
            <a:lvl6pPr lvl="5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6pPr>
            <a:lvl7pPr lvl="6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7pPr>
            <a:lvl8pPr lvl="7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8pPr>
            <a:lvl9pPr lvl="8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9pPr>
          </a:lstStyle>
          <a:p>
            <a:endParaRPr/>
          </a:p>
        </p:txBody>
      </p:sp>
      <p:sp>
        <p:nvSpPr>
          <p:cNvPr id="649" name="Google Shape;649;p36"/>
          <p:cNvSpPr txBox="1">
            <a:spLocks noGrp="1"/>
          </p:cNvSpPr>
          <p:nvPr>
            <p:ph type="subTitle" idx="7"/>
          </p:nvPr>
        </p:nvSpPr>
        <p:spPr>
          <a:xfrm>
            <a:off x="8048100" y="4718950"/>
            <a:ext cx="3255300" cy="915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spcBef>
                <a:spcPts val="500"/>
              </a:spcBef>
              <a:spcAft>
                <a:spcPts val="0"/>
              </a:spcAft>
              <a:buNone/>
              <a:defRPr sz="1400"/>
            </a:lvl2pPr>
            <a:lvl3pPr lvl="2" algn="ctr" rtl="0">
              <a:spcBef>
                <a:spcPts val="500"/>
              </a:spcBef>
              <a:spcAft>
                <a:spcPts val="0"/>
              </a:spcAft>
              <a:buNone/>
              <a:defRPr sz="1400"/>
            </a:lvl3pPr>
            <a:lvl4pPr lvl="3" algn="ctr" rtl="0">
              <a:spcBef>
                <a:spcPts val="500"/>
              </a:spcBef>
              <a:spcAft>
                <a:spcPts val="0"/>
              </a:spcAft>
              <a:buNone/>
              <a:defRPr sz="1400"/>
            </a:lvl4pPr>
            <a:lvl5pPr lvl="4" algn="ctr" rtl="0">
              <a:spcBef>
                <a:spcPts val="500"/>
              </a:spcBef>
              <a:spcAft>
                <a:spcPts val="0"/>
              </a:spcAft>
              <a:buNone/>
              <a:defRPr sz="1400"/>
            </a:lvl5pPr>
            <a:lvl6pPr lvl="5" algn="ctr" rtl="0">
              <a:spcBef>
                <a:spcPts val="500"/>
              </a:spcBef>
              <a:spcAft>
                <a:spcPts val="0"/>
              </a:spcAft>
              <a:buNone/>
              <a:defRPr sz="1400"/>
            </a:lvl6pPr>
            <a:lvl7pPr lvl="6" algn="ctr" rtl="0">
              <a:spcBef>
                <a:spcPts val="500"/>
              </a:spcBef>
              <a:spcAft>
                <a:spcPts val="0"/>
              </a:spcAft>
              <a:buNone/>
              <a:defRPr sz="1400"/>
            </a:lvl7pPr>
            <a:lvl8pPr lvl="7" algn="ctr" rtl="0">
              <a:spcBef>
                <a:spcPts val="500"/>
              </a:spcBef>
              <a:spcAft>
                <a:spcPts val="0"/>
              </a:spcAft>
              <a:buNone/>
              <a:defRPr sz="1400"/>
            </a:lvl8pPr>
            <a:lvl9pPr lvl="8" algn="ctr" rtl="0">
              <a:spcBef>
                <a:spcPts val="500"/>
              </a:spcBef>
              <a:spcAft>
                <a:spcPts val="50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650" name="Google Shape;650;p36"/>
          <p:cNvSpPr txBox="1">
            <a:spLocks noGrp="1"/>
          </p:cNvSpPr>
          <p:nvPr>
            <p:ph type="subTitle" idx="8"/>
          </p:nvPr>
        </p:nvSpPr>
        <p:spPr>
          <a:xfrm>
            <a:off x="888600" y="4229725"/>
            <a:ext cx="3255300" cy="3219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1pPr>
            <a:lvl2pPr lvl="1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2pPr>
            <a:lvl3pPr lvl="2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3pPr>
            <a:lvl4pPr lvl="3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4pPr>
            <a:lvl5pPr lvl="4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5pPr>
            <a:lvl6pPr lvl="5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6pPr>
            <a:lvl7pPr lvl="6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7pPr>
            <a:lvl8pPr lvl="7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8pPr>
            <a:lvl9pPr lvl="8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9pPr>
          </a:lstStyle>
          <a:p>
            <a:endParaRPr/>
          </a:p>
        </p:txBody>
      </p:sp>
      <p:sp>
        <p:nvSpPr>
          <p:cNvPr id="651" name="Google Shape;651;p36"/>
          <p:cNvSpPr txBox="1">
            <a:spLocks noGrp="1"/>
          </p:cNvSpPr>
          <p:nvPr>
            <p:ph type="subTitle" idx="9"/>
          </p:nvPr>
        </p:nvSpPr>
        <p:spPr>
          <a:xfrm>
            <a:off x="888700" y="4718950"/>
            <a:ext cx="3255300" cy="915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spcBef>
                <a:spcPts val="500"/>
              </a:spcBef>
              <a:spcAft>
                <a:spcPts val="0"/>
              </a:spcAft>
              <a:buNone/>
              <a:defRPr sz="1400"/>
            </a:lvl2pPr>
            <a:lvl3pPr lvl="2" algn="ctr" rtl="0">
              <a:spcBef>
                <a:spcPts val="500"/>
              </a:spcBef>
              <a:spcAft>
                <a:spcPts val="0"/>
              </a:spcAft>
              <a:buNone/>
              <a:defRPr sz="1400"/>
            </a:lvl3pPr>
            <a:lvl4pPr lvl="3" algn="ctr" rtl="0">
              <a:spcBef>
                <a:spcPts val="500"/>
              </a:spcBef>
              <a:spcAft>
                <a:spcPts val="0"/>
              </a:spcAft>
              <a:buNone/>
              <a:defRPr sz="1400"/>
            </a:lvl4pPr>
            <a:lvl5pPr lvl="4" algn="ctr" rtl="0">
              <a:spcBef>
                <a:spcPts val="500"/>
              </a:spcBef>
              <a:spcAft>
                <a:spcPts val="0"/>
              </a:spcAft>
              <a:buNone/>
              <a:defRPr sz="1400"/>
            </a:lvl5pPr>
            <a:lvl6pPr lvl="5" algn="ctr" rtl="0">
              <a:spcBef>
                <a:spcPts val="500"/>
              </a:spcBef>
              <a:spcAft>
                <a:spcPts val="0"/>
              </a:spcAft>
              <a:buNone/>
              <a:defRPr sz="1400"/>
            </a:lvl6pPr>
            <a:lvl7pPr lvl="6" algn="ctr" rtl="0">
              <a:spcBef>
                <a:spcPts val="500"/>
              </a:spcBef>
              <a:spcAft>
                <a:spcPts val="0"/>
              </a:spcAft>
              <a:buNone/>
              <a:defRPr sz="1400"/>
            </a:lvl7pPr>
            <a:lvl8pPr lvl="7" algn="ctr" rtl="0">
              <a:spcBef>
                <a:spcPts val="500"/>
              </a:spcBef>
              <a:spcAft>
                <a:spcPts val="0"/>
              </a:spcAft>
              <a:buNone/>
              <a:defRPr sz="1400"/>
            </a:lvl8pPr>
            <a:lvl9pPr lvl="8" algn="ctr" rtl="0">
              <a:spcBef>
                <a:spcPts val="500"/>
              </a:spcBef>
              <a:spcAft>
                <a:spcPts val="500"/>
              </a:spcAft>
              <a:buNone/>
              <a:defRPr sz="1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erior image left">
  <p:cSld name="CUSTOM_4_2">
    <p:spTree>
      <p:nvGrpSpPr>
        <p:cNvPr id="1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Google Shape;653;p37"/>
          <p:cNvSpPr txBox="1">
            <a:spLocks noGrp="1"/>
          </p:cNvSpPr>
          <p:nvPr>
            <p:ph type="subTitle" idx="1"/>
          </p:nvPr>
        </p:nvSpPr>
        <p:spPr>
          <a:xfrm>
            <a:off x="447775" y="55441"/>
            <a:ext cx="5148900" cy="816300"/>
          </a:xfrm>
          <a:prstGeom prst="rect">
            <a:avLst/>
          </a:prstGeom>
        </p:spPr>
        <p:txBody>
          <a:bodyPr spcFirstLastPara="1" wrap="square" lIns="438900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Text Medium"/>
              <a:buNone/>
              <a:defRPr sz="10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Text Medium"/>
              <a:buNone/>
              <a:defRPr sz="10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Text Medium"/>
              <a:buNone/>
              <a:defRPr sz="10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Text Medium"/>
              <a:buNone/>
              <a:defRPr sz="10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Text Medium"/>
              <a:buNone/>
              <a:defRPr sz="10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Text Medium"/>
              <a:buNone/>
              <a:defRPr sz="10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Text Medium"/>
              <a:buNone/>
              <a:defRPr sz="10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Text Medium"/>
              <a:buNone/>
              <a:defRPr sz="10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Text Medium"/>
              <a:buNone/>
              <a:defRPr sz="10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9pPr>
          </a:lstStyle>
          <a:p>
            <a:endParaRPr/>
          </a:p>
        </p:txBody>
      </p:sp>
      <p:sp>
        <p:nvSpPr>
          <p:cNvPr id="654" name="Google Shape;654;p37"/>
          <p:cNvSpPr txBox="1">
            <a:spLocks noGrp="1"/>
          </p:cNvSpPr>
          <p:nvPr>
            <p:ph type="title"/>
          </p:nvPr>
        </p:nvSpPr>
        <p:spPr>
          <a:xfrm>
            <a:off x="885050" y="871750"/>
            <a:ext cx="10422000" cy="553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1pPr>
            <a:lvl2pPr lvl="1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2pPr>
            <a:lvl3pPr lvl="2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3pPr>
            <a:lvl4pPr lvl="3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4pPr>
            <a:lvl5pPr lvl="4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5pPr>
            <a:lvl6pPr lvl="5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6pPr>
            <a:lvl7pPr lvl="6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7pPr>
            <a:lvl8pPr lvl="7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8pPr>
            <a:lvl9pPr lvl="8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9pPr>
          </a:lstStyle>
          <a:p>
            <a:endParaRPr/>
          </a:p>
        </p:txBody>
      </p:sp>
      <p:cxnSp>
        <p:nvCxnSpPr>
          <p:cNvPr id="655" name="Google Shape;655;p37"/>
          <p:cNvCxnSpPr/>
          <p:nvPr/>
        </p:nvCxnSpPr>
        <p:spPr>
          <a:xfrm rot="10800000">
            <a:off x="447775" y="100"/>
            <a:ext cx="0" cy="8865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56" name="Google Shape;656;p37"/>
          <p:cNvCxnSpPr/>
          <p:nvPr/>
        </p:nvCxnSpPr>
        <p:spPr>
          <a:xfrm rot="10800000">
            <a:off x="447767" y="6401400"/>
            <a:ext cx="0" cy="4566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57" name="Google Shape;657;p37"/>
          <p:cNvSpPr txBox="1">
            <a:spLocks noGrp="1"/>
          </p:cNvSpPr>
          <p:nvPr>
            <p:ph type="sldNum" idx="12"/>
          </p:nvPr>
        </p:nvSpPr>
        <p:spPr>
          <a:xfrm>
            <a:off x="81975" y="6169556"/>
            <a:ext cx="731700" cy="14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1pPr>
            <a:lvl2pPr lvl="1" algn="ctr" rtl="0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2pPr>
            <a:lvl3pPr lvl="2" algn="ctr" rtl="0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3pPr>
            <a:lvl4pPr lvl="3" algn="ctr" rtl="0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4pPr>
            <a:lvl5pPr lvl="4" algn="ctr" rtl="0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5pPr>
            <a:lvl6pPr lvl="5" algn="ctr" rtl="0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6pPr>
            <a:lvl7pPr lvl="6" algn="ctr" rtl="0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7pPr>
            <a:lvl8pPr lvl="7" algn="ctr" rtl="0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8pPr>
            <a:lvl9pPr lvl="8" algn="ctr" rtl="0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658" name="Google Shape;658;p37"/>
          <p:cNvPicPr preferRelativeResize="0"/>
          <p:nvPr/>
        </p:nvPicPr>
        <p:blipFill rotWithShape="1">
          <a:blip r:embed="rId2">
            <a:alphaModFix/>
          </a:blip>
          <a:srcRect t="327" b="317"/>
          <a:stretch/>
        </p:blipFill>
        <p:spPr>
          <a:xfrm>
            <a:off x="10711279" y="6313250"/>
            <a:ext cx="975850" cy="228121"/>
          </a:xfrm>
          <a:prstGeom prst="rect">
            <a:avLst/>
          </a:prstGeom>
          <a:noFill/>
          <a:ln>
            <a:noFill/>
          </a:ln>
        </p:spPr>
      </p:pic>
      <p:sp>
        <p:nvSpPr>
          <p:cNvPr id="659" name="Google Shape;659;p37"/>
          <p:cNvSpPr txBox="1">
            <a:spLocks noGrp="1"/>
          </p:cNvSpPr>
          <p:nvPr>
            <p:ph type="subTitle" idx="2"/>
          </p:nvPr>
        </p:nvSpPr>
        <p:spPr>
          <a:xfrm>
            <a:off x="885125" y="1424950"/>
            <a:ext cx="10422000" cy="705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1pPr>
            <a:lvl2pPr lvl="1" algn="ctr" rtl="0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2pPr>
            <a:lvl3pPr lvl="2" algn="ctr" rtl="0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3pPr>
            <a:lvl4pPr lvl="3" algn="ctr" rtl="0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4pPr>
            <a:lvl5pPr lvl="4" algn="ctr" rtl="0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5pPr>
            <a:lvl6pPr lvl="5" algn="ctr" rtl="0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6pPr>
            <a:lvl7pPr lvl="6" algn="ctr" rtl="0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7pPr>
            <a:lvl8pPr lvl="7" algn="ctr" rtl="0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8pPr>
            <a:lvl9pPr lvl="8" algn="ctr" rtl="0">
              <a:spcBef>
                <a:spcPts val="500"/>
              </a:spcBef>
              <a:spcAft>
                <a:spcPts val="500"/>
              </a:spcAft>
              <a:buNone/>
              <a:defRPr sz="18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60" name="Google Shape;660;p37"/>
          <p:cNvSpPr txBox="1">
            <a:spLocks noGrp="1"/>
          </p:cNvSpPr>
          <p:nvPr>
            <p:ph type="subTitle" idx="3"/>
          </p:nvPr>
        </p:nvSpPr>
        <p:spPr>
          <a:xfrm>
            <a:off x="885050" y="6169550"/>
            <a:ext cx="8002500" cy="559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61" name="Google Shape;661;p37"/>
          <p:cNvSpPr txBox="1">
            <a:spLocks noGrp="1"/>
          </p:cNvSpPr>
          <p:nvPr>
            <p:ph type="subTitle" idx="4"/>
          </p:nvPr>
        </p:nvSpPr>
        <p:spPr>
          <a:xfrm>
            <a:off x="5662075" y="2539250"/>
            <a:ext cx="5486400" cy="3168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13000"/>
              </a:lnSpc>
              <a:spcBef>
                <a:spcPts val="20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13000"/>
              </a:lnSpc>
              <a:spcBef>
                <a:spcPts val="20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13000"/>
              </a:lnSpc>
              <a:spcBef>
                <a:spcPts val="20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13000"/>
              </a:lnSpc>
              <a:spcBef>
                <a:spcPts val="20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13000"/>
              </a:lnSpc>
              <a:spcBef>
                <a:spcPts val="20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13000"/>
              </a:lnSpc>
              <a:spcBef>
                <a:spcPts val="20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13000"/>
              </a:lnSpc>
              <a:spcBef>
                <a:spcPts val="20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13000"/>
              </a:lnSpc>
              <a:spcBef>
                <a:spcPts val="2000"/>
              </a:spcBef>
              <a:spcAft>
                <a:spcPts val="2000"/>
              </a:spcAft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erior large text alt1">
  <p:cSld name="CUSTOM_4_2_2">
    <p:spTree>
      <p:nvGrpSpPr>
        <p:cNvPr id="1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p38"/>
          <p:cNvSpPr txBox="1">
            <a:spLocks noGrp="1"/>
          </p:cNvSpPr>
          <p:nvPr>
            <p:ph type="subTitle" idx="1"/>
          </p:nvPr>
        </p:nvSpPr>
        <p:spPr>
          <a:xfrm>
            <a:off x="447775" y="55441"/>
            <a:ext cx="5148900" cy="816300"/>
          </a:xfrm>
          <a:prstGeom prst="rect">
            <a:avLst/>
          </a:prstGeom>
        </p:spPr>
        <p:txBody>
          <a:bodyPr spcFirstLastPara="1" wrap="square" lIns="438900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Text Medium"/>
              <a:buNone/>
              <a:defRPr sz="10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Text Medium"/>
              <a:buNone/>
              <a:defRPr sz="10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Text Medium"/>
              <a:buNone/>
              <a:defRPr sz="10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Text Medium"/>
              <a:buNone/>
              <a:defRPr sz="10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Text Medium"/>
              <a:buNone/>
              <a:defRPr sz="10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Text Medium"/>
              <a:buNone/>
              <a:defRPr sz="10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Text Medium"/>
              <a:buNone/>
              <a:defRPr sz="10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Text Medium"/>
              <a:buNone/>
              <a:defRPr sz="10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Text Medium"/>
              <a:buNone/>
              <a:defRPr sz="10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9pPr>
          </a:lstStyle>
          <a:p>
            <a:endParaRPr/>
          </a:p>
        </p:txBody>
      </p:sp>
      <p:sp>
        <p:nvSpPr>
          <p:cNvPr id="664" name="Google Shape;664;p38"/>
          <p:cNvSpPr txBox="1">
            <a:spLocks noGrp="1"/>
          </p:cNvSpPr>
          <p:nvPr>
            <p:ph type="title"/>
          </p:nvPr>
        </p:nvSpPr>
        <p:spPr>
          <a:xfrm>
            <a:off x="885050" y="871750"/>
            <a:ext cx="10422000" cy="553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1pPr>
            <a:lvl2pPr lvl="1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2pPr>
            <a:lvl3pPr lvl="2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3pPr>
            <a:lvl4pPr lvl="3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4pPr>
            <a:lvl5pPr lvl="4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5pPr>
            <a:lvl6pPr lvl="5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6pPr>
            <a:lvl7pPr lvl="6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7pPr>
            <a:lvl8pPr lvl="7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8pPr>
            <a:lvl9pPr lvl="8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9pPr>
          </a:lstStyle>
          <a:p>
            <a:endParaRPr/>
          </a:p>
        </p:txBody>
      </p:sp>
      <p:cxnSp>
        <p:nvCxnSpPr>
          <p:cNvPr id="665" name="Google Shape;665;p38"/>
          <p:cNvCxnSpPr/>
          <p:nvPr/>
        </p:nvCxnSpPr>
        <p:spPr>
          <a:xfrm rot="10800000">
            <a:off x="447775" y="100"/>
            <a:ext cx="0" cy="8865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66" name="Google Shape;666;p38"/>
          <p:cNvCxnSpPr/>
          <p:nvPr/>
        </p:nvCxnSpPr>
        <p:spPr>
          <a:xfrm rot="10800000">
            <a:off x="447767" y="6401400"/>
            <a:ext cx="0" cy="4566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67" name="Google Shape;667;p38"/>
          <p:cNvSpPr txBox="1">
            <a:spLocks noGrp="1"/>
          </p:cNvSpPr>
          <p:nvPr>
            <p:ph type="sldNum" idx="12"/>
          </p:nvPr>
        </p:nvSpPr>
        <p:spPr>
          <a:xfrm>
            <a:off x="81975" y="6169556"/>
            <a:ext cx="731700" cy="14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1pPr>
            <a:lvl2pPr lvl="1" algn="ctr" rtl="0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2pPr>
            <a:lvl3pPr lvl="2" algn="ctr" rtl="0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3pPr>
            <a:lvl4pPr lvl="3" algn="ctr" rtl="0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4pPr>
            <a:lvl5pPr lvl="4" algn="ctr" rtl="0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5pPr>
            <a:lvl6pPr lvl="5" algn="ctr" rtl="0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6pPr>
            <a:lvl7pPr lvl="6" algn="ctr" rtl="0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7pPr>
            <a:lvl8pPr lvl="7" algn="ctr" rtl="0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8pPr>
            <a:lvl9pPr lvl="8" algn="ctr" rtl="0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668" name="Google Shape;668;p38"/>
          <p:cNvPicPr preferRelativeResize="0"/>
          <p:nvPr/>
        </p:nvPicPr>
        <p:blipFill rotWithShape="1">
          <a:blip r:embed="rId2">
            <a:alphaModFix/>
          </a:blip>
          <a:srcRect t="327" b="317"/>
          <a:stretch/>
        </p:blipFill>
        <p:spPr>
          <a:xfrm>
            <a:off x="10711279" y="6313250"/>
            <a:ext cx="975850" cy="228121"/>
          </a:xfrm>
          <a:prstGeom prst="rect">
            <a:avLst/>
          </a:prstGeom>
          <a:noFill/>
          <a:ln>
            <a:noFill/>
          </a:ln>
        </p:spPr>
      </p:pic>
      <p:sp>
        <p:nvSpPr>
          <p:cNvPr id="669" name="Google Shape;669;p38"/>
          <p:cNvSpPr txBox="1">
            <a:spLocks noGrp="1"/>
          </p:cNvSpPr>
          <p:nvPr>
            <p:ph type="subTitle" idx="2"/>
          </p:nvPr>
        </p:nvSpPr>
        <p:spPr>
          <a:xfrm>
            <a:off x="885050" y="6169550"/>
            <a:ext cx="8002500" cy="559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70" name="Google Shape;670;p38"/>
          <p:cNvSpPr txBox="1">
            <a:spLocks noGrp="1"/>
          </p:cNvSpPr>
          <p:nvPr>
            <p:ph type="subTitle" idx="3"/>
          </p:nvPr>
        </p:nvSpPr>
        <p:spPr>
          <a:xfrm>
            <a:off x="885125" y="1424950"/>
            <a:ext cx="10422000" cy="705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1pPr>
            <a:lvl2pPr lvl="1" algn="ctr" rtl="0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2pPr>
            <a:lvl3pPr lvl="2" algn="ctr" rtl="0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3pPr>
            <a:lvl4pPr lvl="3" algn="ctr" rtl="0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4pPr>
            <a:lvl5pPr lvl="4" algn="ctr" rtl="0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5pPr>
            <a:lvl6pPr lvl="5" algn="ctr" rtl="0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6pPr>
            <a:lvl7pPr lvl="6" algn="ctr" rtl="0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7pPr>
            <a:lvl8pPr lvl="7" algn="ctr" rtl="0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8pPr>
            <a:lvl9pPr lvl="8" algn="ctr" rtl="0">
              <a:spcBef>
                <a:spcPts val="500"/>
              </a:spcBef>
              <a:spcAft>
                <a:spcPts val="500"/>
              </a:spcAft>
              <a:buNone/>
              <a:defRPr sz="18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71" name="Google Shape;671;p38"/>
          <p:cNvSpPr txBox="1">
            <a:spLocks noGrp="1"/>
          </p:cNvSpPr>
          <p:nvPr>
            <p:ph type="subTitle" idx="4"/>
          </p:nvPr>
        </p:nvSpPr>
        <p:spPr>
          <a:xfrm>
            <a:off x="2087850" y="2416425"/>
            <a:ext cx="8044800" cy="1304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50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2pPr>
            <a:lvl3pPr lvl="2" rtl="0">
              <a:spcBef>
                <a:spcPts val="50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3pPr>
            <a:lvl4pPr lvl="3" rtl="0">
              <a:spcBef>
                <a:spcPts val="50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4pPr>
            <a:lvl5pPr lvl="4" rtl="0">
              <a:spcBef>
                <a:spcPts val="50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5pPr>
            <a:lvl6pPr lvl="5" rtl="0">
              <a:spcBef>
                <a:spcPts val="50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6pPr>
            <a:lvl7pPr lvl="6" rtl="0">
              <a:spcBef>
                <a:spcPts val="50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7pPr>
            <a:lvl8pPr lvl="7" rtl="0">
              <a:spcBef>
                <a:spcPts val="50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8pPr>
            <a:lvl9pPr lvl="8" rtl="0">
              <a:spcBef>
                <a:spcPts val="500"/>
              </a:spcBef>
              <a:spcAft>
                <a:spcPts val="500"/>
              </a:spcAft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erior large text">
  <p:cSld name="CUSTOM_4_2_1">
    <p:spTree>
      <p:nvGrpSpPr>
        <p:cNvPr id="1" name="Shape 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" name="Google Shape;673;p39"/>
          <p:cNvSpPr txBox="1">
            <a:spLocks noGrp="1"/>
          </p:cNvSpPr>
          <p:nvPr>
            <p:ph type="title"/>
          </p:nvPr>
        </p:nvSpPr>
        <p:spPr>
          <a:xfrm>
            <a:off x="3280375" y="1653075"/>
            <a:ext cx="7431000" cy="3931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600">
                <a:solidFill>
                  <a:schemeClr val="accent1"/>
                </a:solidFill>
                <a:latin typeface="Red Hat Text"/>
                <a:ea typeface="Red Hat Text"/>
                <a:cs typeface="Red Hat Text"/>
                <a:sym typeface="Red Hat Text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600">
                <a:solidFill>
                  <a:schemeClr val="accent1"/>
                </a:solidFill>
                <a:latin typeface="Red Hat Text"/>
                <a:ea typeface="Red Hat Text"/>
                <a:cs typeface="Red Hat Text"/>
                <a:sym typeface="Red Hat Text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600">
                <a:solidFill>
                  <a:schemeClr val="accent1"/>
                </a:solidFill>
                <a:latin typeface="Red Hat Text"/>
                <a:ea typeface="Red Hat Text"/>
                <a:cs typeface="Red Hat Text"/>
                <a:sym typeface="Red Hat Text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600">
                <a:solidFill>
                  <a:schemeClr val="accent1"/>
                </a:solidFill>
                <a:latin typeface="Red Hat Text"/>
                <a:ea typeface="Red Hat Text"/>
                <a:cs typeface="Red Hat Text"/>
                <a:sym typeface="Red Hat Text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600">
                <a:solidFill>
                  <a:schemeClr val="accent1"/>
                </a:solidFill>
                <a:latin typeface="Red Hat Text"/>
                <a:ea typeface="Red Hat Text"/>
                <a:cs typeface="Red Hat Text"/>
                <a:sym typeface="Red Hat Text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600">
                <a:solidFill>
                  <a:schemeClr val="accent1"/>
                </a:solidFill>
                <a:latin typeface="Red Hat Text"/>
                <a:ea typeface="Red Hat Text"/>
                <a:cs typeface="Red Hat Text"/>
                <a:sym typeface="Red Hat Text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600">
                <a:solidFill>
                  <a:schemeClr val="accent1"/>
                </a:solidFill>
                <a:latin typeface="Red Hat Text"/>
                <a:ea typeface="Red Hat Text"/>
                <a:cs typeface="Red Hat Text"/>
                <a:sym typeface="Red Hat Text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600">
                <a:solidFill>
                  <a:schemeClr val="accent1"/>
                </a:solidFill>
                <a:latin typeface="Red Hat Text"/>
                <a:ea typeface="Red Hat Text"/>
                <a:cs typeface="Red Hat Text"/>
                <a:sym typeface="Red Hat Text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600">
                <a:solidFill>
                  <a:schemeClr val="accent1"/>
                </a:solidFill>
                <a:latin typeface="Red Hat Text"/>
                <a:ea typeface="Red Hat Text"/>
                <a:cs typeface="Red Hat Text"/>
                <a:sym typeface="Red Hat Text"/>
              </a:defRPr>
            </a:lvl9pPr>
          </a:lstStyle>
          <a:p>
            <a:endParaRPr/>
          </a:p>
        </p:txBody>
      </p:sp>
      <p:sp>
        <p:nvSpPr>
          <p:cNvPr id="674" name="Google Shape;674;p39"/>
          <p:cNvSpPr txBox="1">
            <a:spLocks noGrp="1"/>
          </p:cNvSpPr>
          <p:nvPr>
            <p:ph type="subTitle" idx="1"/>
          </p:nvPr>
        </p:nvSpPr>
        <p:spPr>
          <a:xfrm>
            <a:off x="447775" y="55441"/>
            <a:ext cx="5148900" cy="816300"/>
          </a:xfrm>
          <a:prstGeom prst="rect">
            <a:avLst/>
          </a:prstGeom>
        </p:spPr>
        <p:txBody>
          <a:bodyPr spcFirstLastPara="1" wrap="square" lIns="438900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Text Medium"/>
              <a:buNone/>
              <a:defRPr sz="10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Text Medium"/>
              <a:buNone/>
              <a:defRPr sz="10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Text Medium"/>
              <a:buNone/>
              <a:defRPr sz="10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Text Medium"/>
              <a:buNone/>
              <a:defRPr sz="10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Text Medium"/>
              <a:buNone/>
              <a:defRPr sz="10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Text Medium"/>
              <a:buNone/>
              <a:defRPr sz="10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Text Medium"/>
              <a:buNone/>
              <a:defRPr sz="10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Text Medium"/>
              <a:buNone/>
              <a:defRPr sz="10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Red Hat Text Medium"/>
              <a:buNone/>
              <a:defRPr sz="10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9pPr>
          </a:lstStyle>
          <a:p>
            <a:endParaRPr/>
          </a:p>
        </p:txBody>
      </p:sp>
      <p:cxnSp>
        <p:nvCxnSpPr>
          <p:cNvPr id="675" name="Google Shape;675;p39"/>
          <p:cNvCxnSpPr/>
          <p:nvPr/>
        </p:nvCxnSpPr>
        <p:spPr>
          <a:xfrm rot="10800000">
            <a:off x="447775" y="100"/>
            <a:ext cx="0" cy="8865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76" name="Google Shape;676;p39"/>
          <p:cNvCxnSpPr/>
          <p:nvPr/>
        </p:nvCxnSpPr>
        <p:spPr>
          <a:xfrm rot="10800000">
            <a:off x="447767" y="6401400"/>
            <a:ext cx="0" cy="4566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77" name="Google Shape;677;p39"/>
          <p:cNvSpPr txBox="1">
            <a:spLocks noGrp="1"/>
          </p:cNvSpPr>
          <p:nvPr>
            <p:ph type="sldNum" idx="12"/>
          </p:nvPr>
        </p:nvSpPr>
        <p:spPr>
          <a:xfrm>
            <a:off x="81975" y="6169556"/>
            <a:ext cx="731700" cy="14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1pPr>
            <a:lvl2pPr lvl="1" algn="ctr" rtl="0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2pPr>
            <a:lvl3pPr lvl="2" algn="ctr" rtl="0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3pPr>
            <a:lvl4pPr lvl="3" algn="ctr" rtl="0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4pPr>
            <a:lvl5pPr lvl="4" algn="ctr" rtl="0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5pPr>
            <a:lvl6pPr lvl="5" algn="ctr" rtl="0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6pPr>
            <a:lvl7pPr lvl="6" algn="ctr" rtl="0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7pPr>
            <a:lvl8pPr lvl="7" algn="ctr" rtl="0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8pPr>
            <a:lvl9pPr lvl="8" algn="ctr" rtl="0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678" name="Google Shape;678;p39"/>
          <p:cNvPicPr preferRelativeResize="0"/>
          <p:nvPr/>
        </p:nvPicPr>
        <p:blipFill rotWithShape="1">
          <a:blip r:embed="rId2">
            <a:alphaModFix/>
          </a:blip>
          <a:srcRect t="327" b="317"/>
          <a:stretch/>
        </p:blipFill>
        <p:spPr>
          <a:xfrm>
            <a:off x="10711279" y="6313250"/>
            <a:ext cx="975850" cy="228121"/>
          </a:xfrm>
          <a:prstGeom prst="rect">
            <a:avLst/>
          </a:prstGeom>
          <a:noFill/>
          <a:ln>
            <a:noFill/>
          </a:ln>
        </p:spPr>
      </p:pic>
      <p:sp>
        <p:nvSpPr>
          <p:cNvPr id="679" name="Google Shape;679;p39"/>
          <p:cNvSpPr txBox="1">
            <a:spLocks noGrp="1"/>
          </p:cNvSpPr>
          <p:nvPr>
            <p:ph type="subTitle" idx="2"/>
          </p:nvPr>
        </p:nvSpPr>
        <p:spPr>
          <a:xfrm>
            <a:off x="885050" y="6169550"/>
            <a:ext cx="8002500" cy="559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erior agenda dark">
  <p:cSld name="CUSTOM_4_1">
    <p:bg>
      <p:bgPr>
        <a:solidFill>
          <a:srgbClr val="353535"/>
        </a:solidFill>
        <a:effectLst/>
      </p:bgPr>
    </p:bg>
    <p:spTree>
      <p:nvGrpSpPr>
        <p:cNvPr id="1" name="Shape 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Google Shape;681;p40"/>
          <p:cNvSpPr txBox="1">
            <a:spLocks noGrp="1"/>
          </p:cNvSpPr>
          <p:nvPr>
            <p:ph type="title"/>
          </p:nvPr>
        </p:nvSpPr>
        <p:spPr>
          <a:xfrm>
            <a:off x="885050" y="871750"/>
            <a:ext cx="10422000" cy="13221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lt1"/>
                </a:solidFill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600">
                <a:solidFill>
                  <a:schemeClr val="lt1"/>
                </a:solidFill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600">
                <a:solidFill>
                  <a:schemeClr val="lt1"/>
                </a:solidFill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600">
                <a:solidFill>
                  <a:schemeClr val="lt1"/>
                </a:solidFill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600">
                <a:solidFill>
                  <a:schemeClr val="lt1"/>
                </a:solidFill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600">
                <a:solidFill>
                  <a:schemeClr val="lt1"/>
                </a:solidFill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600">
                <a:solidFill>
                  <a:schemeClr val="lt1"/>
                </a:solidFill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600">
                <a:solidFill>
                  <a:schemeClr val="lt1"/>
                </a:solidFill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cxnSp>
        <p:nvCxnSpPr>
          <p:cNvPr id="682" name="Google Shape;682;p40"/>
          <p:cNvCxnSpPr/>
          <p:nvPr/>
        </p:nvCxnSpPr>
        <p:spPr>
          <a:xfrm rot="10800000">
            <a:off x="447775" y="100"/>
            <a:ext cx="0" cy="886500"/>
          </a:xfrm>
          <a:prstGeom prst="straightConnector1">
            <a:avLst/>
          </a:prstGeom>
          <a:noFill/>
          <a:ln w="9525" cap="flat" cmpd="sng">
            <a:solidFill>
              <a:srgbClr val="EE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83" name="Google Shape;683;p40"/>
          <p:cNvSpPr txBox="1">
            <a:spLocks noGrp="1"/>
          </p:cNvSpPr>
          <p:nvPr>
            <p:ph type="subTitle" idx="1"/>
          </p:nvPr>
        </p:nvSpPr>
        <p:spPr>
          <a:xfrm>
            <a:off x="447775" y="55441"/>
            <a:ext cx="5148900" cy="816300"/>
          </a:xfrm>
          <a:prstGeom prst="rect">
            <a:avLst/>
          </a:prstGeom>
        </p:spPr>
        <p:txBody>
          <a:bodyPr spcFirstLastPara="1" wrap="square" lIns="438900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ed Hat Text Medium"/>
              <a:buNone/>
              <a:defRPr sz="1000">
                <a:solidFill>
                  <a:schemeClr val="l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ed Hat Text Medium"/>
              <a:buNone/>
              <a:defRPr sz="1000">
                <a:solidFill>
                  <a:schemeClr val="l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ed Hat Text Medium"/>
              <a:buNone/>
              <a:defRPr sz="1000">
                <a:solidFill>
                  <a:schemeClr val="l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ed Hat Text Medium"/>
              <a:buNone/>
              <a:defRPr sz="1000">
                <a:solidFill>
                  <a:schemeClr val="l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ed Hat Text Medium"/>
              <a:buNone/>
              <a:defRPr sz="1000">
                <a:solidFill>
                  <a:schemeClr val="l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ed Hat Text Medium"/>
              <a:buNone/>
              <a:defRPr sz="1000">
                <a:solidFill>
                  <a:schemeClr val="l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ed Hat Text Medium"/>
              <a:buNone/>
              <a:defRPr sz="1000">
                <a:solidFill>
                  <a:schemeClr val="l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ed Hat Text Medium"/>
              <a:buNone/>
              <a:defRPr sz="1000">
                <a:solidFill>
                  <a:schemeClr val="l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ed Hat Text Medium"/>
              <a:buNone/>
              <a:defRPr sz="1000">
                <a:solidFill>
                  <a:schemeClr val="l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9pPr>
          </a:lstStyle>
          <a:p>
            <a:endParaRPr/>
          </a:p>
        </p:txBody>
      </p:sp>
      <p:cxnSp>
        <p:nvCxnSpPr>
          <p:cNvPr id="684" name="Google Shape;684;p40"/>
          <p:cNvCxnSpPr/>
          <p:nvPr/>
        </p:nvCxnSpPr>
        <p:spPr>
          <a:xfrm rot="10800000">
            <a:off x="447767" y="6401400"/>
            <a:ext cx="0" cy="456600"/>
          </a:xfrm>
          <a:prstGeom prst="straightConnector1">
            <a:avLst/>
          </a:prstGeom>
          <a:noFill/>
          <a:ln w="9525" cap="flat" cmpd="sng">
            <a:solidFill>
              <a:srgbClr val="EE0000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685" name="Google Shape;685;p4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711279" y="6312505"/>
            <a:ext cx="975850" cy="229612"/>
          </a:xfrm>
          <a:prstGeom prst="rect">
            <a:avLst/>
          </a:prstGeom>
          <a:noFill/>
          <a:ln>
            <a:noFill/>
          </a:ln>
        </p:spPr>
      </p:pic>
      <p:sp>
        <p:nvSpPr>
          <p:cNvPr id="686" name="Google Shape;686;p40"/>
          <p:cNvSpPr txBox="1">
            <a:spLocks noGrp="1"/>
          </p:cNvSpPr>
          <p:nvPr>
            <p:ph type="sldNum" idx="12"/>
          </p:nvPr>
        </p:nvSpPr>
        <p:spPr>
          <a:xfrm>
            <a:off x="81975" y="6169556"/>
            <a:ext cx="731700" cy="14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buNone/>
              <a:defRPr sz="800">
                <a:solidFill>
                  <a:schemeClr val="l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1pPr>
            <a:lvl2pPr lvl="1" algn="ctr" rtl="0">
              <a:buNone/>
              <a:defRPr sz="800">
                <a:solidFill>
                  <a:schemeClr val="l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2pPr>
            <a:lvl3pPr lvl="2" algn="ctr" rtl="0">
              <a:buNone/>
              <a:defRPr sz="800">
                <a:solidFill>
                  <a:schemeClr val="l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3pPr>
            <a:lvl4pPr lvl="3" algn="ctr" rtl="0">
              <a:buNone/>
              <a:defRPr sz="800">
                <a:solidFill>
                  <a:schemeClr val="l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4pPr>
            <a:lvl5pPr lvl="4" algn="ctr" rtl="0">
              <a:buNone/>
              <a:defRPr sz="800">
                <a:solidFill>
                  <a:schemeClr val="l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5pPr>
            <a:lvl6pPr lvl="5" algn="ctr" rtl="0">
              <a:buNone/>
              <a:defRPr sz="800">
                <a:solidFill>
                  <a:schemeClr val="l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6pPr>
            <a:lvl7pPr lvl="6" algn="ctr" rtl="0">
              <a:buNone/>
              <a:defRPr sz="800">
                <a:solidFill>
                  <a:schemeClr val="l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7pPr>
            <a:lvl8pPr lvl="7" algn="ctr" rtl="0">
              <a:buNone/>
              <a:defRPr sz="800">
                <a:solidFill>
                  <a:schemeClr val="l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8pPr>
            <a:lvl9pPr lvl="8" algn="ctr" rtl="0">
              <a:buNone/>
              <a:defRPr sz="800">
                <a:solidFill>
                  <a:schemeClr val="l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87" name="Google Shape;687;p40"/>
          <p:cNvSpPr txBox="1">
            <a:spLocks noGrp="1"/>
          </p:cNvSpPr>
          <p:nvPr>
            <p:ph type="subTitle" idx="2"/>
          </p:nvPr>
        </p:nvSpPr>
        <p:spPr>
          <a:xfrm>
            <a:off x="885050" y="6169550"/>
            <a:ext cx="8002500" cy="559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lt1"/>
                </a:solidFill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lt1"/>
                </a:solidFill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lt1"/>
                </a:solidFill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lt1"/>
                </a:solidFill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lt1"/>
                </a:solidFill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lt1"/>
                </a:solidFill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lt1"/>
                </a:solidFill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lt1"/>
                </a:solidFill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88" name="Google Shape;688;p40"/>
          <p:cNvSpPr txBox="1">
            <a:spLocks noGrp="1"/>
          </p:cNvSpPr>
          <p:nvPr>
            <p:ph type="subTitle" idx="3"/>
          </p:nvPr>
        </p:nvSpPr>
        <p:spPr>
          <a:xfrm>
            <a:off x="3279500" y="2664350"/>
            <a:ext cx="2034600" cy="2714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lt1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rtl="0">
              <a:lnSpc>
                <a:spcPct val="114000"/>
              </a:lnSpc>
              <a:spcBef>
                <a:spcPts val="2000"/>
              </a:spcBef>
              <a:spcAft>
                <a:spcPts val="0"/>
              </a:spcAft>
              <a:buNone/>
              <a:defRPr sz="2000">
                <a:solidFill>
                  <a:schemeClr val="lt1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2pPr>
            <a:lvl3pPr lvl="2" rtl="0">
              <a:lnSpc>
                <a:spcPct val="114000"/>
              </a:lnSpc>
              <a:spcBef>
                <a:spcPts val="2000"/>
              </a:spcBef>
              <a:spcAft>
                <a:spcPts val="0"/>
              </a:spcAft>
              <a:buNone/>
              <a:defRPr sz="2000">
                <a:solidFill>
                  <a:schemeClr val="lt1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3pPr>
            <a:lvl4pPr lvl="3" rtl="0">
              <a:lnSpc>
                <a:spcPct val="114000"/>
              </a:lnSpc>
              <a:spcBef>
                <a:spcPts val="2000"/>
              </a:spcBef>
              <a:spcAft>
                <a:spcPts val="0"/>
              </a:spcAft>
              <a:buNone/>
              <a:defRPr sz="2000">
                <a:solidFill>
                  <a:schemeClr val="lt1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4pPr>
            <a:lvl5pPr lvl="4" rtl="0">
              <a:lnSpc>
                <a:spcPct val="114000"/>
              </a:lnSpc>
              <a:spcBef>
                <a:spcPts val="2000"/>
              </a:spcBef>
              <a:spcAft>
                <a:spcPts val="0"/>
              </a:spcAft>
              <a:buNone/>
              <a:defRPr sz="2000">
                <a:solidFill>
                  <a:schemeClr val="lt1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5pPr>
            <a:lvl6pPr lvl="5" rtl="0">
              <a:lnSpc>
                <a:spcPct val="114000"/>
              </a:lnSpc>
              <a:spcBef>
                <a:spcPts val="2000"/>
              </a:spcBef>
              <a:spcAft>
                <a:spcPts val="0"/>
              </a:spcAft>
              <a:buNone/>
              <a:defRPr sz="2000">
                <a:solidFill>
                  <a:schemeClr val="lt1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6pPr>
            <a:lvl7pPr lvl="6" rtl="0">
              <a:lnSpc>
                <a:spcPct val="114000"/>
              </a:lnSpc>
              <a:spcBef>
                <a:spcPts val="2000"/>
              </a:spcBef>
              <a:spcAft>
                <a:spcPts val="0"/>
              </a:spcAft>
              <a:buNone/>
              <a:defRPr sz="2000">
                <a:solidFill>
                  <a:schemeClr val="lt1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7pPr>
            <a:lvl8pPr lvl="7" rtl="0">
              <a:lnSpc>
                <a:spcPct val="114000"/>
              </a:lnSpc>
              <a:spcBef>
                <a:spcPts val="2000"/>
              </a:spcBef>
              <a:spcAft>
                <a:spcPts val="0"/>
              </a:spcAft>
              <a:buNone/>
              <a:defRPr sz="2000">
                <a:solidFill>
                  <a:schemeClr val="lt1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8pPr>
            <a:lvl9pPr lvl="8" rtl="0">
              <a:lnSpc>
                <a:spcPct val="114000"/>
              </a:lnSpc>
              <a:spcBef>
                <a:spcPts val="2000"/>
              </a:spcBef>
              <a:spcAft>
                <a:spcPts val="2000"/>
              </a:spcAft>
              <a:buNone/>
              <a:defRPr sz="2000">
                <a:solidFill>
                  <a:schemeClr val="lt1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9pPr>
          </a:lstStyle>
          <a:p>
            <a:endParaRPr/>
          </a:p>
        </p:txBody>
      </p:sp>
      <p:sp>
        <p:nvSpPr>
          <p:cNvPr id="689" name="Google Shape;689;p40"/>
          <p:cNvSpPr txBox="1">
            <a:spLocks noGrp="1"/>
          </p:cNvSpPr>
          <p:nvPr>
            <p:ph type="subTitle" idx="4"/>
          </p:nvPr>
        </p:nvSpPr>
        <p:spPr>
          <a:xfrm>
            <a:off x="5660650" y="2664350"/>
            <a:ext cx="2034600" cy="2714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lt1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rtl="0">
              <a:lnSpc>
                <a:spcPct val="114000"/>
              </a:lnSpc>
              <a:spcBef>
                <a:spcPts val="2000"/>
              </a:spcBef>
              <a:spcAft>
                <a:spcPts val="0"/>
              </a:spcAft>
              <a:buNone/>
              <a:defRPr sz="2000">
                <a:solidFill>
                  <a:schemeClr val="lt1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2pPr>
            <a:lvl3pPr lvl="2" rtl="0">
              <a:lnSpc>
                <a:spcPct val="114000"/>
              </a:lnSpc>
              <a:spcBef>
                <a:spcPts val="2000"/>
              </a:spcBef>
              <a:spcAft>
                <a:spcPts val="0"/>
              </a:spcAft>
              <a:buNone/>
              <a:defRPr sz="2000">
                <a:solidFill>
                  <a:schemeClr val="lt1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3pPr>
            <a:lvl4pPr lvl="3" rtl="0">
              <a:lnSpc>
                <a:spcPct val="114000"/>
              </a:lnSpc>
              <a:spcBef>
                <a:spcPts val="2000"/>
              </a:spcBef>
              <a:spcAft>
                <a:spcPts val="0"/>
              </a:spcAft>
              <a:buNone/>
              <a:defRPr sz="2000">
                <a:solidFill>
                  <a:schemeClr val="lt1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4pPr>
            <a:lvl5pPr lvl="4" rtl="0">
              <a:lnSpc>
                <a:spcPct val="114000"/>
              </a:lnSpc>
              <a:spcBef>
                <a:spcPts val="2000"/>
              </a:spcBef>
              <a:spcAft>
                <a:spcPts val="0"/>
              </a:spcAft>
              <a:buNone/>
              <a:defRPr sz="2000">
                <a:solidFill>
                  <a:schemeClr val="lt1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5pPr>
            <a:lvl6pPr lvl="5" rtl="0">
              <a:lnSpc>
                <a:spcPct val="114000"/>
              </a:lnSpc>
              <a:spcBef>
                <a:spcPts val="2000"/>
              </a:spcBef>
              <a:spcAft>
                <a:spcPts val="0"/>
              </a:spcAft>
              <a:buNone/>
              <a:defRPr sz="2000">
                <a:solidFill>
                  <a:schemeClr val="lt1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6pPr>
            <a:lvl7pPr lvl="6" rtl="0">
              <a:lnSpc>
                <a:spcPct val="114000"/>
              </a:lnSpc>
              <a:spcBef>
                <a:spcPts val="2000"/>
              </a:spcBef>
              <a:spcAft>
                <a:spcPts val="0"/>
              </a:spcAft>
              <a:buNone/>
              <a:defRPr sz="2000">
                <a:solidFill>
                  <a:schemeClr val="lt1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7pPr>
            <a:lvl8pPr lvl="7" rtl="0">
              <a:lnSpc>
                <a:spcPct val="114000"/>
              </a:lnSpc>
              <a:spcBef>
                <a:spcPts val="2000"/>
              </a:spcBef>
              <a:spcAft>
                <a:spcPts val="0"/>
              </a:spcAft>
              <a:buNone/>
              <a:defRPr sz="2000">
                <a:solidFill>
                  <a:schemeClr val="lt1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8pPr>
            <a:lvl9pPr lvl="8" rtl="0">
              <a:lnSpc>
                <a:spcPct val="114000"/>
              </a:lnSpc>
              <a:spcBef>
                <a:spcPts val="2000"/>
              </a:spcBef>
              <a:spcAft>
                <a:spcPts val="2000"/>
              </a:spcAft>
              <a:buNone/>
              <a:defRPr sz="2000">
                <a:solidFill>
                  <a:schemeClr val="lt1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9pPr>
          </a:lstStyle>
          <a:p>
            <a:endParaRPr/>
          </a:p>
        </p:txBody>
      </p:sp>
      <p:sp>
        <p:nvSpPr>
          <p:cNvPr id="690" name="Google Shape;690;p40"/>
          <p:cNvSpPr txBox="1">
            <a:spLocks noGrp="1"/>
          </p:cNvSpPr>
          <p:nvPr>
            <p:ph type="subTitle" idx="5"/>
          </p:nvPr>
        </p:nvSpPr>
        <p:spPr>
          <a:xfrm>
            <a:off x="8041800" y="2664350"/>
            <a:ext cx="2034600" cy="2714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lt1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rtl="0">
              <a:lnSpc>
                <a:spcPct val="114000"/>
              </a:lnSpc>
              <a:spcBef>
                <a:spcPts val="2000"/>
              </a:spcBef>
              <a:spcAft>
                <a:spcPts val="0"/>
              </a:spcAft>
              <a:buNone/>
              <a:defRPr sz="2000">
                <a:solidFill>
                  <a:schemeClr val="lt1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2pPr>
            <a:lvl3pPr lvl="2" rtl="0">
              <a:lnSpc>
                <a:spcPct val="114000"/>
              </a:lnSpc>
              <a:spcBef>
                <a:spcPts val="2000"/>
              </a:spcBef>
              <a:spcAft>
                <a:spcPts val="0"/>
              </a:spcAft>
              <a:buNone/>
              <a:defRPr sz="2000">
                <a:solidFill>
                  <a:schemeClr val="lt1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3pPr>
            <a:lvl4pPr lvl="3" rtl="0">
              <a:lnSpc>
                <a:spcPct val="114000"/>
              </a:lnSpc>
              <a:spcBef>
                <a:spcPts val="2000"/>
              </a:spcBef>
              <a:spcAft>
                <a:spcPts val="0"/>
              </a:spcAft>
              <a:buNone/>
              <a:defRPr sz="2000">
                <a:solidFill>
                  <a:schemeClr val="lt1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4pPr>
            <a:lvl5pPr lvl="4" rtl="0">
              <a:lnSpc>
                <a:spcPct val="114000"/>
              </a:lnSpc>
              <a:spcBef>
                <a:spcPts val="2000"/>
              </a:spcBef>
              <a:spcAft>
                <a:spcPts val="0"/>
              </a:spcAft>
              <a:buNone/>
              <a:defRPr sz="2000">
                <a:solidFill>
                  <a:schemeClr val="lt1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5pPr>
            <a:lvl6pPr lvl="5" rtl="0">
              <a:lnSpc>
                <a:spcPct val="114000"/>
              </a:lnSpc>
              <a:spcBef>
                <a:spcPts val="2000"/>
              </a:spcBef>
              <a:spcAft>
                <a:spcPts val="0"/>
              </a:spcAft>
              <a:buNone/>
              <a:defRPr sz="2000">
                <a:solidFill>
                  <a:schemeClr val="lt1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6pPr>
            <a:lvl7pPr lvl="6" rtl="0">
              <a:lnSpc>
                <a:spcPct val="114000"/>
              </a:lnSpc>
              <a:spcBef>
                <a:spcPts val="2000"/>
              </a:spcBef>
              <a:spcAft>
                <a:spcPts val="0"/>
              </a:spcAft>
              <a:buNone/>
              <a:defRPr sz="2000">
                <a:solidFill>
                  <a:schemeClr val="lt1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7pPr>
            <a:lvl8pPr lvl="7" rtl="0">
              <a:lnSpc>
                <a:spcPct val="114000"/>
              </a:lnSpc>
              <a:spcBef>
                <a:spcPts val="2000"/>
              </a:spcBef>
              <a:spcAft>
                <a:spcPts val="0"/>
              </a:spcAft>
              <a:buNone/>
              <a:defRPr sz="2000">
                <a:solidFill>
                  <a:schemeClr val="lt1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8pPr>
            <a:lvl9pPr lvl="8" rtl="0">
              <a:lnSpc>
                <a:spcPct val="114000"/>
              </a:lnSpc>
              <a:spcBef>
                <a:spcPts val="2000"/>
              </a:spcBef>
              <a:spcAft>
                <a:spcPts val="2000"/>
              </a:spcAft>
              <a:buNone/>
              <a:defRPr sz="2000">
                <a:solidFill>
                  <a:schemeClr val="lt1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erior agenda light">
  <p:cSld name="CUSTOM_4_1_1">
    <p:bg>
      <p:bgPr>
        <a:solidFill>
          <a:schemeClr val="lt1"/>
        </a:solidFill>
        <a:effectLst/>
      </p:bgPr>
    </p:bg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Google Shape;692;p41"/>
          <p:cNvSpPr txBox="1">
            <a:spLocks noGrp="1"/>
          </p:cNvSpPr>
          <p:nvPr>
            <p:ph type="title" hasCustomPrompt="1"/>
          </p:nvPr>
        </p:nvSpPr>
        <p:spPr>
          <a:xfrm>
            <a:off x="885050" y="871750"/>
            <a:ext cx="10422000" cy="13221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9pPr>
          </a:lstStyle>
          <a:p>
            <a:r>
              <a:rPr lang="en-US" dirty="0" err="1"/>
              <a:t>dfadsfzdx</a:t>
            </a:r>
            <a:endParaRPr dirty="0"/>
          </a:p>
        </p:txBody>
      </p:sp>
      <p:cxnSp>
        <p:nvCxnSpPr>
          <p:cNvPr id="693" name="Google Shape;693;p41"/>
          <p:cNvCxnSpPr/>
          <p:nvPr/>
        </p:nvCxnSpPr>
        <p:spPr>
          <a:xfrm rot="10800000">
            <a:off x="447775" y="100"/>
            <a:ext cx="0" cy="886500"/>
          </a:xfrm>
          <a:prstGeom prst="straightConnector1">
            <a:avLst/>
          </a:prstGeom>
          <a:noFill/>
          <a:ln w="9525" cap="flat" cmpd="sng">
            <a:solidFill>
              <a:srgbClr val="EE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94" name="Google Shape;694;p41"/>
          <p:cNvSpPr txBox="1">
            <a:spLocks noGrp="1"/>
          </p:cNvSpPr>
          <p:nvPr>
            <p:ph type="subTitle" idx="1"/>
          </p:nvPr>
        </p:nvSpPr>
        <p:spPr>
          <a:xfrm>
            <a:off x="447775" y="55441"/>
            <a:ext cx="5148900" cy="816300"/>
          </a:xfrm>
          <a:prstGeom prst="rect">
            <a:avLst/>
          </a:prstGeom>
        </p:spPr>
        <p:txBody>
          <a:bodyPr spcFirstLastPara="1" wrap="square" lIns="438900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1414"/>
              </a:buClr>
              <a:buSzPts val="1000"/>
              <a:buFont typeface="Red Hat Text Medium"/>
              <a:buNone/>
              <a:defRPr sz="1000">
                <a:solidFill>
                  <a:srgbClr val="141414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1414"/>
              </a:buClr>
              <a:buSzPts val="1000"/>
              <a:buFont typeface="Red Hat Text Medium"/>
              <a:buNone/>
              <a:defRPr sz="1000">
                <a:solidFill>
                  <a:srgbClr val="141414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1414"/>
              </a:buClr>
              <a:buSzPts val="1000"/>
              <a:buFont typeface="Red Hat Text Medium"/>
              <a:buNone/>
              <a:defRPr sz="1000">
                <a:solidFill>
                  <a:srgbClr val="141414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1414"/>
              </a:buClr>
              <a:buSzPts val="1000"/>
              <a:buFont typeface="Red Hat Text Medium"/>
              <a:buNone/>
              <a:defRPr sz="1000">
                <a:solidFill>
                  <a:srgbClr val="141414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1414"/>
              </a:buClr>
              <a:buSzPts val="1000"/>
              <a:buFont typeface="Red Hat Text Medium"/>
              <a:buNone/>
              <a:defRPr sz="1000">
                <a:solidFill>
                  <a:srgbClr val="141414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1414"/>
              </a:buClr>
              <a:buSzPts val="1000"/>
              <a:buFont typeface="Red Hat Text Medium"/>
              <a:buNone/>
              <a:defRPr sz="1000">
                <a:solidFill>
                  <a:srgbClr val="141414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1414"/>
              </a:buClr>
              <a:buSzPts val="1000"/>
              <a:buFont typeface="Red Hat Text Medium"/>
              <a:buNone/>
              <a:defRPr sz="1000">
                <a:solidFill>
                  <a:srgbClr val="141414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1414"/>
              </a:buClr>
              <a:buSzPts val="1000"/>
              <a:buFont typeface="Red Hat Text Medium"/>
              <a:buNone/>
              <a:defRPr sz="1000">
                <a:solidFill>
                  <a:srgbClr val="141414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1414"/>
              </a:buClr>
              <a:buSzPts val="1000"/>
              <a:buFont typeface="Red Hat Text Medium"/>
              <a:buNone/>
              <a:defRPr sz="1000">
                <a:solidFill>
                  <a:srgbClr val="141414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9pPr>
          </a:lstStyle>
          <a:p>
            <a:endParaRPr/>
          </a:p>
        </p:txBody>
      </p:sp>
      <p:cxnSp>
        <p:nvCxnSpPr>
          <p:cNvPr id="695" name="Google Shape;695;p41"/>
          <p:cNvCxnSpPr/>
          <p:nvPr/>
        </p:nvCxnSpPr>
        <p:spPr>
          <a:xfrm rot="10800000">
            <a:off x="447767" y="6401400"/>
            <a:ext cx="0" cy="456600"/>
          </a:xfrm>
          <a:prstGeom prst="straightConnector1">
            <a:avLst/>
          </a:prstGeom>
          <a:noFill/>
          <a:ln w="9525" cap="flat" cmpd="sng">
            <a:solidFill>
              <a:srgbClr val="EE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96" name="Google Shape;696;p41"/>
          <p:cNvSpPr txBox="1">
            <a:spLocks noGrp="1"/>
          </p:cNvSpPr>
          <p:nvPr>
            <p:ph type="sldNum" idx="12"/>
          </p:nvPr>
        </p:nvSpPr>
        <p:spPr>
          <a:xfrm>
            <a:off x="81975" y="6169556"/>
            <a:ext cx="731700" cy="14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buNone/>
              <a:defRPr sz="800">
                <a:solidFill>
                  <a:schemeClr val="dk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1pPr>
            <a:lvl2pPr lvl="1" algn="ctr" rtl="0">
              <a:buNone/>
              <a:defRPr sz="800">
                <a:solidFill>
                  <a:schemeClr val="dk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2pPr>
            <a:lvl3pPr lvl="2" algn="ctr" rtl="0">
              <a:buNone/>
              <a:defRPr sz="800">
                <a:solidFill>
                  <a:schemeClr val="dk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3pPr>
            <a:lvl4pPr lvl="3" algn="ctr" rtl="0">
              <a:buNone/>
              <a:defRPr sz="800">
                <a:solidFill>
                  <a:schemeClr val="dk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4pPr>
            <a:lvl5pPr lvl="4" algn="ctr" rtl="0">
              <a:buNone/>
              <a:defRPr sz="800">
                <a:solidFill>
                  <a:schemeClr val="dk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5pPr>
            <a:lvl6pPr lvl="5" algn="ctr" rtl="0">
              <a:buNone/>
              <a:defRPr sz="800">
                <a:solidFill>
                  <a:schemeClr val="dk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6pPr>
            <a:lvl7pPr lvl="6" algn="ctr" rtl="0">
              <a:buNone/>
              <a:defRPr sz="800">
                <a:solidFill>
                  <a:schemeClr val="dk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7pPr>
            <a:lvl8pPr lvl="7" algn="ctr" rtl="0">
              <a:buNone/>
              <a:defRPr sz="800">
                <a:solidFill>
                  <a:schemeClr val="dk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8pPr>
            <a:lvl9pPr lvl="8" algn="ctr" rtl="0">
              <a:buNone/>
              <a:defRPr sz="800">
                <a:solidFill>
                  <a:schemeClr val="dk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697" name="Google Shape;697;p41"/>
          <p:cNvPicPr preferRelativeResize="0"/>
          <p:nvPr/>
        </p:nvPicPr>
        <p:blipFill rotWithShape="1">
          <a:blip r:embed="rId2">
            <a:alphaModFix/>
          </a:blip>
          <a:srcRect t="327" b="317"/>
          <a:stretch/>
        </p:blipFill>
        <p:spPr>
          <a:xfrm>
            <a:off x="10975212" y="6515639"/>
            <a:ext cx="975850" cy="228121"/>
          </a:xfrm>
          <a:prstGeom prst="rect">
            <a:avLst/>
          </a:prstGeom>
          <a:noFill/>
          <a:ln>
            <a:noFill/>
          </a:ln>
        </p:spPr>
      </p:pic>
      <p:sp>
        <p:nvSpPr>
          <p:cNvPr id="698" name="Google Shape;698;p41"/>
          <p:cNvSpPr txBox="1">
            <a:spLocks noGrp="1"/>
          </p:cNvSpPr>
          <p:nvPr>
            <p:ph type="subTitle" idx="2"/>
          </p:nvPr>
        </p:nvSpPr>
        <p:spPr>
          <a:xfrm>
            <a:off x="885050" y="6169550"/>
            <a:ext cx="8002500" cy="559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9" name="Google Shape;699;p41"/>
          <p:cNvSpPr txBox="1">
            <a:spLocks noGrp="1"/>
          </p:cNvSpPr>
          <p:nvPr>
            <p:ph type="subTitle" idx="3"/>
          </p:nvPr>
        </p:nvSpPr>
        <p:spPr>
          <a:xfrm>
            <a:off x="3279500" y="2664350"/>
            <a:ext cx="2034600" cy="2714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rtl="0">
              <a:lnSpc>
                <a:spcPct val="114000"/>
              </a:lnSpc>
              <a:spcBef>
                <a:spcPts val="200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2pPr>
            <a:lvl3pPr lvl="2" rtl="0">
              <a:lnSpc>
                <a:spcPct val="114000"/>
              </a:lnSpc>
              <a:spcBef>
                <a:spcPts val="200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3pPr>
            <a:lvl4pPr lvl="3" rtl="0">
              <a:lnSpc>
                <a:spcPct val="114000"/>
              </a:lnSpc>
              <a:spcBef>
                <a:spcPts val="200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4pPr>
            <a:lvl5pPr lvl="4" rtl="0">
              <a:lnSpc>
                <a:spcPct val="114000"/>
              </a:lnSpc>
              <a:spcBef>
                <a:spcPts val="200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5pPr>
            <a:lvl6pPr lvl="5" rtl="0">
              <a:lnSpc>
                <a:spcPct val="114000"/>
              </a:lnSpc>
              <a:spcBef>
                <a:spcPts val="200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6pPr>
            <a:lvl7pPr lvl="6" rtl="0">
              <a:lnSpc>
                <a:spcPct val="114000"/>
              </a:lnSpc>
              <a:spcBef>
                <a:spcPts val="200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7pPr>
            <a:lvl8pPr lvl="7" rtl="0">
              <a:lnSpc>
                <a:spcPct val="114000"/>
              </a:lnSpc>
              <a:spcBef>
                <a:spcPts val="200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8pPr>
            <a:lvl9pPr lvl="8" rtl="0">
              <a:lnSpc>
                <a:spcPct val="114000"/>
              </a:lnSpc>
              <a:spcBef>
                <a:spcPts val="2000"/>
              </a:spcBef>
              <a:spcAft>
                <a:spcPts val="2000"/>
              </a:spcAft>
              <a:buNone/>
              <a:defRPr sz="2000"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9pPr>
          </a:lstStyle>
          <a:p>
            <a:endParaRPr dirty="0"/>
          </a:p>
        </p:txBody>
      </p:sp>
      <p:sp>
        <p:nvSpPr>
          <p:cNvPr id="700" name="Google Shape;700;p41"/>
          <p:cNvSpPr txBox="1">
            <a:spLocks noGrp="1"/>
          </p:cNvSpPr>
          <p:nvPr>
            <p:ph type="subTitle" idx="4"/>
          </p:nvPr>
        </p:nvSpPr>
        <p:spPr>
          <a:xfrm>
            <a:off x="5660650" y="2664350"/>
            <a:ext cx="2034600" cy="2714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rtl="0">
              <a:lnSpc>
                <a:spcPct val="114000"/>
              </a:lnSpc>
              <a:spcBef>
                <a:spcPts val="200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2pPr>
            <a:lvl3pPr lvl="2" rtl="0">
              <a:lnSpc>
                <a:spcPct val="114000"/>
              </a:lnSpc>
              <a:spcBef>
                <a:spcPts val="200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3pPr>
            <a:lvl4pPr lvl="3" rtl="0">
              <a:lnSpc>
                <a:spcPct val="114000"/>
              </a:lnSpc>
              <a:spcBef>
                <a:spcPts val="200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4pPr>
            <a:lvl5pPr lvl="4" rtl="0">
              <a:lnSpc>
                <a:spcPct val="114000"/>
              </a:lnSpc>
              <a:spcBef>
                <a:spcPts val="200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5pPr>
            <a:lvl6pPr lvl="5" rtl="0">
              <a:lnSpc>
                <a:spcPct val="114000"/>
              </a:lnSpc>
              <a:spcBef>
                <a:spcPts val="200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6pPr>
            <a:lvl7pPr lvl="6" rtl="0">
              <a:lnSpc>
                <a:spcPct val="114000"/>
              </a:lnSpc>
              <a:spcBef>
                <a:spcPts val="200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7pPr>
            <a:lvl8pPr lvl="7" rtl="0">
              <a:lnSpc>
                <a:spcPct val="114000"/>
              </a:lnSpc>
              <a:spcBef>
                <a:spcPts val="200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8pPr>
            <a:lvl9pPr lvl="8" rtl="0">
              <a:lnSpc>
                <a:spcPct val="114000"/>
              </a:lnSpc>
              <a:spcBef>
                <a:spcPts val="2000"/>
              </a:spcBef>
              <a:spcAft>
                <a:spcPts val="2000"/>
              </a:spcAft>
              <a:buNone/>
              <a:defRPr sz="2000"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9pPr>
          </a:lstStyle>
          <a:p>
            <a:endParaRPr/>
          </a:p>
        </p:txBody>
      </p:sp>
      <p:sp>
        <p:nvSpPr>
          <p:cNvPr id="701" name="Google Shape;701;p41"/>
          <p:cNvSpPr txBox="1">
            <a:spLocks noGrp="1"/>
          </p:cNvSpPr>
          <p:nvPr>
            <p:ph type="subTitle" idx="5"/>
          </p:nvPr>
        </p:nvSpPr>
        <p:spPr>
          <a:xfrm>
            <a:off x="8041800" y="2664350"/>
            <a:ext cx="2034600" cy="2714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rtl="0">
              <a:lnSpc>
                <a:spcPct val="114000"/>
              </a:lnSpc>
              <a:spcBef>
                <a:spcPts val="200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2pPr>
            <a:lvl3pPr lvl="2" rtl="0">
              <a:lnSpc>
                <a:spcPct val="114000"/>
              </a:lnSpc>
              <a:spcBef>
                <a:spcPts val="200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3pPr>
            <a:lvl4pPr lvl="3" rtl="0">
              <a:lnSpc>
                <a:spcPct val="114000"/>
              </a:lnSpc>
              <a:spcBef>
                <a:spcPts val="200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4pPr>
            <a:lvl5pPr lvl="4" rtl="0">
              <a:lnSpc>
                <a:spcPct val="114000"/>
              </a:lnSpc>
              <a:spcBef>
                <a:spcPts val="200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5pPr>
            <a:lvl6pPr lvl="5" rtl="0">
              <a:lnSpc>
                <a:spcPct val="114000"/>
              </a:lnSpc>
              <a:spcBef>
                <a:spcPts val="200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6pPr>
            <a:lvl7pPr lvl="6" rtl="0">
              <a:lnSpc>
                <a:spcPct val="114000"/>
              </a:lnSpc>
              <a:spcBef>
                <a:spcPts val="200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7pPr>
            <a:lvl8pPr lvl="7" rtl="0">
              <a:lnSpc>
                <a:spcPct val="114000"/>
              </a:lnSpc>
              <a:spcBef>
                <a:spcPts val="200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8pPr>
            <a:lvl9pPr lvl="8" rtl="0">
              <a:lnSpc>
                <a:spcPct val="114000"/>
              </a:lnSpc>
              <a:spcBef>
                <a:spcPts val="2000"/>
              </a:spcBef>
              <a:spcAft>
                <a:spcPts val="2000"/>
              </a:spcAft>
              <a:buNone/>
              <a:defRPr sz="2000"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eme 2 closing">
  <p:cSld name="TITLE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5"/>
          <p:cNvSpPr/>
          <p:nvPr/>
        </p:nvSpPr>
        <p:spPr>
          <a:xfrm>
            <a:off x="9617175" y="5878875"/>
            <a:ext cx="2574900" cy="979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6" name="Google Shape;46;p5"/>
          <p:cNvSpPr txBox="1">
            <a:spLocks noGrp="1"/>
          </p:cNvSpPr>
          <p:nvPr>
            <p:ph type="subTitle" idx="1"/>
          </p:nvPr>
        </p:nvSpPr>
        <p:spPr>
          <a:xfrm>
            <a:off x="2083725" y="3008425"/>
            <a:ext cx="4146300" cy="1524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rtl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2pPr>
            <a:lvl3pPr lvl="2" rtl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3pPr>
            <a:lvl4pPr lvl="3" rtl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4pPr>
            <a:lvl5pPr lvl="4" rtl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5pPr>
            <a:lvl6pPr lvl="5" rtl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6pPr>
            <a:lvl7pPr lvl="6" rtl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7pPr>
            <a:lvl8pPr lvl="7" rtl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8pPr>
            <a:lvl9pPr lvl="8" rtl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5"/>
          <p:cNvSpPr txBox="1">
            <a:spLocks noGrp="1"/>
          </p:cNvSpPr>
          <p:nvPr>
            <p:ph type="title"/>
          </p:nvPr>
        </p:nvSpPr>
        <p:spPr>
          <a:xfrm>
            <a:off x="2083875" y="568625"/>
            <a:ext cx="4905000" cy="1985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  <a:defRPr sz="7000">
                <a:solidFill>
                  <a:schemeClr val="lt1"/>
                </a:solidFill>
              </a:defRPr>
            </a:lvl1pPr>
            <a:lvl2pPr lvl="1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  <a:defRPr sz="7000">
                <a:solidFill>
                  <a:schemeClr val="lt1"/>
                </a:solidFill>
              </a:defRPr>
            </a:lvl2pPr>
            <a:lvl3pPr lvl="2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  <a:defRPr sz="7000">
                <a:solidFill>
                  <a:schemeClr val="lt1"/>
                </a:solidFill>
              </a:defRPr>
            </a:lvl3pPr>
            <a:lvl4pPr lvl="3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  <a:defRPr sz="7000">
                <a:solidFill>
                  <a:schemeClr val="lt1"/>
                </a:solidFill>
              </a:defRPr>
            </a:lvl4pPr>
            <a:lvl5pPr lvl="4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  <a:defRPr sz="7000">
                <a:solidFill>
                  <a:schemeClr val="lt1"/>
                </a:solidFill>
              </a:defRPr>
            </a:lvl5pPr>
            <a:lvl6pPr lvl="5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  <a:defRPr sz="7000">
                <a:solidFill>
                  <a:schemeClr val="lt1"/>
                </a:solidFill>
              </a:defRPr>
            </a:lvl6pPr>
            <a:lvl7pPr lvl="6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  <a:defRPr sz="7000">
                <a:solidFill>
                  <a:schemeClr val="lt1"/>
                </a:solidFill>
              </a:defRPr>
            </a:lvl7pPr>
            <a:lvl8pPr lvl="7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  <a:defRPr sz="7000">
                <a:solidFill>
                  <a:schemeClr val="lt1"/>
                </a:solidFill>
              </a:defRPr>
            </a:lvl8pPr>
            <a:lvl9pPr lvl="8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  <a:defRPr sz="7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pic>
        <p:nvPicPr>
          <p:cNvPr id="48" name="Google Shape;48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106850" y="6203986"/>
            <a:ext cx="1580275" cy="372766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p5"/>
          <p:cNvSpPr txBox="1"/>
          <p:nvPr/>
        </p:nvSpPr>
        <p:spPr>
          <a:xfrm>
            <a:off x="7960472" y="1999825"/>
            <a:ext cx="2993400" cy="4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err="1">
                <a:solidFill>
                  <a:schemeClr val="lt1"/>
                </a:solidFill>
                <a:latin typeface="Red Hat Text"/>
                <a:ea typeface="Red Hat Text"/>
                <a:cs typeface="Red Hat Text"/>
                <a:sym typeface="Red Hat Text"/>
              </a:rPr>
              <a:t>linkedin.com</a:t>
            </a:r>
            <a:r>
              <a:rPr lang="en" dirty="0">
                <a:solidFill>
                  <a:schemeClr val="lt1"/>
                </a:solidFill>
                <a:latin typeface="Red Hat Text"/>
                <a:ea typeface="Red Hat Text"/>
                <a:cs typeface="Red Hat Text"/>
                <a:sym typeface="Red Hat Text"/>
              </a:rPr>
              <a:t>/company/red-hat</a:t>
            </a:r>
            <a:endParaRPr dirty="0">
              <a:solidFill>
                <a:schemeClr val="lt1"/>
              </a:solidFill>
              <a:latin typeface="Red Hat Text"/>
              <a:ea typeface="Red Hat Text"/>
              <a:cs typeface="Red Hat Text"/>
              <a:sym typeface="Red Hat Text"/>
            </a:endParaRPr>
          </a:p>
        </p:txBody>
      </p:sp>
      <p:sp>
        <p:nvSpPr>
          <p:cNvPr id="50" name="Google Shape;50;p5"/>
          <p:cNvSpPr txBox="1"/>
          <p:nvPr/>
        </p:nvSpPr>
        <p:spPr>
          <a:xfrm>
            <a:off x="7960472" y="2767875"/>
            <a:ext cx="2993400" cy="4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Red Hat Text"/>
                <a:ea typeface="Red Hat Text"/>
                <a:cs typeface="Red Hat Text"/>
                <a:sym typeface="Red Hat Text"/>
              </a:rPr>
              <a:t>youtube.com/user/RedHatVideos</a:t>
            </a:r>
            <a:endParaRPr>
              <a:solidFill>
                <a:schemeClr val="lt1"/>
              </a:solidFill>
              <a:latin typeface="Red Hat Text"/>
              <a:ea typeface="Red Hat Text"/>
              <a:cs typeface="Red Hat Text"/>
              <a:sym typeface="Red Hat Text"/>
            </a:endParaRPr>
          </a:p>
        </p:txBody>
      </p:sp>
      <p:sp>
        <p:nvSpPr>
          <p:cNvPr id="51" name="Google Shape;51;p5"/>
          <p:cNvSpPr txBox="1"/>
          <p:nvPr/>
        </p:nvSpPr>
        <p:spPr>
          <a:xfrm>
            <a:off x="7960472" y="3535925"/>
            <a:ext cx="2993400" cy="4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Red Hat Text"/>
                <a:ea typeface="Red Hat Text"/>
                <a:cs typeface="Red Hat Text"/>
                <a:sym typeface="Red Hat Text"/>
              </a:rPr>
              <a:t>facebook.com/redhatinc</a:t>
            </a:r>
            <a:endParaRPr>
              <a:solidFill>
                <a:schemeClr val="lt1"/>
              </a:solidFill>
              <a:latin typeface="Red Hat Text"/>
              <a:ea typeface="Red Hat Text"/>
              <a:cs typeface="Red Hat Text"/>
              <a:sym typeface="Red Hat Text"/>
            </a:endParaRPr>
          </a:p>
        </p:txBody>
      </p:sp>
      <p:sp>
        <p:nvSpPr>
          <p:cNvPr id="52" name="Google Shape;52;p5"/>
          <p:cNvSpPr txBox="1"/>
          <p:nvPr/>
        </p:nvSpPr>
        <p:spPr>
          <a:xfrm>
            <a:off x="7960472" y="4303975"/>
            <a:ext cx="2993400" cy="4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Red Hat Text"/>
                <a:ea typeface="Red Hat Text"/>
                <a:cs typeface="Red Hat Text"/>
                <a:sym typeface="Red Hat Text"/>
              </a:rPr>
              <a:t>twitter.com/RedHat</a:t>
            </a:r>
            <a:endParaRPr>
              <a:solidFill>
                <a:schemeClr val="lt1"/>
              </a:solidFill>
              <a:latin typeface="Red Hat Text"/>
              <a:ea typeface="Red Hat Text"/>
              <a:cs typeface="Red Hat Text"/>
              <a:sym typeface="Red Hat Text"/>
            </a:endParaRPr>
          </a:p>
        </p:txBody>
      </p:sp>
      <p:cxnSp>
        <p:nvCxnSpPr>
          <p:cNvPr id="53" name="Google Shape;53;p5"/>
          <p:cNvCxnSpPr/>
          <p:nvPr/>
        </p:nvCxnSpPr>
        <p:spPr>
          <a:xfrm rot="10800000">
            <a:off x="447775" y="50"/>
            <a:ext cx="0" cy="2282700"/>
          </a:xfrm>
          <a:prstGeom prst="straightConnector1">
            <a:avLst/>
          </a:prstGeom>
          <a:noFill/>
          <a:ln w="9525" cap="flat" cmpd="sng">
            <a:solidFill>
              <a:srgbClr val="EE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4" name="Google Shape;54;p5"/>
          <p:cNvCxnSpPr/>
          <p:nvPr/>
        </p:nvCxnSpPr>
        <p:spPr>
          <a:xfrm rot="10800000">
            <a:off x="447767" y="6401400"/>
            <a:ext cx="0" cy="456600"/>
          </a:xfrm>
          <a:prstGeom prst="straightConnector1">
            <a:avLst/>
          </a:prstGeom>
          <a:noFill/>
          <a:ln w="9525" cap="flat" cmpd="sng">
            <a:solidFill>
              <a:srgbClr val="EE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5" name="Google Shape;55;p5"/>
          <p:cNvSpPr txBox="1">
            <a:spLocks noGrp="1"/>
          </p:cNvSpPr>
          <p:nvPr>
            <p:ph type="sldNum" idx="12"/>
          </p:nvPr>
        </p:nvSpPr>
        <p:spPr>
          <a:xfrm>
            <a:off x="81975" y="6169556"/>
            <a:ext cx="731700" cy="14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1pPr>
            <a:lvl2pPr lvl="1" algn="ctr" rtl="0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2pPr>
            <a:lvl3pPr lvl="2" algn="ctr" rtl="0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3pPr>
            <a:lvl4pPr lvl="3" algn="ctr" rtl="0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4pPr>
            <a:lvl5pPr lvl="4" algn="ctr" rtl="0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5pPr>
            <a:lvl6pPr lvl="5" algn="ctr" rtl="0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6pPr>
            <a:lvl7pPr lvl="6" algn="ctr" rtl="0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7pPr>
            <a:lvl8pPr lvl="7" algn="ctr" rtl="0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8pPr>
            <a:lvl9pPr lvl="8" algn="ctr" rtl="0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56" name="Google Shape;56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456004" y="3535984"/>
            <a:ext cx="455950" cy="455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456004" y="2767909"/>
            <a:ext cx="455950" cy="455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456004" y="1999834"/>
            <a:ext cx="455950" cy="455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456004" y="4304059"/>
            <a:ext cx="455950" cy="455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erior white">
  <p:cSld name="CUSTOM_4_21">
    <p:spTree>
      <p:nvGrpSpPr>
        <p:cNvPr id="1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Google Shape;703;p42"/>
          <p:cNvSpPr txBox="1">
            <a:spLocks noGrp="1"/>
          </p:cNvSpPr>
          <p:nvPr>
            <p:ph type="title"/>
          </p:nvPr>
        </p:nvSpPr>
        <p:spPr>
          <a:xfrm>
            <a:off x="1752600" y="946000"/>
            <a:ext cx="8686800" cy="967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1pPr>
            <a:lvl2pPr lvl="1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2pPr>
            <a:lvl3pPr lvl="2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3pPr>
            <a:lvl4pPr lvl="3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4pPr>
            <a:lvl5pPr lvl="4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5pPr>
            <a:lvl6pPr lvl="5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6pPr>
            <a:lvl7pPr lvl="6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7pPr>
            <a:lvl8pPr lvl="7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8pPr>
            <a:lvl9pPr lvl="8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cxnSp>
        <p:nvCxnSpPr>
          <p:cNvPr id="704" name="Google Shape;704;p42"/>
          <p:cNvCxnSpPr/>
          <p:nvPr/>
        </p:nvCxnSpPr>
        <p:spPr>
          <a:xfrm rot="10800000">
            <a:off x="447775" y="100"/>
            <a:ext cx="0" cy="886500"/>
          </a:xfrm>
          <a:prstGeom prst="straightConnector1">
            <a:avLst/>
          </a:prstGeom>
          <a:noFill/>
          <a:ln w="9525" cap="flat" cmpd="sng">
            <a:solidFill>
              <a:srgbClr val="EE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05" name="Google Shape;705;p42"/>
          <p:cNvSpPr txBox="1">
            <a:spLocks noGrp="1"/>
          </p:cNvSpPr>
          <p:nvPr>
            <p:ph type="subTitle" idx="1"/>
          </p:nvPr>
        </p:nvSpPr>
        <p:spPr>
          <a:xfrm>
            <a:off x="447775" y="55441"/>
            <a:ext cx="5148900" cy="816300"/>
          </a:xfrm>
          <a:prstGeom prst="rect">
            <a:avLst/>
          </a:prstGeom>
        </p:spPr>
        <p:txBody>
          <a:bodyPr spcFirstLastPara="1" wrap="square" lIns="438900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9pPr>
          </a:lstStyle>
          <a:p>
            <a:endParaRPr/>
          </a:p>
        </p:txBody>
      </p:sp>
      <p:cxnSp>
        <p:nvCxnSpPr>
          <p:cNvPr id="706" name="Google Shape;706;p42"/>
          <p:cNvCxnSpPr/>
          <p:nvPr/>
        </p:nvCxnSpPr>
        <p:spPr>
          <a:xfrm rot="10800000">
            <a:off x="447767" y="6401100"/>
            <a:ext cx="0" cy="456900"/>
          </a:xfrm>
          <a:prstGeom prst="straightConnector1">
            <a:avLst/>
          </a:prstGeom>
          <a:noFill/>
          <a:ln w="9525" cap="flat" cmpd="sng">
            <a:solidFill>
              <a:srgbClr val="EE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07" name="Google Shape;707;p42"/>
          <p:cNvSpPr txBox="1">
            <a:spLocks noGrp="1"/>
          </p:cNvSpPr>
          <p:nvPr>
            <p:ph type="sldNum" idx="12"/>
          </p:nvPr>
        </p:nvSpPr>
        <p:spPr>
          <a:xfrm>
            <a:off x="81975" y="6169556"/>
            <a:ext cx="731700" cy="14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1pPr>
            <a:lvl2pPr lvl="1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2pPr>
            <a:lvl3pPr lvl="2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3pPr>
            <a:lvl4pPr lvl="3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4pPr>
            <a:lvl5pPr lvl="4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5pPr>
            <a:lvl6pPr lvl="5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6pPr>
            <a:lvl7pPr lvl="6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7pPr>
            <a:lvl8pPr lvl="7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8pPr>
            <a:lvl9pPr lvl="8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708" name="Google Shape;708;p42"/>
          <p:cNvPicPr preferRelativeResize="0"/>
          <p:nvPr/>
        </p:nvPicPr>
        <p:blipFill rotWithShape="1">
          <a:blip r:embed="rId2">
            <a:alphaModFix/>
          </a:blip>
          <a:srcRect t="327" b="317"/>
          <a:stretch/>
        </p:blipFill>
        <p:spPr>
          <a:xfrm>
            <a:off x="10711279" y="6313250"/>
            <a:ext cx="975850" cy="228121"/>
          </a:xfrm>
          <a:prstGeom prst="rect">
            <a:avLst/>
          </a:prstGeom>
          <a:noFill/>
          <a:ln>
            <a:noFill/>
          </a:ln>
        </p:spPr>
      </p:pic>
      <p:sp>
        <p:nvSpPr>
          <p:cNvPr id="709" name="Google Shape;709;p42"/>
          <p:cNvSpPr txBox="1">
            <a:spLocks noGrp="1"/>
          </p:cNvSpPr>
          <p:nvPr>
            <p:ph type="subTitle" idx="2"/>
          </p:nvPr>
        </p:nvSpPr>
        <p:spPr>
          <a:xfrm>
            <a:off x="885050" y="6169550"/>
            <a:ext cx="9182700" cy="5595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1pPr>
            <a:lvl2pPr lvl="1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2pPr>
            <a:lvl3pPr lvl="2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3pPr>
            <a:lvl4pPr lvl="3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4pPr>
            <a:lvl5pPr lvl="4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5pPr>
            <a:lvl6pPr lvl="5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6pPr>
            <a:lvl7pPr lvl="6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7pPr>
            <a:lvl8pPr lvl="7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8pPr>
            <a:lvl9pPr lvl="8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erior white 1">
  <p:cSld name="CUSTOM_4_22">
    <p:spTree>
      <p:nvGrpSpPr>
        <p:cNvPr id="1" name="Shape 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" name="Google Shape;711;p43"/>
          <p:cNvSpPr txBox="1">
            <a:spLocks noGrp="1"/>
          </p:cNvSpPr>
          <p:nvPr>
            <p:ph type="title"/>
          </p:nvPr>
        </p:nvSpPr>
        <p:spPr>
          <a:xfrm>
            <a:off x="1752600" y="946000"/>
            <a:ext cx="8686800" cy="967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1pPr>
            <a:lvl2pPr lvl="1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2pPr>
            <a:lvl3pPr lvl="2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3pPr>
            <a:lvl4pPr lvl="3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4pPr>
            <a:lvl5pPr lvl="4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5pPr>
            <a:lvl6pPr lvl="5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6pPr>
            <a:lvl7pPr lvl="6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7pPr>
            <a:lvl8pPr lvl="7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8pPr>
            <a:lvl9pPr lvl="8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cxnSp>
        <p:nvCxnSpPr>
          <p:cNvPr id="712" name="Google Shape;712;p43"/>
          <p:cNvCxnSpPr/>
          <p:nvPr/>
        </p:nvCxnSpPr>
        <p:spPr>
          <a:xfrm rot="10800000">
            <a:off x="447775" y="100"/>
            <a:ext cx="0" cy="886500"/>
          </a:xfrm>
          <a:prstGeom prst="straightConnector1">
            <a:avLst/>
          </a:prstGeom>
          <a:noFill/>
          <a:ln w="9525" cap="flat" cmpd="sng">
            <a:solidFill>
              <a:srgbClr val="EE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13" name="Google Shape;713;p43"/>
          <p:cNvSpPr txBox="1">
            <a:spLocks noGrp="1"/>
          </p:cNvSpPr>
          <p:nvPr>
            <p:ph type="subTitle" idx="1"/>
          </p:nvPr>
        </p:nvSpPr>
        <p:spPr>
          <a:xfrm>
            <a:off x="447775" y="55441"/>
            <a:ext cx="5148900" cy="816300"/>
          </a:xfrm>
          <a:prstGeom prst="rect">
            <a:avLst/>
          </a:prstGeom>
        </p:spPr>
        <p:txBody>
          <a:bodyPr spcFirstLastPara="1" wrap="square" lIns="438900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9pPr>
          </a:lstStyle>
          <a:p>
            <a:endParaRPr/>
          </a:p>
        </p:txBody>
      </p:sp>
      <p:cxnSp>
        <p:nvCxnSpPr>
          <p:cNvPr id="714" name="Google Shape;714;p43"/>
          <p:cNvCxnSpPr/>
          <p:nvPr/>
        </p:nvCxnSpPr>
        <p:spPr>
          <a:xfrm rot="10800000">
            <a:off x="447767" y="6401100"/>
            <a:ext cx="0" cy="456900"/>
          </a:xfrm>
          <a:prstGeom prst="straightConnector1">
            <a:avLst/>
          </a:prstGeom>
          <a:noFill/>
          <a:ln w="9525" cap="flat" cmpd="sng">
            <a:solidFill>
              <a:srgbClr val="EE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15" name="Google Shape;715;p43"/>
          <p:cNvSpPr txBox="1">
            <a:spLocks noGrp="1"/>
          </p:cNvSpPr>
          <p:nvPr>
            <p:ph type="sldNum" idx="12"/>
          </p:nvPr>
        </p:nvSpPr>
        <p:spPr>
          <a:xfrm>
            <a:off x="81975" y="6169556"/>
            <a:ext cx="731700" cy="14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1pPr>
            <a:lvl2pPr lvl="1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2pPr>
            <a:lvl3pPr lvl="2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3pPr>
            <a:lvl4pPr lvl="3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4pPr>
            <a:lvl5pPr lvl="4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5pPr>
            <a:lvl6pPr lvl="5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6pPr>
            <a:lvl7pPr lvl="6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7pPr>
            <a:lvl8pPr lvl="7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8pPr>
            <a:lvl9pPr lvl="8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716" name="Google Shape;716;p43"/>
          <p:cNvPicPr preferRelativeResize="0"/>
          <p:nvPr/>
        </p:nvPicPr>
        <p:blipFill rotWithShape="1">
          <a:blip r:embed="rId2">
            <a:alphaModFix/>
          </a:blip>
          <a:srcRect t="327" b="317"/>
          <a:stretch/>
        </p:blipFill>
        <p:spPr>
          <a:xfrm>
            <a:off x="10711279" y="6313250"/>
            <a:ext cx="975850" cy="228121"/>
          </a:xfrm>
          <a:prstGeom prst="rect">
            <a:avLst/>
          </a:prstGeom>
          <a:noFill/>
          <a:ln>
            <a:noFill/>
          </a:ln>
        </p:spPr>
      </p:pic>
      <p:sp>
        <p:nvSpPr>
          <p:cNvPr id="717" name="Google Shape;717;p43"/>
          <p:cNvSpPr txBox="1">
            <a:spLocks noGrp="1"/>
          </p:cNvSpPr>
          <p:nvPr>
            <p:ph type="subTitle" idx="2"/>
          </p:nvPr>
        </p:nvSpPr>
        <p:spPr>
          <a:xfrm>
            <a:off x="885050" y="6169550"/>
            <a:ext cx="9182700" cy="5595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1pPr>
            <a:lvl2pPr lvl="1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2pPr>
            <a:lvl3pPr lvl="2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3pPr>
            <a:lvl4pPr lvl="3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4pPr>
            <a:lvl5pPr lvl="4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5pPr>
            <a:lvl6pPr lvl="5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6pPr>
            <a:lvl7pPr lvl="6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7pPr>
            <a:lvl8pPr lvl="7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8pPr>
            <a:lvl9pPr lvl="8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erior white 2">
  <p:cSld name="CUSTOM_4_23">
    <p:spTree>
      <p:nvGrpSpPr>
        <p:cNvPr id="1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" name="Google Shape;719;p44"/>
          <p:cNvSpPr txBox="1">
            <a:spLocks noGrp="1"/>
          </p:cNvSpPr>
          <p:nvPr>
            <p:ph type="title"/>
          </p:nvPr>
        </p:nvSpPr>
        <p:spPr>
          <a:xfrm>
            <a:off x="1752600" y="946000"/>
            <a:ext cx="8686800" cy="967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1pPr>
            <a:lvl2pPr lvl="1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2pPr>
            <a:lvl3pPr lvl="2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3pPr>
            <a:lvl4pPr lvl="3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4pPr>
            <a:lvl5pPr lvl="4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5pPr>
            <a:lvl6pPr lvl="5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6pPr>
            <a:lvl7pPr lvl="6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7pPr>
            <a:lvl8pPr lvl="7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8pPr>
            <a:lvl9pPr lvl="8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cxnSp>
        <p:nvCxnSpPr>
          <p:cNvPr id="720" name="Google Shape;720;p44"/>
          <p:cNvCxnSpPr/>
          <p:nvPr/>
        </p:nvCxnSpPr>
        <p:spPr>
          <a:xfrm rot="10800000">
            <a:off x="447775" y="100"/>
            <a:ext cx="0" cy="886500"/>
          </a:xfrm>
          <a:prstGeom prst="straightConnector1">
            <a:avLst/>
          </a:prstGeom>
          <a:noFill/>
          <a:ln w="9525" cap="flat" cmpd="sng">
            <a:solidFill>
              <a:srgbClr val="EE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21" name="Google Shape;721;p44"/>
          <p:cNvSpPr txBox="1">
            <a:spLocks noGrp="1"/>
          </p:cNvSpPr>
          <p:nvPr>
            <p:ph type="subTitle" idx="1"/>
          </p:nvPr>
        </p:nvSpPr>
        <p:spPr>
          <a:xfrm>
            <a:off x="447775" y="55441"/>
            <a:ext cx="5148900" cy="816300"/>
          </a:xfrm>
          <a:prstGeom prst="rect">
            <a:avLst/>
          </a:prstGeom>
        </p:spPr>
        <p:txBody>
          <a:bodyPr spcFirstLastPara="1" wrap="square" lIns="438900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9pPr>
          </a:lstStyle>
          <a:p>
            <a:endParaRPr/>
          </a:p>
        </p:txBody>
      </p:sp>
      <p:cxnSp>
        <p:nvCxnSpPr>
          <p:cNvPr id="722" name="Google Shape;722;p44"/>
          <p:cNvCxnSpPr/>
          <p:nvPr/>
        </p:nvCxnSpPr>
        <p:spPr>
          <a:xfrm rot="10800000">
            <a:off x="447767" y="6401100"/>
            <a:ext cx="0" cy="456900"/>
          </a:xfrm>
          <a:prstGeom prst="straightConnector1">
            <a:avLst/>
          </a:prstGeom>
          <a:noFill/>
          <a:ln w="9525" cap="flat" cmpd="sng">
            <a:solidFill>
              <a:srgbClr val="EE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23" name="Google Shape;723;p44"/>
          <p:cNvSpPr txBox="1">
            <a:spLocks noGrp="1"/>
          </p:cNvSpPr>
          <p:nvPr>
            <p:ph type="sldNum" idx="12"/>
          </p:nvPr>
        </p:nvSpPr>
        <p:spPr>
          <a:xfrm>
            <a:off x="81975" y="6169556"/>
            <a:ext cx="731700" cy="14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1pPr>
            <a:lvl2pPr lvl="1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2pPr>
            <a:lvl3pPr lvl="2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3pPr>
            <a:lvl4pPr lvl="3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4pPr>
            <a:lvl5pPr lvl="4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5pPr>
            <a:lvl6pPr lvl="5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6pPr>
            <a:lvl7pPr lvl="6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7pPr>
            <a:lvl8pPr lvl="7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8pPr>
            <a:lvl9pPr lvl="8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724" name="Google Shape;724;p44"/>
          <p:cNvPicPr preferRelativeResize="0"/>
          <p:nvPr/>
        </p:nvPicPr>
        <p:blipFill rotWithShape="1">
          <a:blip r:embed="rId2">
            <a:alphaModFix/>
          </a:blip>
          <a:srcRect t="327" b="317"/>
          <a:stretch/>
        </p:blipFill>
        <p:spPr>
          <a:xfrm>
            <a:off x="10711279" y="6313250"/>
            <a:ext cx="975850" cy="228121"/>
          </a:xfrm>
          <a:prstGeom prst="rect">
            <a:avLst/>
          </a:prstGeom>
          <a:noFill/>
          <a:ln>
            <a:noFill/>
          </a:ln>
        </p:spPr>
      </p:pic>
      <p:sp>
        <p:nvSpPr>
          <p:cNvPr id="725" name="Google Shape;725;p44"/>
          <p:cNvSpPr txBox="1">
            <a:spLocks noGrp="1"/>
          </p:cNvSpPr>
          <p:nvPr>
            <p:ph type="subTitle" idx="2"/>
          </p:nvPr>
        </p:nvSpPr>
        <p:spPr>
          <a:xfrm>
            <a:off x="885050" y="6169550"/>
            <a:ext cx="9182700" cy="5595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1pPr>
            <a:lvl2pPr lvl="1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2pPr>
            <a:lvl3pPr lvl="2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3pPr>
            <a:lvl4pPr lvl="3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4pPr>
            <a:lvl5pPr lvl="4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5pPr>
            <a:lvl6pPr lvl="5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6pPr>
            <a:lvl7pPr lvl="6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7pPr>
            <a:lvl8pPr lvl="7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8pPr>
            <a:lvl9pPr lvl="8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erior white 3">
  <p:cSld name="CUSTOM_4_24">
    <p:spTree>
      <p:nvGrpSpPr>
        <p:cNvPr id="1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Google Shape;727;p45"/>
          <p:cNvSpPr txBox="1">
            <a:spLocks noGrp="1"/>
          </p:cNvSpPr>
          <p:nvPr>
            <p:ph type="title"/>
          </p:nvPr>
        </p:nvSpPr>
        <p:spPr>
          <a:xfrm>
            <a:off x="1752600" y="946000"/>
            <a:ext cx="8686800" cy="967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1pPr>
            <a:lvl2pPr lvl="1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2pPr>
            <a:lvl3pPr lvl="2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3pPr>
            <a:lvl4pPr lvl="3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4pPr>
            <a:lvl5pPr lvl="4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5pPr>
            <a:lvl6pPr lvl="5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6pPr>
            <a:lvl7pPr lvl="6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7pPr>
            <a:lvl8pPr lvl="7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8pPr>
            <a:lvl9pPr lvl="8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cxnSp>
        <p:nvCxnSpPr>
          <p:cNvPr id="728" name="Google Shape;728;p45"/>
          <p:cNvCxnSpPr/>
          <p:nvPr/>
        </p:nvCxnSpPr>
        <p:spPr>
          <a:xfrm rot="10800000">
            <a:off x="447775" y="100"/>
            <a:ext cx="0" cy="886500"/>
          </a:xfrm>
          <a:prstGeom prst="straightConnector1">
            <a:avLst/>
          </a:prstGeom>
          <a:noFill/>
          <a:ln w="9525" cap="flat" cmpd="sng">
            <a:solidFill>
              <a:srgbClr val="EE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29" name="Google Shape;729;p45"/>
          <p:cNvSpPr txBox="1">
            <a:spLocks noGrp="1"/>
          </p:cNvSpPr>
          <p:nvPr>
            <p:ph type="subTitle" idx="1"/>
          </p:nvPr>
        </p:nvSpPr>
        <p:spPr>
          <a:xfrm>
            <a:off x="447775" y="55441"/>
            <a:ext cx="5148900" cy="816300"/>
          </a:xfrm>
          <a:prstGeom prst="rect">
            <a:avLst/>
          </a:prstGeom>
        </p:spPr>
        <p:txBody>
          <a:bodyPr spcFirstLastPara="1" wrap="square" lIns="438900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9pPr>
          </a:lstStyle>
          <a:p>
            <a:endParaRPr/>
          </a:p>
        </p:txBody>
      </p:sp>
      <p:cxnSp>
        <p:nvCxnSpPr>
          <p:cNvPr id="730" name="Google Shape;730;p45"/>
          <p:cNvCxnSpPr/>
          <p:nvPr/>
        </p:nvCxnSpPr>
        <p:spPr>
          <a:xfrm rot="10800000">
            <a:off x="447767" y="6401100"/>
            <a:ext cx="0" cy="456900"/>
          </a:xfrm>
          <a:prstGeom prst="straightConnector1">
            <a:avLst/>
          </a:prstGeom>
          <a:noFill/>
          <a:ln w="9525" cap="flat" cmpd="sng">
            <a:solidFill>
              <a:srgbClr val="EE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31" name="Google Shape;731;p45"/>
          <p:cNvSpPr txBox="1">
            <a:spLocks noGrp="1"/>
          </p:cNvSpPr>
          <p:nvPr>
            <p:ph type="sldNum" idx="12"/>
          </p:nvPr>
        </p:nvSpPr>
        <p:spPr>
          <a:xfrm>
            <a:off x="81975" y="6169556"/>
            <a:ext cx="731700" cy="14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1pPr>
            <a:lvl2pPr lvl="1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2pPr>
            <a:lvl3pPr lvl="2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3pPr>
            <a:lvl4pPr lvl="3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4pPr>
            <a:lvl5pPr lvl="4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5pPr>
            <a:lvl6pPr lvl="5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6pPr>
            <a:lvl7pPr lvl="6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7pPr>
            <a:lvl8pPr lvl="7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8pPr>
            <a:lvl9pPr lvl="8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732" name="Google Shape;732;p45"/>
          <p:cNvPicPr preferRelativeResize="0"/>
          <p:nvPr/>
        </p:nvPicPr>
        <p:blipFill rotWithShape="1">
          <a:blip r:embed="rId2">
            <a:alphaModFix/>
          </a:blip>
          <a:srcRect t="327" b="317"/>
          <a:stretch/>
        </p:blipFill>
        <p:spPr>
          <a:xfrm>
            <a:off x="10711279" y="6313250"/>
            <a:ext cx="975850" cy="228121"/>
          </a:xfrm>
          <a:prstGeom prst="rect">
            <a:avLst/>
          </a:prstGeom>
          <a:noFill/>
          <a:ln>
            <a:noFill/>
          </a:ln>
        </p:spPr>
      </p:pic>
      <p:sp>
        <p:nvSpPr>
          <p:cNvPr id="733" name="Google Shape;733;p45"/>
          <p:cNvSpPr txBox="1">
            <a:spLocks noGrp="1"/>
          </p:cNvSpPr>
          <p:nvPr>
            <p:ph type="subTitle" idx="2"/>
          </p:nvPr>
        </p:nvSpPr>
        <p:spPr>
          <a:xfrm>
            <a:off x="885050" y="6169550"/>
            <a:ext cx="9182700" cy="5595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1pPr>
            <a:lvl2pPr lvl="1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2pPr>
            <a:lvl3pPr lvl="2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3pPr>
            <a:lvl4pPr lvl="3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4pPr>
            <a:lvl5pPr lvl="4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5pPr>
            <a:lvl6pPr lvl="5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6pPr>
            <a:lvl7pPr lvl="6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7pPr>
            <a:lvl8pPr lvl="7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8pPr>
            <a:lvl9pPr lvl="8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erior white 4">
  <p:cSld name="CUSTOM_4_25">
    <p:spTree>
      <p:nvGrpSpPr>
        <p:cNvPr id="1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p46"/>
          <p:cNvSpPr txBox="1">
            <a:spLocks noGrp="1"/>
          </p:cNvSpPr>
          <p:nvPr>
            <p:ph type="title"/>
          </p:nvPr>
        </p:nvSpPr>
        <p:spPr>
          <a:xfrm>
            <a:off x="1752600" y="946000"/>
            <a:ext cx="8686800" cy="967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1pPr>
            <a:lvl2pPr lvl="1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2pPr>
            <a:lvl3pPr lvl="2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3pPr>
            <a:lvl4pPr lvl="3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4pPr>
            <a:lvl5pPr lvl="4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5pPr>
            <a:lvl6pPr lvl="5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6pPr>
            <a:lvl7pPr lvl="6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7pPr>
            <a:lvl8pPr lvl="7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8pPr>
            <a:lvl9pPr lvl="8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cxnSp>
        <p:nvCxnSpPr>
          <p:cNvPr id="736" name="Google Shape;736;p46"/>
          <p:cNvCxnSpPr/>
          <p:nvPr/>
        </p:nvCxnSpPr>
        <p:spPr>
          <a:xfrm rot="10800000">
            <a:off x="447775" y="100"/>
            <a:ext cx="0" cy="886500"/>
          </a:xfrm>
          <a:prstGeom prst="straightConnector1">
            <a:avLst/>
          </a:prstGeom>
          <a:noFill/>
          <a:ln w="9525" cap="flat" cmpd="sng">
            <a:solidFill>
              <a:srgbClr val="EE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37" name="Google Shape;737;p46"/>
          <p:cNvSpPr txBox="1">
            <a:spLocks noGrp="1"/>
          </p:cNvSpPr>
          <p:nvPr>
            <p:ph type="subTitle" idx="1"/>
          </p:nvPr>
        </p:nvSpPr>
        <p:spPr>
          <a:xfrm>
            <a:off x="447775" y="55441"/>
            <a:ext cx="5148900" cy="816300"/>
          </a:xfrm>
          <a:prstGeom prst="rect">
            <a:avLst/>
          </a:prstGeom>
        </p:spPr>
        <p:txBody>
          <a:bodyPr spcFirstLastPara="1" wrap="square" lIns="438900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9pPr>
          </a:lstStyle>
          <a:p>
            <a:endParaRPr/>
          </a:p>
        </p:txBody>
      </p:sp>
      <p:cxnSp>
        <p:nvCxnSpPr>
          <p:cNvPr id="738" name="Google Shape;738;p46"/>
          <p:cNvCxnSpPr/>
          <p:nvPr/>
        </p:nvCxnSpPr>
        <p:spPr>
          <a:xfrm rot="10800000">
            <a:off x="447767" y="6401100"/>
            <a:ext cx="0" cy="456900"/>
          </a:xfrm>
          <a:prstGeom prst="straightConnector1">
            <a:avLst/>
          </a:prstGeom>
          <a:noFill/>
          <a:ln w="9525" cap="flat" cmpd="sng">
            <a:solidFill>
              <a:srgbClr val="EE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39" name="Google Shape;739;p46"/>
          <p:cNvSpPr txBox="1">
            <a:spLocks noGrp="1"/>
          </p:cNvSpPr>
          <p:nvPr>
            <p:ph type="sldNum" idx="12"/>
          </p:nvPr>
        </p:nvSpPr>
        <p:spPr>
          <a:xfrm>
            <a:off x="81975" y="6169556"/>
            <a:ext cx="731700" cy="14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1pPr>
            <a:lvl2pPr lvl="1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2pPr>
            <a:lvl3pPr lvl="2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3pPr>
            <a:lvl4pPr lvl="3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4pPr>
            <a:lvl5pPr lvl="4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5pPr>
            <a:lvl6pPr lvl="5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6pPr>
            <a:lvl7pPr lvl="6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7pPr>
            <a:lvl8pPr lvl="7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8pPr>
            <a:lvl9pPr lvl="8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740" name="Google Shape;740;p46"/>
          <p:cNvPicPr preferRelativeResize="0"/>
          <p:nvPr/>
        </p:nvPicPr>
        <p:blipFill rotWithShape="1">
          <a:blip r:embed="rId2">
            <a:alphaModFix/>
          </a:blip>
          <a:srcRect t="327" b="317"/>
          <a:stretch/>
        </p:blipFill>
        <p:spPr>
          <a:xfrm>
            <a:off x="10711279" y="6313250"/>
            <a:ext cx="975850" cy="228121"/>
          </a:xfrm>
          <a:prstGeom prst="rect">
            <a:avLst/>
          </a:prstGeom>
          <a:noFill/>
          <a:ln>
            <a:noFill/>
          </a:ln>
        </p:spPr>
      </p:pic>
      <p:sp>
        <p:nvSpPr>
          <p:cNvPr id="741" name="Google Shape;741;p46"/>
          <p:cNvSpPr txBox="1">
            <a:spLocks noGrp="1"/>
          </p:cNvSpPr>
          <p:nvPr>
            <p:ph type="subTitle" idx="2"/>
          </p:nvPr>
        </p:nvSpPr>
        <p:spPr>
          <a:xfrm>
            <a:off x="885050" y="6169550"/>
            <a:ext cx="9182700" cy="5595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1pPr>
            <a:lvl2pPr lvl="1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2pPr>
            <a:lvl3pPr lvl="2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3pPr>
            <a:lvl4pPr lvl="3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4pPr>
            <a:lvl5pPr lvl="4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5pPr>
            <a:lvl6pPr lvl="5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6pPr>
            <a:lvl7pPr lvl="6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7pPr>
            <a:lvl8pPr lvl="7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8pPr>
            <a:lvl9pPr lvl="8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erior white 5">
  <p:cSld name="CUSTOM_4_26">
    <p:spTree>
      <p:nvGrpSpPr>
        <p:cNvPr id="1" name="Shape 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" name="Google Shape;743;p47"/>
          <p:cNvSpPr txBox="1">
            <a:spLocks noGrp="1"/>
          </p:cNvSpPr>
          <p:nvPr>
            <p:ph type="title"/>
          </p:nvPr>
        </p:nvSpPr>
        <p:spPr>
          <a:xfrm>
            <a:off x="1752600" y="946000"/>
            <a:ext cx="8686800" cy="967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1pPr>
            <a:lvl2pPr lvl="1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2pPr>
            <a:lvl3pPr lvl="2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3pPr>
            <a:lvl4pPr lvl="3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4pPr>
            <a:lvl5pPr lvl="4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5pPr>
            <a:lvl6pPr lvl="5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6pPr>
            <a:lvl7pPr lvl="6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7pPr>
            <a:lvl8pPr lvl="7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8pPr>
            <a:lvl9pPr lvl="8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cxnSp>
        <p:nvCxnSpPr>
          <p:cNvPr id="744" name="Google Shape;744;p47"/>
          <p:cNvCxnSpPr/>
          <p:nvPr/>
        </p:nvCxnSpPr>
        <p:spPr>
          <a:xfrm rot="10800000">
            <a:off x="447775" y="100"/>
            <a:ext cx="0" cy="886500"/>
          </a:xfrm>
          <a:prstGeom prst="straightConnector1">
            <a:avLst/>
          </a:prstGeom>
          <a:noFill/>
          <a:ln w="9525" cap="flat" cmpd="sng">
            <a:solidFill>
              <a:srgbClr val="EE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45" name="Google Shape;745;p47"/>
          <p:cNvSpPr txBox="1">
            <a:spLocks noGrp="1"/>
          </p:cNvSpPr>
          <p:nvPr>
            <p:ph type="subTitle" idx="1"/>
          </p:nvPr>
        </p:nvSpPr>
        <p:spPr>
          <a:xfrm>
            <a:off x="447775" y="55441"/>
            <a:ext cx="5148900" cy="816300"/>
          </a:xfrm>
          <a:prstGeom prst="rect">
            <a:avLst/>
          </a:prstGeom>
        </p:spPr>
        <p:txBody>
          <a:bodyPr spcFirstLastPara="1" wrap="square" lIns="438900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9pPr>
          </a:lstStyle>
          <a:p>
            <a:endParaRPr/>
          </a:p>
        </p:txBody>
      </p:sp>
      <p:cxnSp>
        <p:nvCxnSpPr>
          <p:cNvPr id="746" name="Google Shape;746;p47"/>
          <p:cNvCxnSpPr/>
          <p:nvPr/>
        </p:nvCxnSpPr>
        <p:spPr>
          <a:xfrm rot="10800000">
            <a:off x="447767" y="6401100"/>
            <a:ext cx="0" cy="456900"/>
          </a:xfrm>
          <a:prstGeom prst="straightConnector1">
            <a:avLst/>
          </a:prstGeom>
          <a:noFill/>
          <a:ln w="9525" cap="flat" cmpd="sng">
            <a:solidFill>
              <a:srgbClr val="EE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47" name="Google Shape;747;p47"/>
          <p:cNvSpPr txBox="1">
            <a:spLocks noGrp="1"/>
          </p:cNvSpPr>
          <p:nvPr>
            <p:ph type="sldNum" idx="12"/>
          </p:nvPr>
        </p:nvSpPr>
        <p:spPr>
          <a:xfrm>
            <a:off x="81975" y="6169556"/>
            <a:ext cx="731700" cy="14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1pPr>
            <a:lvl2pPr lvl="1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2pPr>
            <a:lvl3pPr lvl="2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3pPr>
            <a:lvl4pPr lvl="3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4pPr>
            <a:lvl5pPr lvl="4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5pPr>
            <a:lvl6pPr lvl="5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6pPr>
            <a:lvl7pPr lvl="6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7pPr>
            <a:lvl8pPr lvl="7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8pPr>
            <a:lvl9pPr lvl="8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748" name="Google Shape;748;p47"/>
          <p:cNvPicPr preferRelativeResize="0"/>
          <p:nvPr/>
        </p:nvPicPr>
        <p:blipFill rotWithShape="1">
          <a:blip r:embed="rId2">
            <a:alphaModFix/>
          </a:blip>
          <a:srcRect t="327" b="317"/>
          <a:stretch/>
        </p:blipFill>
        <p:spPr>
          <a:xfrm>
            <a:off x="10711279" y="6313250"/>
            <a:ext cx="975850" cy="228121"/>
          </a:xfrm>
          <a:prstGeom prst="rect">
            <a:avLst/>
          </a:prstGeom>
          <a:noFill/>
          <a:ln>
            <a:noFill/>
          </a:ln>
        </p:spPr>
      </p:pic>
      <p:sp>
        <p:nvSpPr>
          <p:cNvPr id="749" name="Google Shape;749;p47"/>
          <p:cNvSpPr txBox="1">
            <a:spLocks noGrp="1"/>
          </p:cNvSpPr>
          <p:nvPr>
            <p:ph type="subTitle" idx="2"/>
          </p:nvPr>
        </p:nvSpPr>
        <p:spPr>
          <a:xfrm>
            <a:off x="885050" y="6169550"/>
            <a:ext cx="9182700" cy="5595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1pPr>
            <a:lvl2pPr lvl="1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2pPr>
            <a:lvl3pPr lvl="2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3pPr>
            <a:lvl4pPr lvl="3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4pPr>
            <a:lvl5pPr lvl="4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5pPr>
            <a:lvl6pPr lvl="5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6pPr>
            <a:lvl7pPr lvl="6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7pPr>
            <a:lvl8pPr lvl="7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8pPr>
            <a:lvl9pPr lvl="8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erior white 6">
  <p:cSld name="CUSTOM_4_27">
    <p:spTree>
      <p:nvGrpSpPr>
        <p:cNvPr id="1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Google Shape;751;p48"/>
          <p:cNvSpPr txBox="1">
            <a:spLocks noGrp="1"/>
          </p:cNvSpPr>
          <p:nvPr>
            <p:ph type="title"/>
          </p:nvPr>
        </p:nvSpPr>
        <p:spPr>
          <a:xfrm>
            <a:off x="1752600" y="946000"/>
            <a:ext cx="8686800" cy="967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1pPr>
            <a:lvl2pPr lvl="1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2pPr>
            <a:lvl3pPr lvl="2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3pPr>
            <a:lvl4pPr lvl="3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4pPr>
            <a:lvl5pPr lvl="4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5pPr>
            <a:lvl6pPr lvl="5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6pPr>
            <a:lvl7pPr lvl="6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7pPr>
            <a:lvl8pPr lvl="7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8pPr>
            <a:lvl9pPr lvl="8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cxnSp>
        <p:nvCxnSpPr>
          <p:cNvPr id="752" name="Google Shape;752;p48"/>
          <p:cNvCxnSpPr/>
          <p:nvPr/>
        </p:nvCxnSpPr>
        <p:spPr>
          <a:xfrm rot="10800000">
            <a:off x="447775" y="100"/>
            <a:ext cx="0" cy="886500"/>
          </a:xfrm>
          <a:prstGeom prst="straightConnector1">
            <a:avLst/>
          </a:prstGeom>
          <a:noFill/>
          <a:ln w="9525" cap="flat" cmpd="sng">
            <a:solidFill>
              <a:srgbClr val="EE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53" name="Google Shape;753;p48"/>
          <p:cNvSpPr txBox="1">
            <a:spLocks noGrp="1"/>
          </p:cNvSpPr>
          <p:nvPr>
            <p:ph type="subTitle" idx="1"/>
          </p:nvPr>
        </p:nvSpPr>
        <p:spPr>
          <a:xfrm>
            <a:off x="447775" y="55441"/>
            <a:ext cx="5148900" cy="816300"/>
          </a:xfrm>
          <a:prstGeom prst="rect">
            <a:avLst/>
          </a:prstGeom>
        </p:spPr>
        <p:txBody>
          <a:bodyPr spcFirstLastPara="1" wrap="square" lIns="438900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9pPr>
          </a:lstStyle>
          <a:p>
            <a:endParaRPr/>
          </a:p>
        </p:txBody>
      </p:sp>
      <p:cxnSp>
        <p:nvCxnSpPr>
          <p:cNvPr id="754" name="Google Shape;754;p48"/>
          <p:cNvCxnSpPr/>
          <p:nvPr/>
        </p:nvCxnSpPr>
        <p:spPr>
          <a:xfrm rot="10800000">
            <a:off x="447767" y="6401100"/>
            <a:ext cx="0" cy="456900"/>
          </a:xfrm>
          <a:prstGeom prst="straightConnector1">
            <a:avLst/>
          </a:prstGeom>
          <a:noFill/>
          <a:ln w="9525" cap="flat" cmpd="sng">
            <a:solidFill>
              <a:srgbClr val="EE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55" name="Google Shape;755;p48"/>
          <p:cNvSpPr txBox="1">
            <a:spLocks noGrp="1"/>
          </p:cNvSpPr>
          <p:nvPr>
            <p:ph type="sldNum" idx="12"/>
          </p:nvPr>
        </p:nvSpPr>
        <p:spPr>
          <a:xfrm>
            <a:off x="81975" y="6169556"/>
            <a:ext cx="731700" cy="14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1pPr>
            <a:lvl2pPr lvl="1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2pPr>
            <a:lvl3pPr lvl="2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3pPr>
            <a:lvl4pPr lvl="3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4pPr>
            <a:lvl5pPr lvl="4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5pPr>
            <a:lvl6pPr lvl="5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6pPr>
            <a:lvl7pPr lvl="6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7pPr>
            <a:lvl8pPr lvl="7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8pPr>
            <a:lvl9pPr lvl="8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756" name="Google Shape;756;p48"/>
          <p:cNvPicPr preferRelativeResize="0"/>
          <p:nvPr/>
        </p:nvPicPr>
        <p:blipFill rotWithShape="1">
          <a:blip r:embed="rId2">
            <a:alphaModFix/>
          </a:blip>
          <a:srcRect t="327" b="317"/>
          <a:stretch/>
        </p:blipFill>
        <p:spPr>
          <a:xfrm>
            <a:off x="10711279" y="6313250"/>
            <a:ext cx="975850" cy="228121"/>
          </a:xfrm>
          <a:prstGeom prst="rect">
            <a:avLst/>
          </a:prstGeom>
          <a:noFill/>
          <a:ln>
            <a:noFill/>
          </a:ln>
        </p:spPr>
      </p:pic>
      <p:sp>
        <p:nvSpPr>
          <p:cNvPr id="757" name="Google Shape;757;p48"/>
          <p:cNvSpPr txBox="1">
            <a:spLocks noGrp="1"/>
          </p:cNvSpPr>
          <p:nvPr>
            <p:ph type="subTitle" idx="2"/>
          </p:nvPr>
        </p:nvSpPr>
        <p:spPr>
          <a:xfrm>
            <a:off x="885050" y="6169550"/>
            <a:ext cx="9182700" cy="5595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1pPr>
            <a:lvl2pPr lvl="1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2pPr>
            <a:lvl3pPr lvl="2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3pPr>
            <a:lvl4pPr lvl="3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4pPr>
            <a:lvl5pPr lvl="4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5pPr>
            <a:lvl6pPr lvl="5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6pPr>
            <a:lvl7pPr lvl="6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7pPr>
            <a:lvl8pPr lvl="7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8pPr>
            <a:lvl9pPr lvl="8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erior white 7">
  <p:cSld name="CUSTOM_4_28">
    <p:spTree>
      <p:nvGrpSpPr>
        <p:cNvPr id="1" name="Shape 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Google Shape;759;p49"/>
          <p:cNvSpPr txBox="1">
            <a:spLocks noGrp="1"/>
          </p:cNvSpPr>
          <p:nvPr>
            <p:ph type="title"/>
          </p:nvPr>
        </p:nvSpPr>
        <p:spPr>
          <a:xfrm>
            <a:off x="1752600" y="946000"/>
            <a:ext cx="8686800" cy="967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1pPr>
            <a:lvl2pPr lvl="1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2pPr>
            <a:lvl3pPr lvl="2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3pPr>
            <a:lvl4pPr lvl="3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4pPr>
            <a:lvl5pPr lvl="4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5pPr>
            <a:lvl6pPr lvl="5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6pPr>
            <a:lvl7pPr lvl="6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7pPr>
            <a:lvl8pPr lvl="7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8pPr>
            <a:lvl9pPr lvl="8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cxnSp>
        <p:nvCxnSpPr>
          <p:cNvPr id="760" name="Google Shape;760;p49"/>
          <p:cNvCxnSpPr/>
          <p:nvPr/>
        </p:nvCxnSpPr>
        <p:spPr>
          <a:xfrm rot="10800000">
            <a:off x="447775" y="100"/>
            <a:ext cx="0" cy="886500"/>
          </a:xfrm>
          <a:prstGeom prst="straightConnector1">
            <a:avLst/>
          </a:prstGeom>
          <a:noFill/>
          <a:ln w="9525" cap="flat" cmpd="sng">
            <a:solidFill>
              <a:srgbClr val="EE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61" name="Google Shape;761;p49"/>
          <p:cNvSpPr txBox="1">
            <a:spLocks noGrp="1"/>
          </p:cNvSpPr>
          <p:nvPr>
            <p:ph type="subTitle" idx="1"/>
          </p:nvPr>
        </p:nvSpPr>
        <p:spPr>
          <a:xfrm>
            <a:off x="447775" y="55441"/>
            <a:ext cx="5148900" cy="816300"/>
          </a:xfrm>
          <a:prstGeom prst="rect">
            <a:avLst/>
          </a:prstGeom>
        </p:spPr>
        <p:txBody>
          <a:bodyPr spcFirstLastPara="1" wrap="square" lIns="438900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9pPr>
          </a:lstStyle>
          <a:p>
            <a:endParaRPr/>
          </a:p>
        </p:txBody>
      </p:sp>
      <p:cxnSp>
        <p:nvCxnSpPr>
          <p:cNvPr id="762" name="Google Shape;762;p49"/>
          <p:cNvCxnSpPr/>
          <p:nvPr/>
        </p:nvCxnSpPr>
        <p:spPr>
          <a:xfrm rot="10800000">
            <a:off x="447767" y="6401100"/>
            <a:ext cx="0" cy="456900"/>
          </a:xfrm>
          <a:prstGeom prst="straightConnector1">
            <a:avLst/>
          </a:prstGeom>
          <a:noFill/>
          <a:ln w="9525" cap="flat" cmpd="sng">
            <a:solidFill>
              <a:srgbClr val="EE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63" name="Google Shape;763;p49"/>
          <p:cNvSpPr txBox="1">
            <a:spLocks noGrp="1"/>
          </p:cNvSpPr>
          <p:nvPr>
            <p:ph type="sldNum" idx="12"/>
          </p:nvPr>
        </p:nvSpPr>
        <p:spPr>
          <a:xfrm>
            <a:off x="81975" y="6169556"/>
            <a:ext cx="731700" cy="14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1pPr>
            <a:lvl2pPr lvl="1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2pPr>
            <a:lvl3pPr lvl="2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3pPr>
            <a:lvl4pPr lvl="3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4pPr>
            <a:lvl5pPr lvl="4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5pPr>
            <a:lvl6pPr lvl="5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6pPr>
            <a:lvl7pPr lvl="6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7pPr>
            <a:lvl8pPr lvl="7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8pPr>
            <a:lvl9pPr lvl="8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764" name="Google Shape;764;p49"/>
          <p:cNvPicPr preferRelativeResize="0"/>
          <p:nvPr/>
        </p:nvPicPr>
        <p:blipFill rotWithShape="1">
          <a:blip r:embed="rId2">
            <a:alphaModFix/>
          </a:blip>
          <a:srcRect t="327" b="317"/>
          <a:stretch/>
        </p:blipFill>
        <p:spPr>
          <a:xfrm>
            <a:off x="10711279" y="6313250"/>
            <a:ext cx="975850" cy="228121"/>
          </a:xfrm>
          <a:prstGeom prst="rect">
            <a:avLst/>
          </a:prstGeom>
          <a:noFill/>
          <a:ln>
            <a:noFill/>
          </a:ln>
        </p:spPr>
      </p:pic>
      <p:sp>
        <p:nvSpPr>
          <p:cNvPr id="765" name="Google Shape;765;p49"/>
          <p:cNvSpPr txBox="1">
            <a:spLocks noGrp="1"/>
          </p:cNvSpPr>
          <p:nvPr>
            <p:ph type="subTitle" idx="2"/>
          </p:nvPr>
        </p:nvSpPr>
        <p:spPr>
          <a:xfrm>
            <a:off x="885050" y="6169550"/>
            <a:ext cx="9182700" cy="5595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1pPr>
            <a:lvl2pPr lvl="1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2pPr>
            <a:lvl3pPr lvl="2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3pPr>
            <a:lvl4pPr lvl="3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4pPr>
            <a:lvl5pPr lvl="4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5pPr>
            <a:lvl6pPr lvl="5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6pPr>
            <a:lvl7pPr lvl="6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7pPr>
            <a:lvl8pPr lvl="7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8pPr>
            <a:lvl9pPr lvl="8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erior white 8">
  <p:cSld name="CUSTOM_4_29">
    <p:spTree>
      <p:nvGrpSpPr>
        <p:cNvPr id="1" name="Shape 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7" name="Google Shape;767;p50"/>
          <p:cNvSpPr txBox="1">
            <a:spLocks noGrp="1"/>
          </p:cNvSpPr>
          <p:nvPr>
            <p:ph type="title"/>
          </p:nvPr>
        </p:nvSpPr>
        <p:spPr>
          <a:xfrm>
            <a:off x="1752600" y="946000"/>
            <a:ext cx="8686800" cy="967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1pPr>
            <a:lvl2pPr lvl="1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2pPr>
            <a:lvl3pPr lvl="2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3pPr>
            <a:lvl4pPr lvl="3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4pPr>
            <a:lvl5pPr lvl="4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5pPr>
            <a:lvl6pPr lvl="5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6pPr>
            <a:lvl7pPr lvl="6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7pPr>
            <a:lvl8pPr lvl="7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8pPr>
            <a:lvl9pPr lvl="8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cxnSp>
        <p:nvCxnSpPr>
          <p:cNvPr id="768" name="Google Shape;768;p50"/>
          <p:cNvCxnSpPr/>
          <p:nvPr/>
        </p:nvCxnSpPr>
        <p:spPr>
          <a:xfrm rot="10800000">
            <a:off x="447775" y="100"/>
            <a:ext cx="0" cy="886500"/>
          </a:xfrm>
          <a:prstGeom prst="straightConnector1">
            <a:avLst/>
          </a:prstGeom>
          <a:noFill/>
          <a:ln w="9525" cap="flat" cmpd="sng">
            <a:solidFill>
              <a:srgbClr val="EE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69" name="Google Shape;769;p50"/>
          <p:cNvSpPr txBox="1">
            <a:spLocks noGrp="1"/>
          </p:cNvSpPr>
          <p:nvPr>
            <p:ph type="subTitle" idx="1"/>
          </p:nvPr>
        </p:nvSpPr>
        <p:spPr>
          <a:xfrm>
            <a:off x="447775" y="55441"/>
            <a:ext cx="5148900" cy="816300"/>
          </a:xfrm>
          <a:prstGeom prst="rect">
            <a:avLst/>
          </a:prstGeom>
        </p:spPr>
        <p:txBody>
          <a:bodyPr spcFirstLastPara="1" wrap="square" lIns="438900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9pPr>
          </a:lstStyle>
          <a:p>
            <a:endParaRPr/>
          </a:p>
        </p:txBody>
      </p:sp>
      <p:cxnSp>
        <p:nvCxnSpPr>
          <p:cNvPr id="770" name="Google Shape;770;p50"/>
          <p:cNvCxnSpPr/>
          <p:nvPr/>
        </p:nvCxnSpPr>
        <p:spPr>
          <a:xfrm rot="10800000">
            <a:off x="447767" y="6401100"/>
            <a:ext cx="0" cy="456900"/>
          </a:xfrm>
          <a:prstGeom prst="straightConnector1">
            <a:avLst/>
          </a:prstGeom>
          <a:noFill/>
          <a:ln w="9525" cap="flat" cmpd="sng">
            <a:solidFill>
              <a:srgbClr val="EE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71" name="Google Shape;771;p50"/>
          <p:cNvSpPr txBox="1">
            <a:spLocks noGrp="1"/>
          </p:cNvSpPr>
          <p:nvPr>
            <p:ph type="sldNum" idx="12"/>
          </p:nvPr>
        </p:nvSpPr>
        <p:spPr>
          <a:xfrm>
            <a:off x="81975" y="6169556"/>
            <a:ext cx="731700" cy="14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1pPr>
            <a:lvl2pPr lvl="1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2pPr>
            <a:lvl3pPr lvl="2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3pPr>
            <a:lvl4pPr lvl="3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4pPr>
            <a:lvl5pPr lvl="4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5pPr>
            <a:lvl6pPr lvl="5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6pPr>
            <a:lvl7pPr lvl="6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7pPr>
            <a:lvl8pPr lvl="7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8pPr>
            <a:lvl9pPr lvl="8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772" name="Google Shape;772;p50"/>
          <p:cNvPicPr preferRelativeResize="0"/>
          <p:nvPr/>
        </p:nvPicPr>
        <p:blipFill rotWithShape="1">
          <a:blip r:embed="rId2">
            <a:alphaModFix/>
          </a:blip>
          <a:srcRect t="327" b="317"/>
          <a:stretch/>
        </p:blipFill>
        <p:spPr>
          <a:xfrm>
            <a:off x="10711279" y="6313250"/>
            <a:ext cx="975850" cy="228121"/>
          </a:xfrm>
          <a:prstGeom prst="rect">
            <a:avLst/>
          </a:prstGeom>
          <a:noFill/>
          <a:ln>
            <a:noFill/>
          </a:ln>
        </p:spPr>
      </p:pic>
      <p:sp>
        <p:nvSpPr>
          <p:cNvPr id="773" name="Google Shape;773;p50"/>
          <p:cNvSpPr txBox="1">
            <a:spLocks noGrp="1"/>
          </p:cNvSpPr>
          <p:nvPr>
            <p:ph type="subTitle" idx="2"/>
          </p:nvPr>
        </p:nvSpPr>
        <p:spPr>
          <a:xfrm>
            <a:off x="885050" y="6169550"/>
            <a:ext cx="9182700" cy="5595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1pPr>
            <a:lvl2pPr lvl="1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2pPr>
            <a:lvl3pPr lvl="2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3pPr>
            <a:lvl4pPr lvl="3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4pPr>
            <a:lvl5pPr lvl="4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5pPr>
            <a:lvl6pPr lvl="5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6pPr>
            <a:lvl7pPr lvl="6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7pPr>
            <a:lvl8pPr lvl="7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8pPr>
            <a:lvl9pPr lvl="8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erior white 9">
  <p:cSld name="CUSTOM_4_30">
    <p:spTree>
      <p:nvGrpSpPr>
        <p:cNvPr id="1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5" name="Google Shape;775;p51"/>
          <p:cNvSpPr txBox="1">
            <a:spLocks noGrp="1"/>
          </p:cNvSpPr>
          <p:nvPr>
            <p:ph type="title"/>
          </p:nvPr>
        </p:nvSpPr>
        <p:spPr>
          <a:xfrm>
            <a:off x="1752600" y="946000"/>
            <a:ext cx="8686800" cy="967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1pPr>
            <a:lvl2pPr lvl="1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2pPr>
            <a:lvl3pPr lvl="2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3pPr>
            <a:lvl4pPr lvl="3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4pPr>
            <a:lvl5pPr lvl="4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5pPr>
            <a:lvl6pPr lvl="5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6pPr>
            <a:lvl7pPr lvl="6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7pPr>
            <a:lvl8pPr lvl="7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8pPr>
            <a:lvl9pPr lvl="8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cxnSp>
        <p:nvCxnSpPr>
          <p:cNvPr id="776" name="Google Shape;776;p51"/>
          <p:cNvCxnSpPr/>
          <p:nvPr/>
        </p:nvCxnSpPr>
        <p:spPr>
          <a:xfrm rot="10800000">
            <a:off x="447775" y="100"/>
            <a:ext cx="0" cy="886500"/>
          </a:xfrm>
          <a:prstGeom prst="straightConnector1">
            <a:avLst/>
          </a:prstGeom>
          <a:noFill/>
          <a:ln w="9525" cap="flat" cmpd="sng">
            <a:solidFill>
              <a:srgbClr val="EE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77" name="Google Shape;777;p51"/>
          <p:cNvSpPr txBox="1">
            <a:spLocks noGrp="1"/>
          </p:cNvSpPr>
          <p:nvPr>
            <p:ph type="subTitle" idx="1"/>
          </p:nvPr>
        </p:nvSpPr>
        <p:spPr>
          <a:xfrm>
            <a:off x="447775" y="55441"/>
            <a:ext cx="5148900" cy="816300"/>
          </a:xfrm>
          <a:prstGeom prst="rect">
            <a:avLst/>
          </a:prstGeom>
        </p:spPr>
        <p:txBody>
          <a:bodyPr spcFirstLastPara="1" wrap="square" lIns="438900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9pPr>
          </a:lstStyle>
          <a:p>
            <a:endParaRPr/>
          </a:p>
        </p:txBody>
      </p:sp>
      <p:cxnSp>
        <p:nvCxnSpPr>
          <p:cNvPr id="778" name="Google Shape;778;p51"/>
          <p:cNvCxnSpPr/>
          <p:nvPr/>
        </p:nvCxnSpPr>
        <p:spPr>
          <a:xfrm rot="10800000">
            <a:off x="447767" y="6401100"/>
            <a:ext cx="0" cy="456900"/>
          </a:xfrm>
          <a:prstGeom prst="straightConnector1">
            <a:avLst/>
          </a:prstGeom>
          <a:noFill/>
          <a:ln w="9525" cap="flat" cmpd="sng">
            <a:solidFill>
              <a:srgbClr val="EE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79" name="Google Shape;779;p51"/>
          <p:cNvSpPr txBox="1">
            <a:spLocks noGrp="1"/>
          </p:cNvSpPr>
          <p:nvPr>
            <p:ph type="sldNum" idx="12"/>
          </p:nvPr>
        </p:nvSpPr>
        <p:spPr>
          <a:xfrm>
            <a:off x="81975" y="6169556"/>
            <a:ext cx="731700" cy="14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1pPr>
            <a:lvl2pPr lvl="1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2pPr>
            <a:lvl3pPr lvl="2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3pPr>
            <a:lvl4pPr lvl="3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4pPr>
            <a:lvl5pPr lvl="4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5pPr>
            <a:lvl6pPr lvl="5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6pPr>
            <a:lvl7pPr lvl="6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7pPr>
            <a:lvl8pPr lvl="7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8pPr>
            <a:lvl9pPr lvl="8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780" name="Google Shape;780;p51"/>
          <p:cNvPicPr preferRelativeResize="0"/>
          <p:nvPr/>
        </p:nvPicPr>
        <p:blipFill rotWithShape="1">
          <a:blip r:embed="rId2">
            <a:alphaModFix/>
          </a:blip>
          <a:srcRect t="327" b="317"/>
          <a:stretch/>
        </p:blipFill>
        <p:spPr>
          <a:xfrm>
            <a:off x="10711279" y="6313250"/>
            <a:ext cx="975850" cy="228121"/>
          </a:xfrm>
          <a:prstGeom prst="rect">
            <a:avLst/>
          </a:prstGeom>
          <a:noFill/>
          <a:ln>
            <a:noFill/>
          </a:ln>
        </p:spPr>
      </p:pic>
      <p:sp>
        <p:nvSpPr>
          <p:cNvPr id="781" name="Google Shape;781;p51"/>
          <p:cNvSpPr txBox="1">
            <a:spLocks noGrp="1"/>
          </p:cNvSpPr>
          <p:nvPr>
            <p:ph type="subTitle" idx="2"/>
          </p:nvPr>
        </p:nvSpPr>
        <p:spPr>
          <a:xfrm>
            <a:off x="885050" y="6169550"/>
            <a:ext cx="9182700" cy="5595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1pPr>
            <a:lvl2pPr lvl="1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2pPr>
            <a:lvl3pPr lvl="2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3pPr>
            <a:lvl4pPr lvl="3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4pPr>
            <a:lvl5pPr lvl="4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5pPr>
            <a:lvl6pPr lvl="5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6pPr>
            <a:lvl7pPr lvl="6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7pPr>
            <a:lvl8pPr lvl="7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8pPr>
            <a:lvl9pPr lvl="8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eme 3 Title">
  <p:cSld name="CUSTOM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6"/>
          <p:cNvSpPr/>
          <p:nvPr/>
        </p:nvSpPr>
        <p:spPr>
          <a:xfrm>
            <a:off x="9617175" y="5878875"/>
            <a:ext cx="2574900" cy="979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2" name="Google Shape;62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106850" y="6203986"/>
            <a:ext cx="1580275" cy="37276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3" name="Google Shape;63;p6"/>
          <p:cNvCxnSpPr/>
          <p:nvPr/>
        </p:nvCxnSpPr>
        <p:spPr>
          <a:xfrm rot="10800000">
            <a:off x="447767" y="6401400"/>
            <a:ext cx="0" cy="4566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4" name="Google Shape;64;p6"/>
          <p:cNvSpPr txBox="1">
            <a:spLocks noGrp="1"/>
          </p:cNvSpPr>
          <p:nvPr>
            <p:ph type="subTitle" idx="1"/>
          </p:nvPr>
        </p:nvSpPr>
        <p:spPr>
          <a:xfrm>
            <a:off x="5660525" y="3971650"/>
            <a:ext cx="4446300" cy="914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1pPr>
            <a:lvl2pPr lvl="1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2pPr>
            <a:lvl3pPr lvl="2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3pPr>
            <a:lvl4pPr lvl="3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4pPr>
            <a:lvl5pPr lvl="4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5pPr>
            <a:lvl6pPr lvl="5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6pPr>
            <a:lvl7pPr lvl="6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7pPr>
            <a:lvl8pPr lvl="7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8pPr>
            <a:lvl9pPr lvl="8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65" name="Google Shape;65;p6"/>
          <p:cNvSpPr txBox="1">
            <a:spLocks noGrp="1"/>
          </p:cNvSpPr>
          <p:nvPr>
            <p:ph type="title"/>
          </p:nvPr>
        </p:nvSpPr>
        <p:spPr>
          <a:xfrm>
            <a:off x="5660525" y="1709031"/>
            <a:ext cx="5736300" cy="2117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6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6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6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6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6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6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6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6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6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9pPr>
          </a:lstStyle>
          <a:p>
            <a:endParaRPr/>
          </a:p>
        </p:txBody>
      </p:sp>
      <p:sp>
        <p:nvSpPr>
          <p:cNvPr id="66" name="Google Shape;66;p6"/>
          <p:cNvSpPr txBox="1">
            <a:spLocks noGrp="1"/>
          </p:cNvSpPr>
          <p:nvPr>
            <p:ph type="subTitle" idx="2"/>
          </p:nvPr>
        </p:nvSpPr>
        <p:spPr>
          <a:xfrm>
            <a:off x="5660525" y="5318275"/>
            <a:ext cx="2040300" cy="605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solidFill>
                  <a:schemeClr val="dk1"/>
                </a:solidFill>
              </a:defRPr>
            </a:lvl1pPr>
            <a:lvl2pPr lvl="1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solidFill>
                  <a:schemeClr val="dk1"/>
                </a:solidFill>
              </a:defRPr>
            </a:lvl2pPr>
            <a:lvl3pPr lvl="2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solidFill>
                  <a:schemeClr val="dk1"/>
                </a:solidFill>
              </a:defRPr>
            </a:lvl3pPr>
            <a:lvl4pPr lvl="3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solidFill>
                  <a:schemeClr val="dk1"/>
                </a:solidFill>
              </a:defRPr>
            </a:lvl4pPr>
            <a:lvl5pPr lvl="4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solidFill>
                  <a:schemeClr val="dk1"/>
                </a:solidFill>
              </a:defRPr>
            </a:lvl5pPr>
            <a:lvl6pPr lvl="5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solidFill>
                  <a:schemeClr val="dk1"/>
                </a:solidFill>
              </a:defRPr>
            </a:lvl6pPr>
            <a:lvl7pPr lvl="6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solidFill>
                  <a:schemeClr val="dk1"/>
                </a:solidFill>
              </a:defRPr>
            </a:lvl7pPr>
            <a:lvl8pPr lvl="7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solidFill>
                  <a:schemeClr val="dk1"/>
                </a:solidFill>
              </a:defRPr>
            </a:lvl8pPr>
            <a:lvl9pPr lvl="8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7" name="Google Shape;67;p6"/>
          <p:cNvSpPr txBox="1">
            <a:spLocks noGrp="1"/>
          </p:cNvSpPr>
          <p:nvPr>
            <p:ph type="subTitle" idx="3"/>
          </p:nvPr>
        </p:nvSpPr>
        <p:spPr>
          <a:xfrm rot="5400000">
            <a:off x="-2138450" y="2138400"/>
            <a:ext cx="5148900" cy="872100"/>
          </a:xfrm>
          <a:prstGeom prst="rect">
            <a:avLst/>
          </a:prstGeom>
        </p:spPr>
        <p:txBody>
          <a:bodyPr spcFirstLastPara="1" wrap="square" lIns="502900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ed Hat Text Medium"/>
              <a:buNone/>
              <a:defRPr sz="1000">
                <a:solidFill>
                  <a:schemeClr val="l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ed Hat Text Medium"/>
              <a:buNone/>
              <a:defRPr sz="1000">
                <a:solidFill>
                  <a:schemeClr val="l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ed Hat Text Medium"/>
              <a:buNone/>
              <a:defRPr sz="1000">
                <a:solidFill>
                  <a:schemeClr val="l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ed Hat Text Medium"/>
              <a:buNone/>
              <a:defRPr sz="1000">
                <a:solidFill>
                  <a:schemeClr val="l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ed Hat Text Medium"/>
              <a:buNone/>
              <a:defRPr sz="1000">
                <a:solidFill>
                  <a:schemeClr val="l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ed Hat Text Medium"/>
              <a:buNone/>
              <a:defRPr sz="1000">
                <a:solidFill>
                  <a:schemeClr val="l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ed Hat Text Medium"/>
              <a:buNone/>
              <a:defRPr sz="1000">
                <a:solidFill>
                  <a:schemeClr val="l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ed Hat Text Medium"/>
              <a:buNone/>
              <a:defRPr sz="1000">
                <a:solidFill>
                  <a:schemeClr val="l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ed Hat Text Medium"/>
              <a:buNone/>
              <a:defRPr sz="1000">
                <a:solidFill>
                  <a:schemeClr val="l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9pPr>
          </a:lstStyle>
          <a:p>
            <a:endParaRPr/>
          </a:p>
        </p:txBody>
      </p:sp>
      <p:sp>
        <p:nvSpPr>
          <p:cNvPr id="68" name="Google Shape;68;p6"/>
          <p:cNvSpPr txBox="1">
            <a:spLocks noGrp="1"/>
          </p:cNvSpPr>
          <p:nvPr>
            <p:ph type="sldNum" idx="12"/>
          </p:nvPr>
        </p:nvSpPr>
        <p:spPr>
          <a:xfrm>
            <a:off x="81975" y="6169556"/>
            <a:ext cx="731700" cy="14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buNone/>
              <a:defRPr sz="800">
                <a:solidFill>
                  <a:srgbClr val="FFFFFF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1pPr>
            <a:lvl2pPr lvl="1" algn="ctr" rtl="0">
              <a:buNone/>
              <a:defRPr sz="800">
                <a:solidFill>
                  <a:srgbClr val="FFFFFF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2pPr>
            <a:lvl3pPr lvl="2" algn="ctr" rtl="0">
              <a:buNone/>
              <a:defRPr sz="800">
                <a:solidFill>
                  <a:srgbClr val="FFFFFF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3pPr>
            <a:lvl4pPr lvl="3" algn="ctr" rtl="0">
              <a:buNone/>
              <a:defRPr sz="800">
                <a:solidFill>
                  <a:srgbClr val="FFFFFF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4pPr>
            <a:lvl5pPr lvl="4" algn="ctr" rtl="0">
              <a:buNone/>
              <a:defRPr sz="800">
                <a:solidFill>
                  <a:srgbClr val="FFFFFF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5pPr>
            <a:lvl6pPr lvl="5" algn="ctr" rtl="0">
              <a:buNone/>
              <a:defRPr sz="800">
                <a:solidFill>
                  <a:srgbClr val="FFFFFF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6pPr>
            <a:lvl7pPr lvl="6" algn="ctr" rtl="0">
              <a:buNone/>
              <a:defRPr sz="800">
                <a:solidFill>
                  <a:srgbClr val="FFFFFF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7pPr>
            <a:lvl8pPr lvl="7" algn="ctr" rtl="0">
              <a:buNone/>
              <a:defRPr sz="800">
                <a:solidFill>
                  <a:srgbClr val="FFFFFF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8pPr>
            <a:lvl9pPr lvl="8" algn="ctr" rtl="0">
              <a:buNone/>
              <a:defRPr sz="800">
                <a:solidFill>
                  <a:srgbClr val="FFFFFF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erior white 10">
  <p:cSld name="CUSTOM_4_31">
    <p:spTree>
      <p:nvGrpSpPr>
        <p:cNvPr id="1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p52"/>
          <p:cNvSpPr txBox="1">
            <a:spLocks noGrp="1"/>
          </p:cNvSpPr>
          <p:nvPr>
            <p:ph type="title"/>
          </p:nvPr>
        </p:nvSpPr>
        <p:spPr>
          <a:xfrm>
            <a:off x="1752600" y="946000"/>
            <a:ext cx="8686800" cy="967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1pPr>
            <a:lvl2pPr lvl="1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2pPr>
            <a:lvl3pPr lvl="2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3pPr>
            <a:lvl4pPr lvl="3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4pPr>
            <a:lvl5pPr lvl="4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5pPr>
            <a:lvl6pPr lvl="5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6pPr>
            <a:lvl7pPr lvl="6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7pPr>
            <a:lvl8pPr lvl="7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8pPr>
            <a:lvl9pPr lvl="8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cxnSp>
        <p:nvCxnSpPr>
          <p:cNvPr id="784" name="Google Shape;784;p52"/>
          <p:cNvCxnSpPr/>
          <p:nvPr/>
        </p:nvCxnSpPr>
        <p:spPr>
          <a:xfrm rot="10800000">
            <a:off x="447775" y="100"/>
            <a:ext cx="0" cy="886500"/>
          </a:xfrm>
          <a:prstGeom prst="straightConnector1">
            <a:avLst/>
          </a:prstGeom>
          <a:noFill/>
          <a:ln w="9525" cap="flat" cmpd="sng">
            <a:solidFill>
              <a:srgbClr val="EE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85" name="Google Shape;785;p52"/>
          <p:cNvSpPr txBox="1">
            <a:spLocks noGrp="1"/>
          </p:cNvSpPr>
          <p:nvPr>
            <p:ph type="subTitle" idx="1"/>
          </p:nvPr>
        </p:nvSpPr>
        <p:spPr>
          <a:xfrm>
            <a:off x="447775" y="55441"/>
            <a:ext cx="5148900" cy="816300"/>
          </a:xfrm>
          <a:prstGeom prst="rect">
            <a:avLst/>
          </a:prstGeom>
        </p:spPr>
        <p:txBody>
          <a:bodyPr spcFirstLastPara="1" wrap="square" lIns="438900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9pPr>
          </a:lstStyle>
          <a:p>
            <a:endParaRPr/>
          </a:p>
        </p:txBody>
      </p:sp>
      <p:cxnSp>
        <p:nvCxnSpPr>
          <p:cNvPr id="786" name="Google Shape;786;p52"/>
          <p:cNvCxnSpPr/>
          <p:nvPr/>
        </p:nvCxnSpPr>
        <p:spPr>
          <a:xfrm rot="10800000">
            <a:off x="447767" y="6401100"/>
            <a:ext cx="0" cy="456900"/>
          </a:xfrm>
          <a:prstGeom prst="straightConnector1">
            <a:avLst/>
          </a:prstGeom>
          <a:noFill/>
          <a:ln w="9525" cap="flat" cmpd="sng">
            <a:solidFill>
              <a:srgbClr val="EE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87" name="Google Shape;787;p52"/>
          <p:cNvSpPr txBox="1">
            <a:spLocks noGrp="1"/>
          </p:cNvSpPr>
          <p:nvPr>
            <p:ph type="sldNum" idx="12"/>
          </p:nvPr>
        </p:nvSpPr>
        <p:spPr>
          <a:xfrm>
            <a:off x="81975" y="6169556"/>
            <a:ext cx="731700" cy="14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1pPr>
            <a:lvl2pPr lvl="1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2pPr>
            <a:lvl3pPr lvl="2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3pPr>
            <a:lvl4pPr lvl="3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4pPr>
            <a:lvl5pPr lvl="4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5pPr>
            <a:lvl6pPr lvl="5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6pPr>
            <a:lvl7pPr lvl="6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7pPr>
            <a:lvl8pPr lvl="7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8pPr>
            <a:lvl9pPr lvl="8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788" name="Google Shape;788;p52"/>
          <p:cNvPicPr preferRelativeResize="0"/>
          <p:nvPr/>
        </p:nvPicPr>
        <p:blipFill rotWithShape="1">
          <a:blip r:embed="rId2">
            <a:alphaModFix/>
          </a:blip>
          <a:srcRect t="327" b="317"/>
          <a:stretch/>
        </p:blipFill>
        <p:spPr>
          <a:xfrm>
            <a:off x="10711279" y="6313250"/>
            <a:ext cx="975850" cy="228121"/>
          </a:xfrm>
          <a:prstGeom prst="rect">
            <a:avLst/>
          </a:prstGeom>
          <a:noFill/>
          <a:ln>
            <a:noFill/>
          </a:ln>
        </p:spPr>
      </p:pic>
      <p:sp>
        <p:nvSpPr>
          <p:cNvPr id="789" name="Google Shape;789;p52"/>
          <p:cNvSpPr txBox="1">
            <a:spLocks noGrp="1"/>
          </p:cNvSpPr>
          <p:nvPr>
            <p:ph type="subTitle" idx="2"/>
          </p:nvPr>
        </p:nvSpPr>
        <p:spPr>
          <a:xfrm>
            <a:off x="885050" y="6169550"/>
            <a:ext cx="9182700" cy="5595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1pPr>
            <a:lvl2pPr lvl="1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2pPr>
            <a:lvl3pPr lvl="2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3pPr>
            <a:lvl4pPr lvl="3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4pPr>
            <a:lvl5pPr lvl="4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5pPr>
            <a:lvl6pPr lvl="5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6pPr>
            <a:lvl7pPr lvl="6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7pPr>
            <a:lvl8pPr lvl="7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8pPr>
            <a:lvl9pPr lvl="8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erior white 11">
  <p:cSld name="CUSTOM_4_32">
    <p:spTree>
      <p:nvGrpSpPr>
        <p:cNvPr id="1" name="Shape 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" name="Google Shape;791;p53"/>
          <p:cNvSpPr txBox="1">
            <a:spLocks noGrp="1"/>
          </p:cNvSpPr>
          <p:nvPr>
            <p:ph type="title"/>
          </p:nvPr>
        </p:nvSpPr>
        <p:spPr>
          <a:xfrm>
            <a:off x="1752600" y="946000"/>
            <a:ext cx="8686800" cy="967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1pPr>
            <a:lvl2pPr lvl="1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2pPr>
            <a:lvl3pPr lvl="2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3pPr>
            <a:lvl4pPr lvl="3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4pPr>
            <a:lvl5pPr lvl="4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5pPr>
            <a:lvl6pPr lvl="5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6pPr>
            <a:lvl7pPr lvl="6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7pPr>
            <a:lvl8pPr lvl="7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8pPr>
            <a:lvl9pPr lvl="8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cxnSp>
        <p:nvCxnSpPr>
          <p:cNvPr id="792" name="Google Shape;792;p53"/>
          <p:cNvCxnSpPr/>
          <p:nvPr/>
        </p:nvCxnSpPr>
        <p:spPr>
          <a:xfrm rot="10800000">
            <a:off x="447775" y="100"/>
            <a:ext cx="0" cy="886500"/>
          </a:xfrm>
          <a:prstGeom prst="straightConnector1">
            <a:avLst/>
          </a:prstGeom>
          <a:noFill/>
          <a:ln w="9525" cap="flat" cmpd="sng">
            <a:solidFill>
              <a:srgbClr val="EE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93" name="Google Shape;793;p53"/>
          <p:cNvSpPr txBox="1">
            <a:spLocks noGrp="1"/>
          </p:cNvSpPr>
          <p:nvPr>
            <p:ph type="subTitle" idx="1"/>
          </p:nvPr>
        </p:nvSpPr>
        <p:spPr>
          <a:xfrm>
            <a:off x="447775" y="55441"/>
            <a:ext cx="5148900" cy="816300"/>
          </a:xfrm>
          <a:prstGeom prst="rect">
            <a:avLst/>
          </a:prstGeom>
        </p:spPr>
        <p:txBody>
          <a:bodyPr spcFirstLastPara="1" wrap="square" lIns="438900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9pPr>
          </a:lstStyle>
          <a:p>
            <a:endParaRPr/>
          </a:p>
        </p:txBody>
      </p:sp>
      <p:cxnSp>
        <p:nvCxnSpPr>
          <p:cNvPr id="794" name="Google Shape;794;p53"/>
          <p:cNvCxnSpPr/>
          <p:nvPr/>
        </p:nvCxnSpPr>
        <p:spPr>
          <a:xfrm rot="10800000">
            <a:off x="447767" y="6401100"/>
            <a:ext cx="0" cy="456900"/>
          </a:xfrm>
          <a:prstGeom prst="straightConnector1">
            <a:avLst/>
          </a:prstGeom>
          <a:noFill/>
          <a:ln w="9525" cap="flat" cmpd="sng">
            <a:solidFill>
              <a:srgbClr val="EE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95" name="Google Shape;795;p53"/>
          <p:cNvSpPr txBox="1">
            <a:spLocks noGrp="1"/>
          </p:cNvSpPr>
          <p:nvPr>
            <p:ph type="sldNum" idx="12"/>
          </p:nvPr>
        </p:nvSpPr>
        <p:spPr>
          <a:xfrm>
            <a:off x="81975" y="6169556"/>
            <a:ext cx="731700" cy="14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1pPr>
            <a:lvl2pPr lvl="1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2pPr>
            <a:lvl3pPr lvl="2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3pPr>
            <a:lvl4pPr lvl="3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4pPr>
            <a:lvl5pPr lvl="4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5pPr>
            <a:lvl6pPr lvl="5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6pPr>
            <a:lvl7pPr lvl="6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7pPr>
            <a:lvl8pPr lvl="7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8pPr>
            <a:lvl9pPr lvl="8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796" name="Google Shape;796;p53"/>
          <p:cNvPicPr preferRelativeResize="0"/>
          <p:nvPr/>
        </p:nvPicPr>
        <p:blipFill rotWithShape="1">
          <a:blip r:embed="rId2">
            <a:alphaModFix/>
          </a:blip>
          <a:srcRect t="327" b="317"/>
          <a:stretch/>
        </p:blipFill>
        <p:spPr>
          <a:xfrm>
            <a:off x="10711279" y="6313250"/>
            <a:ext cx="975850" cy="228121"/>
          </a:xfrm>
          <a:prstGeom prst="rect">
            <a:avLst/>
          </a:prstGeom>
          <a:noFill/>
          <a:ln>
            <a:noFill/>
          </a:ln>
        </p:spPr>
      </p:pic>
      <p:sp>
        <p:nvSpPr>
          <p:cNvPr id="797" name="Google Shape;797;p53"/>
          <p:cNvSpPr txBox="1">
            <a:spLocks noGrp="1"/>
          </p:cNvSpPr>
          <p:nvPr>
            <p:ph type="subTitle" idx="2"/>
          </p:nvPr>
        </p:nvSpPr>
        <p:spPr>
          <a:xfrm>
            <a:off x="885050" y="6169550"/>
            <a:ext cx="9182700" cy="5595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1pPr>
            <a:lvl2pPr lvl="1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2pPr>
            <a:lvl3pPr lvl="2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3pPr>
            <a:lvl4pPr lvl="3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4pPr>
            <a:lvl5pPr lvl="4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5pPr>
            <a:lvl6pPr lvl="5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6pPr>
            <a:lvl7pPr lvl="6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7pPr>
            <a:lvl8pPr lvl="7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8pPr>
            <a:lvl9pPr lvl="8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erior white 12">
  <p:cSld name="CUSTOM_4_33">
    <p:spTree>
      <p:nvGrpSpPr>
        <p:cNvPr id="1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Google Shape;799;p54"/>
          <p:cNvSpPr txBox="1">
            <a:spLocks noGrp="1"/>
          </p:cNvSpPr>
          <p:nvPr>
            <p:ph type="title"/>
          </p:nvPr>
        </p:nvSpPr>
        <p:spPr>
          <a:xfrm>
            <a:off x="1752600" y="946000"/>
            <a:ext cx="8686800" cy="967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1pPr>
            <a:lvl2pPr lvl="1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2pPr>
            <a:lvl3pPr lvl="2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3pPr>
            <a:lvl4pPr lvl="3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4pPr>
            <a:lvl5pPr lvl="4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5pPr>
            <a:lvl6pPr lvl="5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6pPr>
            <a:lvl7pPr lvl="6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7pPr>
            <a:lvl8pPr lvl="7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8pPr>
            <a:lvl9pPr lvl="8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cxnSp>
        <p:nvCxnSpPr>
          <p:cNvPr id="800" name="Google Shape;800;p54"/>
          <p:cNvCxnSpPr/>
          <p:nvPr/>
        </p:nvCxnSpPr>
        <p:spPr>
          <a:xfrm rot="10800000">
            <a:off x="447775" y="100"/>
            <a:ext cx="0" cy="886500"/>
          </a:xfrm>
          <a:prstGeom prst="straightConnector1">
            <a:avLst/>
          </a:prstGeom>
          <a:noFill/>
          <a:ln w="9525" cap="flat" cmpd="sng">
            <a:solidFill>
              <a:srgbClr val="EE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01" name="Google Shape;801;p54"/>
          <p:cNvSpPr txBox="1">
            <a:spLocks noGrp="1"/>
          </p:cNvSpPr>
          <p:nvPr>
            <p:ph type="subTitle" idx="1"/>
          </p:nvPr>
        </p:nvSpPr>
        <p:spPr>
          <a:xfrm>
            <a:off x="447775" y="55441"/>
            <a:ext cx="5148900" cy="816300"/>
          </a:xfrm>
          <a:prstGeom prst="rect">
            <a:avLst/>
          </a:prstGeom>
        </p:spPr>
        <p:txBody>
          <a:bodyPr spcFirstLastPara="1" wrap="square" lIns="438900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9pPr>
          </a:lstStyle>
          <a:p>
            <a:endParaRPr/>
          </a:p>
        </p:txBody>
      </p:sp>
      <p:cxnSp>
        <p:nvCxnSpPr>
          <p:cNvPr id="802" name="Google Shape;802;p54"/>
          <p:cNvCxnSpPr/>
          <p:nvPr/>
        </p:nvCxnSpPr>
        <p:spPr>
          <a:xfrm rot="10800000">
            <a:off x="447767" y="6401100"/>
            <a:ext cx="0" cy="456900"/>
          </a:xfrm>
          <a:prstGeom prst="straightConnector1">
            <a:avLst/>
          </a:prstGeom>
          <a:noFill/>
          <a:ln w="9525" cap="flat" cmpd="sng">
            <a:solidFill>
              <a:srgbClr val="EE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03" name="Google Shape;803;p54"/>
          <p:cNvSpPr txBox="1">
            <a:spLocks noGrp="1"/>
          </p:cNvSpPr>
          <p:nvPr>
            <p:ph type="sldNum" idx="12"/>
          </p:nvPr>
        </p:nvSpPr>
        <p:spPr>
          <a:xfrm>
            <a:off x="81975" y="6169556"/>
            <a:ext cx="731700" cy="14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1pPr>
            <a:lvl2pPr lvl="1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2pPr>
            <a:lvl3pPr lvl="2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3pPr>
            <a:lvl4pPr lvl="3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4pPr>
            <a:lvl5pPr lvl="4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5pPr>
            <a:lvl6pPr lvl="5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6pPr>
            <a:lvl7pPr lvl="6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7pPr>
            <a:lvl8pPr lvl="7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8pPr>
            <a:lvl9pPr lvl="8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804" name="Google Shape;804;p54"/>
          <p:cNvPicPr preferRelativeResize="0"/>
          <p:nvPr/>
        </p:nvPicPr>
        <p:blipFill rotWithShape="1">
          <a:blip r:embed="rId2">
            <a:alphaModFix/>
          </a:blip>
          <a:srcRect t="327" b="317"/>
          <a:stretch/>
        </p:blipFill>
        <p:spPr>
          <a:xfrm>
            <a:off x="10711279" y="6313250"/>
            <a:ext cx="975850" cy="228121"/>
          </a:xfrm>
          <a:prstGeom prst="rect">
            <a:avLst/>
          </a:prstGeom>
          <a:noFill/>
          <a:ln>
            <a:noFill/>
          </a:ln>
        </p:spPr>
      </p:pic>
      <p:sp>
        <p:nvSpPr>
          <p:cNvPr id="805" name="Google Shape;805;p54"/>
          <p:cNvSpPr txBox="1">
            <a:spLocks noGrp="1"/>
          </p:cNvSpPr>
          <p:nvPr>
            <p:ph type="subTitle" idx="2"/>
          </p:nvPr>
        </p:nvSpPr>
        <p:spPr>
          <a:xfrm>
            <a:off x="885050" y="6169550"/>
            <a:ext cx="9182700" cy="5595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1pPr>
            <a:lvl2pPr lvl="1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2pPr>
            <a:lvl3pPr lvl="2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3pPr>
            <a:lvl4pPr lvl="3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4pPr>
            <a:lvl5pPr lvl="4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5pPr>
            <a:lvl6pPr lvl="5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6pPr>
            <a:lvl7pPr lvl="6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7pPr>
            <a:lvl8pPr lvl="7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8pPr>
            <a:lvl9pPr lvl="8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erior white 13">
  <p:cSld name="CUSTOM_4_34"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7" name="Google Shape;807;p55"/>
          <p:cNvSpPr txBox="1">
            <a:spLocks noGrp="1"/>
          </p:cNvSpPr>
          <p:nvPr>
            <p:ph type="title"/>
          </p:nvPr>
        </p:nvSpPr>
        <p:spPr>
          <a:xfrm>
            <a:off x="1752600" y="946000"/>
            <a:ext cx="8686800" cy="967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1pPr>
            <a:lvl2pPr lvl="1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2pPr>
            <a:lvl3pPr lvl="2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3pPr>
            <a:lvl4pPr lvl="3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4pPr>
            <a:lvl5pPr lvl="4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5pPr>
            <a:lvl6pPr lvl="5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6pPr>
            <a:lvl7pPr lvl="6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7pPr>
            <a:lvl8pPr lvl="7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8pPr>
            <a:lvl9pPr lvl="8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cxnSp>
        <p:nvCxnSpPr>
          <p:cNvPr id="808" name="Google Shape;808;p55"/>
          <p:cNvCxnSpPr/>
          <p:nvPr/>
        </p:nvCxnSpPr>
        <p:spPr>
          <a:xfrm rot="10800000">
            <a:off x="447775" y="100"/>
            <a:ext cx="0" cy="886500"/>
          </a:xfrm>
          <a:prstGeom prst="straightConnector1">
            <a:avLst/>
          </a:prstGeom>
          <a:noFill/>
          <a:ln w="9525" cap="flat" cmpd="sng">
            <a:solidFill>
              <a:srgbClr val="EE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09" name="Google Shape;809;p55"/>
          <p:cNvSpPr txBox="1">
            <a:spLocks noGrp="1"/>
          </p:cNvSpPr>
          <p:nvPr>
            <p:ph type="subTitle" idx="1"/>
          </p:nvPr>
        </p:nvSpPr>
        <p:spPr>
          <a:xfrm>
            <a:off x="447775" y="55441"/>
            <a:ext cx="5148900" cy="816300"/>
          </a:xfrm>
          <a:prstGeom prst="rect">
            <a:avLst/>
          </a:prstGeom>
        </p:spPr>
        <p:txBody>
          <a:bodyPr spcFirstLastPara="1" wrap="square" lIns="438900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9pPr>
          </a:lstStyle>
          <a:p>
            <a:endParaRPr/>
          </a:p>
        </p:txBody>
      </p:sp>
      <p:cxnSp>
        <p:nvCxnSpPr>
          <p:cNvPr id="810" name="Google Shape;810;p55"/>
          <p:cNvCxnSpPr/>
          <p:nvPr/>
        </p:nvCxnSpPr>
        <p:spPr>
          <a:xfrm rot="10800000">
            <a:off x="447767" y="6401100"/>
            <a:ext cx="0" cy="456900"/>
          </a:xfrm>
          <a:prstGeom prst="straightConnector1">
            <a:avLst/>
          </a:prstGeom>
          <a:noFill/>
          <a:ln w="9525" cap="flat" cmpd="sng">
            <a:solidFill>
              <a:srgbClr val="EE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11" name="Google Shape;811;p55"/>
          <p:cNvSpPr txBox="1">
            <a:spLocks noGrp="1"/>
          </p:cNvSpPr>
          <p:nvPr>
            <p:ph type="sldNum" idx="12"/>
          </p:nvPr>
        </p:nvSpPr>
        <p:spPr>
          <a:xfrm>
            <a:off x="81975" y="6169556"/>
            <a:ext cx="731700" cy="14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1pPr>
            <a:lvl2pPr lvl="1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2pPr>
            <a:lvl3pPr lvl="2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3pPr>
            <a:lvl4pPr lvl="3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4pPr>
            <a:lvl5pPr lvl="4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5pPr>
            <a:lvl6pPr lvl="5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6pPr>
            <a:lvl7pPr lvl="6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7pPr>
            <a:lvl8pPr lvl="7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8pPr>
            <a:lvl9pPr lvl="8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812" name="Google Shape;812;p55"/>
          <p:cNvPicPr preferRelativeResize="0"/>
          <p:nvPr/>
        </p:nvPicPr>
        <p:blipFill rotWithShape="1">
          <a:blip r:embed="rId2">
            <a:alphaModFix/>
          </a:blip>
          <a:srcRect t="327" b="317"/>
          <a:stretch/>
        </p:blipFill>
        <p:spPr>
          <a:xfrm>
            <a:off x="10711279" y="6313250"/>
            <a:ext cx="975850" cy="228121"/>
          </a:xfrm>
          <a:prstGeom prst="rect">
            <a:avLst/>
          </a:prstGeom>
          <a:noFill/>
          <a:ln>
            <a:noFill/>
          </a:ln>
        </p:spPr>
      </p:pic>
      <p:sp>
        <p:nvSpPr>
          <p:cNvPr id="813" name="Google Shape;813;p55"/>
          <p:cNvSpPr txBox="1">
            <a:spLocks noGrp="1"/>
          </p:cNvSpPr>
          <p:nvPr>
            <p:ph type="subTitle" idx="2"/>
          </p:nvPr>
        </p:nvSpPr>
        <p:spPr>
          <a:xfrm>
            <a:off x="885050" y="6169550"/>
            <a:ext cx="9182700" cy="5595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1pPr>
            <a:lvl2pPr lvl="1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2pPr>
            <a:lvl3pPr lvl="2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3pPr>
            <a:lvl4pPr lvl="3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4pPr>
            <a:lvl5pPr lvl="4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5pPr>
            <a:lvl6pPr lvl="5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6pPr>
            <a:lvl7pPr lvl="6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7pPr>
            <a:lvl8pPr lvl="7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8pPr>
            <a:lvl9pPr lvl="8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erior white 14">
  <p:cSld name="CUSTOM_4_35">
    <p:spTree>
      <p:nvGrpSpPr>
        <p:cNvPr id="1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" name="Google Shape;815;p56"/>
          <p:cNvSpPr txBox="1">
            <a:spLocks noGrp="1"/>
          </p:cNvSpPr>
          <p:nvPr>
            <p:ph type="title"/>
          </p:nvPr>
        </p:nvSpPr>
        <p:spPr>
          <a:xfrm>
            <a:off x="1752600" y="946000"/>
            <a:ext cx="8686800" cy="967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1pPr>
            <a:lvl2pPr lvl="1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2pPr>
            <a:lvl3pPr lvl="2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3pPr>
            <a:lvl4pPr lvl="3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4pPr>
            <a:lvl5pPr lvl="4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5pPr>
            <a:lvl6pPr lvl="5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6pPr>
            <a:lvl7pPr lvl="6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7pPr>
            <a:lvl8pPr lvl="7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8pPr>
            <a:lvl9pPr lvl="8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cxnSp>
        <p:nvCxnSpPr>
          <p:cNvPr id="816" name="Google Shape;816;p56"/>
          <p:cNvCxnSpPr/>
          <p:nvPr/>
        </p:nvCxnSpPr>
        <p:spPr>
          <a:xfrm rot="10800000">
            <a:off x="447775" y="100"/>
            <a:ext cx="0" cy="886500"/>
          </a:xfrm>
          <a:prstGeom prst="straightConnector1">
            <a:avLst/>
          </a:prstGeom>
          <a:noFill/>
          <a:ln w="9525" cap="flat" cmpd="sng">
            <a:solidFill>
              <a:srgbClr val="EE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17" name="Google Shape;817;p56"/>
          <p:cNvSpPr txBox="1">
            <a:spLocks noGrp="1"/>
          </p:cNvSpPr>
          <p:nvPr>
            <p:ph type="subTitle" idx="1"/>
          </p:nvPr>
        </p:nvSpPr>
        <p:spPr>
          <a:xfrm>
            <a:off x="447775" y="55441"/>
            <a:ext cx="5148900" cy="816300"/>
          </a:xfrm>
          <a:prstGeom prst="rect">
            <a:avLst/>
          </a:prstGeom>
        </p:spPr>
        <p:txBody>
          <a:bodyPr spcFirstLastPara="1" wrap="square" lIns="438900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9pPr>
          </a:lstStyle>
          <a:p>
            <a:endParaRPr/>
          </a:p>
        </p:txBody>
      </p:sp>
      <p:cxnSp>
        <p:nvCxnSpPr>
          <p:cNvPr id="818" name="Google Shape;818;p56"/>
          <p:cNvCxnSpPr/>
          <p:nvPr/>
        </p:nvCxnSpPr>
        <p:spPr>
          <a:xfrm rot="10800000">
            <a:off x="447767" y="6401100"/>
            <a:ext cx="0" cy="456900"/>
          </a:xfrm>
          <a:prstGeom prst="straightConnector1">
            <a:avLst/>
          </a:prstGeom>
          <a:noFill/>
          <a:ln w="9525" cap="flat" cmpd="sng">
            <a:solidFill>
              <a:srgbClr val="EE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19" name="Google Shape;819;p56"/>
          <p:cNvSpPr txBox="1">
            <a:spLocks noGrp="1"/>
          </p:cNvSpPr>
          <p:nvPr>
            <p:ph type="sldNum" idx="12"/>
          </p:nvPr>
        </p:nvSpPr>
        <p:spPr>
          <a:xfrm>
            <a:off x="81975" y="6169556"/>
            <a:ext cx="731700" cy="14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1pPr>
            <a:lvl2pPr lvl="1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2pPr>
            <a:lvl3pPr lvl="2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3pPr>
            <a:lvl4pPr lvl="3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4pPr>
            <a:lvl5pPr lvl="4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5pPr>
            <a:lvl6pPr lvl="5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6pPr>
            <a:lvl7pPr lvl="6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7pPr>
            <a:lvl8pPr lvl="7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8pPr>
            <a:lvl9pPr lvl="8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820" name="Google Shape;820;p56"/>
          <p:cNvPicPr preferRelativeResize="0"/>
          <p:nvPr/>
        </p:nvPicPr>
        <p:blipFill rotWithShape="1">
          <a:blip r:embed="rId2">
            <a:alphaModFix/>
          </a:blip>
          <a:srcRect t="327" b="317"/>
          <a:stretch/>
        </p:blipFill>
        <p:spPr>
          <a:xfrm>
            <a:off x="10711279" y="6313250"/>
            <a:ext cx="975850" cy="228121"/>
          </a:xfrm>
          <a:prstGeom prst="rect">
            <a:avLst/>
          </a:prstGeom>
          <a:noFill/>
          <a:ln>
            <a:noFill/>
          </a:ln>
        </p:spPr>
      </p:pic>
      <p:sp>
        <p:nvSpPr>
          <p:cNvPr id="821" name="Google Shape;821;p56"/>
          <p:cNvSpPr txBox="1">
            <a:spLocks noGrp="1"/>
          </p:cNvSpPr>
          <p:nvPr>
            <p:ph type="subTitle" idx="2"/>
          </p:nvPr>
        </p:nvSpPr>
        <p:spPr>
          <a:xfrm>
            <a:off x="885050" y="6169550"/>
            <a:ext cx="9182700" cy="5595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1pPr>
            <a:lvl2pPr lvl="1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2pPr>
            <a:lvl3pPr lvl="2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3pPr>
            <a:lvl4pPr lvl="3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4pPr>
            <a:lvl5pPr lvl="4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5pPr>
            <a:lvl6pPr lvl="5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6pPr>
            <a:lvl7pPr lvl="6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7pPr>
            <a:lvl8pPr lvl="7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8pPr>
            <a:lvl9pPr lvl="8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erior white 15">
  <p:cSld name="CUSTOM_4_36">
    <p:spTree>
      <p:nvGrpSpPr>
        <p:cNvPr id="1" name="Shape 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3" name="Google Shape;823;p57"/>
          <p:cNvSpPr txBox="1">
            <a:spLocks noGrp="1"/>
          </p:cNvSpPr>
          <p:nvPr>
            <p:ph type="title"/>
          </p:nvPr>
        </p:nvSpPr>
        <p:spPr>
          <a:xfrm>
            <a:off x="1752600" y="946000"/>
            <a:ext cx="8686800" cy="967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1pPr>
            <a:lvl2pPr lvl="1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2pPr>
            <a:lvl3pPr lvl="2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3pPr>
            <a:lvl4pPr lvl="3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4pPr>
            <a:lvl5pPr lvl="4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5pPr>
            <a:lvl6pPr lvl="5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6pPr>
            <a:lvl7pPr lvl="6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7pPr>
            <a:lvl8pPr lvl="7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8pPr>
            <a:lvl9pPr lvl="8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cxnSp>
        <p:nvCxnSpPr>
          <p:cNvPr id="824" name="Google Shape;824;p57"/>
          <p:cNvCxnSpPr/>
          <p:nvPr/>
        </p:nvCxnSpPr>
        <p:spPr>
          <a:xfrm rot="10800000">
            <a:off x="447775" y="100"/>
            <a:ext cx="0" cy="886500"/>
          </a:xfrm>
          <a:prstGeom prst="straightConnector1">
            <a:avLst/>
          </a:prstGeom>
          <a:noFill/>
          <a:ln w="9525" cap="flat" cmpd="sng">
            <a:solidFill>
              <a:srgbClr val="EE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25" name="Google Shape;825;p57"/>
          <p:cNvSpPr txBox="1">
            <a:spLocks noGrp="1"/>
          </p:cNvSpPr>
          <p:nvPr>
            <p:ph type="subTitle" idx="1"/>
          </p:nvPr>
        </p:nvSpPr>
        <p:spPr>
          <a:xfrm>
            <a:off x="447775" y="55441"/>
            <a:ext cx="5148900" cy="816300"/>
          </a:xfrm>
          <a:prstGeom prst="rect">
            <a:avLst/>
          </a:prstGeom>
        </p:spPr>
        <p:txBody>
          <a:bodyPr spcFirstLastPara="1" wrap="square" lIns="438900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9pPr>
          </a:lstStyle>
          <a:p>
            <a:endParaRPr/>
          </a:p>
        </p:txBody>
      </p:sp>
      <p:cxnSp>
        <p:nvCxnSpPr>
          <p:cNvPr id="826" name="Google Shape;826;p57"/>
          <p:cNvCxnSpPr/>
          <p:nvPr/>
        </p:nvCxnSpPr>
        <p:spPr>
          <a:xfrm rot="10800000">
            <a:off x="447767" y="6401100"/>
            <a:ext cx="0" cy="456900"/>
          </a:xfrm>
          <a:prstGeom prst="straightConnector1">
            <a:avLst/>
          </a:prstGeom>
          <a:noFill/>
          <a:ln w="9525" cap="flat" cmpd="sng">
            <a:solidFill>
              <a:srgbClr val="EE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27" name="Google Shape;827;p57"/>
          <p:cNvSpPr txBox="1">
            <a:spLocks noGrp="1"/>
          </p:cNvSpPr>
          <p:nvPr>
            <p:ph type="sldNum" idx="12"/>
          </p:nvPr>
        </p:nvSpPr>
        <p:spPr>
          <a:xfrm>
            <a:off x="81975" y="6169556"/>
            <a:ext cx="731700" cy="14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1pPr>
            <a:lvl2pPr lvl="1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2pPr>
            <a:lvl3pPr lvl="2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3pPr>
            <a:lvl4pPr lvl="3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4pPr>
            <a:lvl5pPr lvl="4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5pPr>
            <a:lvl6pPr lvl="5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6pPr>
            <a:lvl7pPr lvl="6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7pPr>
            <a:lvl8pPr lvl="7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8pPr>
            <a:lvl9pPr lvl="8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828" name="Google Shape;828;p57"/>
          <p:cNvPicPr preferRelativeResize="0"/>
          <p:nvPr/>
        </p:nvPicPr>
        <p:blipFill rotWithShape="1">
          <a:blip r:embed="rId2">
            <a:alphaModFix/>
          </a:blip>
          <a:srcRect t="327" b="317"/>
          <a:stretch/>
        </p:blipFill>
        <p:spPr>
          <a:xfrm>
            <a:off x="10711279" y="6313250"/>
            <a:ext cx="975850" cy="228121"/>
          </a:xfrm>
          <a:prstGeom prst="rect">
            <a:avLst/>
          </a:prstGeom>
          <a:noFill/>
          <a:ln>
            <a:noFill/>
          </a:ln>
        </p:spPr>
      </p:pic>
      <p:sp>
        <p:nvSpPr>
          <p:cNvPr id="829" name="Google Shape;829;p57"/>
          <p:cNvSpPr txBox="1">
            <a:spLocks noGrp="1"/>
          </p:cNvSpPr>
          <p:nvPr>
            <p:ph type="subTitle" idx="2"/>
          </p:nvPr>
        </p:nvSpPr>
        <p:spPr>
          <a:xfrm>
            <a:off x="885050" y="6169550"/>
            <a:ext cx="9182700" cy="5595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1pPr>
            <a:lvl2pPr lvl="1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2pPr>
            <a:lvl3pPr lvl="2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3pPr>
            <a:lvl4pPr lvl="3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4pPr>
            <a:lvl5pPr lvl="4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5pPr>
            <a:lvl6pPr lvl="5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6pPr>
            <a:lvl7pPr lvl="6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7pPr>
            <a:lvl8pPr lvl="7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8pPr>
            <a:lvl9pPr lvl="8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erior white 16">
  <p:cSld name="CUSTOM_4_37">
    <p:spTree>
      <p:nvGrpSpPr>
        <p:cNvPr id="1" name="Shape 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1" name="Google Shape;831;p58"/>
          <p:cNvSpPr txBox="1">
            <a:spLocks noGrp="1"/>
          </p:cNvSpPr>
          <p:nvPr>
            <p:ph type="title"/>
          </p:nvPr>
        </p:nvSpPr>
        <p:spPr>
          <a:xfrm>
            <a:off x="1752600" y="946000"/>
            <a:ext cx="8686800" cy="967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1pPr>
            <a:lvl2pPr lvl="1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2pPr>
            <a:lvl3pPr lvl="2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3pPr>
            <a:lvl4pPr lvl="3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4pPr>
            <a:lvl5pPr lvl="4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5pPr>
            <a:lvl6pPr lvl="5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6pPr>
            <a:lvl7pPr lvl="6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7pPr>
            <a:lvl8pPr lvl="7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8pPr>
            <a:lvl9pPr lvl="8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cxnSp>
        <p:nvCxnSpPr>
          <p:cNvPr id="832" name="Google Shape;832;p58"/>
          <p:cNvCxnSpPr/>
          <p:nvPr/>
        </p:nvCxnSpPr>
        <p:spPr>
          <a:xfrm rot="10800000">
            <a:off x="447775" y="100"/>
            <a:ext cx="0" cy="886500"/>
          </a:xfrm>
          <a:prstGeom prst="straightConnector1">
            <a:avLst/>
          </a:prstGeom>
          <a:noFill/>
          <a:ln w="9525" cap="flat" cmpd="sng">
            <a:solidFill>
              <a:srgbClr val="EE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33" name="Google Shape;833;p58"/>
          <p:cNvSpPr txBox="1">
            <a:spLocks noGrp="1"/>
          </p:cNvSpPr>
          <p:nvPr>
            <p:ph type="subTitle" idx="1"/>
          </p:nvPr>
        </p:nvSpPr>
        <p:spPr>
          <a:xfrm>
            <a:off x="447775" y="55441"/>
            <a:ext cx="5148900" cy="816300"/>
          </a:xfrm>
          <a:prstGeom prst="rect">
            <a:avLst/>
          </a:prstGeom>
        </p:spPr>
        <p:txBody>
          <a:bodyPr spcFirstLastPara="1" wrap="square" lIns="438900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9pPr>
          </a:lstStyle>
          <a:p>
            <a:endParaRPr/>
          </a:p>
        </p:txBody>
      </p:sp>
      <p:cxnSp>
        <p:nvCxnSpPr>
          <p:cNvPr id="834" name="Google Shape;834;p58"/>
          <p:cNvCxnSpPr/>
          <p:nvPr/>
        </p:nvCxnSpPr>
        <p:spPr>
          <a:xfrm rot="10800000">
            <a:off x="447767" y="6401100"/>
            <a:ext cx="0" cy="456900"/>
          </a:xfrm>
          <a:prstGeom prst="straightConnector1">
            <a:avLst/>
          </a:prstGeom>
          <a:noFill/>
          <a:ln w="9525" cap="flat" cmpd="sng">
            <a:solidFill>
              <a:srgbClr val="EE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35" name="Google Shape;835;p58"/>
          <p:cNvSpPr txBox="1">
            <a:spLocks noGrp="1"/>
          </p:cNvSpPr>
          <p:nvPr>
            <p:ph type="sldNum" idx="12"/>
          </p:nvPr>
        </p:nvSpPr>
        <p:spPr>
          <a:xfrm>
            <a:off x="81975" y="6169556"/>
            <a:ext cx="731700" cy="14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1pPr>
            <a:lvl2pPr lvl="1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2pPr>
            <a:lvl3pPr lvl="2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3pPr>
            <a:lvl4pPr lvl="3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4pPr>
            <a:lvl5pPr lvl="4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5pPr>
            <a:lvl6pPr lvl="5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6pPr>
            <a:lvl7pPr lvl="6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7pPr>
            <a:lvl8pPr lvl="7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8pPr>
            <a:lvl9pPr lvl="8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836" name="Google Shape;836;p58"/>
          <p:cNvPicPr preferRelativeResize="0"/>
          <p:nvPr/>
        </p:nvPicPr>
        <p:blipFill rotWithShape="1">
          <a:blip r:embed="rId2">
            <a:alphaModFix/>
          </a:blip>
          <a:srcRect t="327" b="317"/>
          <a:stretch/>
        </p:blipFill>
        <p:spPr>
          <a:xfrm>
            <a:off x="10711279" y="6313250"/>
            <a:ext cx="975850" cy="228121"/>
          </a:xfrm>
          <a:prstGeom prst="rect">
            <a:avLst/>
          </a:prstGeom>
          <a:noFill/>
          <a:ln>
            <a:noFill/>
          </a:ln>
        </p:spPr>
      </p:pic>
      <p:sp>
        <p:nvSpPr>
          <p:cNvPr id="837" name="Google Shape;837;p58"/>
          <p:cNvSpPr txBox="1">
            <a:spLocks noGrp="1"/>
          </p:cNvSpPr>
          <p:nvPr>
            <p:ph type="subTitle" idx="2"/>
          </p:nvPr>
        </p:nvSpPr>
        <p:spPr>
          <a:xfrm>
            <a:off x="885050" y="6169550"/>
            <a:ext cx="9182700" cy="5595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1pPr>
            <a:lvl2pPr lvl="1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2pPr>
            <a:lvl3pPr lvl="2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3pPr>
            <a:lvl4pPr lvl="3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4pPr>
            <a:lvl5pPr lvl="4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5pPr>
            <a:lvl6pPr lvl="5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6pPr>
            <a:lvl7pPr lvl="6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7pPr>
            <a:lvl8pPr lvl="7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8pPr>
            <a:lvl9pPr lvl="8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erior white 17">
  <p:cSld name="CUSTOM_4_38">
    <p:spTree>
      <p:nvGrpSpPr>
        <p:cNvPr id="1" name="Shape 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" name="Google Shape;839;p59"/>
          <p:cNvSpPr txBox="1">
            <a:spLocks noGrp="1"/>
          </p:cNvSpPr>
          <p:nvPr>
            <p:ph type="title"/>
          </p:nvPr>
        </p:nvSpPr>
        <p:spPr>
          <a:xfrm>
            <a:off x="1752600" y="946000"/>
            <a:ext cx="8686800" cy="967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1pPr>
            <a:lvl2pPr lvl="1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2pPr>
            <a:lvl3pPr lvl="2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3pPr>
            <a:lvl4pPr lvl="3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4pPr>
            <a:lvl5pPr lvl="4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5pPr>
            <a:lvl6pPr lvl="5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6pPr>
            <a:lvl7pPr lvl="6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7pPr>
            <a:lvl8pPr lvl="7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8pPr>
            <a:lvl9pPr lvl="8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cxnSp>
        <p:nvCxnSpPr>
          <p:cNvPr id="840" name="Google Shape;840;p59"/>
          <p:cNvCxnSpPr/>
          <p:nvPr/>
        </p:nvCxnSpPr>
        <p:spPr>
          <a:xfrm rot="10800000">
            <a:off x="447775" y="100"/>
            <a:ext cx="0" cy="886500"/>
          </a:xfrm>
          <a:prstGeom prst="straightConnector1">
            <a:avLst/>
          </a:prstGeom>
          <a:noFill/>
          <a:ln w="9525" cap="flat" cmpd="sng">
            <a:solidFill>
              <a:srgbClr val="EE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41" name="Google Shape;841;p59"/>
          <p:cNvSpPr txBox="1">
            <a:spLocks noGrp="1"/>
          </p:cNvSpPr>
          <p:nvPr>
            <p:ph type="subTitle" idx="1"/>
          </p:nvPr>
        </p:nvSpPr>
        <p:spPr>
          <a:xfrm>
            <a:off x="447775" y="55441"/>
            <a:ext cx="5148900" cy="816300"/>
          </a:xfrm>
          <a:prstGeom prst="rect">
            <a:avLst/>
          </a:prstGeom>
        </p:spPr>
        <p:txBody>
          <a:bodyPr spcFirstLastPara="1" wrap="square" lIns="438900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9pPr>
          </a:lstStyle>
          <a:p>
            <a:endParaRPr/>
          </a:p>
        </p:txBody>
      </p:sp>
      <p:cxnSp>
        <p:nvCxnSpPr>
          <p:cNvPr id="842" name="Google Shape;842;p59"/>
          <p:cNvCxnSpPr/>
          <p:nvPr/>
        </p:nvCxnSpPr>
        <p:spPr>
          <a:xfrm rot="10800000">
            <a:off x="447767" y="6401100"/>
            <a:ext cx="0" cy="456900"/>
          </a:xfrm>
          <a:prstGeom prst="straightConnector1">
            <a:avLst/>
          </a:prstGeom>
          <a:noFill/>
          <a:ln w="9525" cap="flat" cmpd="sng">
            <a:solidFill>
              <a:srgbClr val="EE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43" name="Google Shape;843;p59"/>
          <p:cNvSpPr txBox="1">
            <a:spLocks noGrp="1"/>
          </p:cNvSpPr>
          <p:nvPr>
            <p:ph type="sldNum" idx="12"/>
          </p:nvPr>
        </p:nvSpPr>
        <p:spPr>
          <a:xfrm>
            <a:off x="81975" y="6169556"/>
            <a:ext cx="731700" cy="14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1pPr>
            <a:lvl2pPr lvl="1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2pPr>
            <a:lvl3pPr lvl="2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3pPr>
            <a:lvl4pPr lvl="3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4pPr>
            <a:lvl5pPr lvl="4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5pPr>
            <a:lvl6pPr lvl="5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6pPr>
            <a:lvl7pPr lvl="6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7pPr>
            <a:lvl8pPr lvl="7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8pPr>
            <a:lvl9pPr lvl="8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844" name="Google Shape;844;p59"/>
          <p:cNvPicPr preferRelativeResize="0"/>
          <p:nvPr/>
        </p:nvPicPr>
        <p:blipFill rotWithShape="1">
          <a:blip r:embed="rId2">
            <a:alphaModFix/>
          </a:blip>
          <a:srcRect t="327" b="317"/>
          <a:stretch/>
        </p:blipFill>
        <p:spPr>
          <a:xfrm>
            <a:off x="10711279" y="6313250"/>
            <a:ext cx="975850" cy="228121"/>
          </a:xfrm>
          <a:prstGeom prst="rect">
            <a:avLst/>
          </a:prstGeom>
          <a:noFill/>
          <a:ln>
            <a:noFill/>
          </a:ln>
        </p:spPr>
      </p:pic>
      <p:sp>
        <p:nvSpPr>
          <p:cNvPr id="845" name="Google Shape;845;p59"/>
          <p:cNvSpPr txBox="1">
            <a:spLocks noGrp="1"/>
          </p:cNvSpPr>
          <p:nvPr>
            <p:ph type="subTitle" idx="2"/>
          </p:nvPr>
        </p:nvSpPr>
        <p:spPr>
          <a:xfrm>
            <a:off x="885050" y="6169550"/>
            <a:ext cx="9182700" cy="5595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1pPr>
            <a:lvl2pPr lvl="1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2pPr>
            <a:lvl3pPr lvl="2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3pPr>
            <a:lvl4pPr lvl="3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4pPr>
            <a:lvl5pPr lvl="4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5pPr>
            <a:lvl6pPr lvl="5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6pPr>
            <a:lvl7pPr lvl="6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7pPr>
            <a:lvl8pPr lvl="7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8pPr>
            <a:lvl9pPr lvl="8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erior white 18">
  <p:cSld name="CUSTOM_4_39">
    <p:spTree>
      <p:nvGrpSpPr>
        <p:cNvPr id="1" name="Shape 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7" name="Google Shape;847;p60"/>
          <p:cNvSpPr txBox="1">
            <a:spLocks noGrp="1"/>
          </p:cNvSpPr>
          <p:nvPr>
            <p:ph type="title"/>
          </p:nvPr>
        </p:nvSpPr>
        <p:spPr>
          <a:xfrm>
            <a:off x="1752600" y="946000"/>
            <a:ext cx="8686800" cy="967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1pPr>
            <a:lvl2pPr lvl="1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2pPr>
            <a:lvl3pPr lvl="2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3pPr>
            <a:lvl4pPr lvl="3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4pPr>
            <a:lvl5pPr lvl="4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5pPr>
            <a:lvl6pPr lvl="5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6pPr>
            <a:lvl7pPr lvl="6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7pPr>
            <a:lvl8pPr lvl="7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8pPr>
            <a:lvl9pPr lvl="8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cxnSp>
        <p:nvCxnSpPr>
          <p:cNvPr id="848" name="Google Shape;848;p60"/>
          <p:cNvCxnSpPr/>
          <p:nvPr/>
        </p:nvCxnSpPr>
        <p:spPr>
          <a:xfrm rot="10800000">
            <a:off x="447775" y="100"/>
            <a:ext cx="0" cy="886500"/>
          </a:xfrm>
          <a:prstGeom prst="straightConnector1">
            <a:avLst/>
          </a:prstGeom>
          <a:noFill/>
          <a:ln w="9525" cap="flat" cmpd="sng">
            <a:solidFill>
              <a:srgbClr val="EE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49" name="Google Shape;849;p60"/>
          <p:cNvSpPr txBox="1">
            <a:spLocks noGrp="1"/>
          </p:cNvSpPr>
          <p:nvPr>
            <p:ph type="subTitle" idx="1"/>
          </p:nvPr>
        </p:nvSpPr>
        <p:spPr>
          <a:xfrm>
            <a:off x="447775" y="55441"/>
            <a:ext cx="5148900" cy="816300"/>
          </a:xfrm>
          <a:prstGeom prst="rect">
            <a:avLst/>
          </a:prstGeom>
        </p:spPr>
        <p:txBody>
          <a:bodyPr spcFirstLastPara="1" wrap="square" lIns="438900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9pPr>
          </a:lstStyle>
          <a:p>
            <a:endParaRPr/>
          </a:p>
        </p:txBody>
      </p:sp>
      <p:cxnSp>
        <p:nvCxnSpPr>
          <p:cNvPr id="850" name="Google Shape;850;p60"/>
          <p:cNvCxnSpPr/>
          <p:nvPr/>
        </p:nvCxnSpPr>
        <p:spPr>
          <a:xfrm rot="10800000">
            <a:off x="447767" y="6401100"/>
            <a:ext cx="0" cy="456900"/>
          </a:xfrm>
          <a:prstGeom prst="straightConnector1">
            <a:avLst/>
          </a:prstGeom>
          <a:noFill/>
          <a:ln w="9525" cap="flat" cmpd="sng">
            <a:solidFill>
              <a:srgbClr val="EE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51" name="Google Shape;851;p60"/>
          <p:cNvSpPr txBox="1">
            <a:spLocks noGrp="1"/>
          </p:cNvSpPr>
          <p:nvPr>
            <p:ph type="sldNum" idx="12"/>
          </p:nvPr>
        </p:nvSpPr>
        <p:spPr>
          <a:xfrm>
            <a:off x="81975" y="6169556"/>
            <a:ext cx="731700" cy="14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1pPr>
            <a:lvl2pPr lvl="1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2pPr>
            <a:lvl3pPr lvl="2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3pPr>
            <a:lvl4pPr lvl="3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4pPr>
            <a:lvl5pPr lvl="4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5pPr>
            <a:lvl6pPr lvl="5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6pPr>
            <a:lvl7pPr lvl="6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7pPr>
            <a:lvl8pPr lvl="7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8pPr>
            <a:lvl9pPr lvl="8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852" name="Google Shape;852;p60"/>
          <p:cNvPicPr preferRelativeResize="0"/>
          <p:nvPr/>
        </p:nvPicPr>
        <p:blipFill rotWithShape="1">
          <a:blip r:embed="rId2">
            <a:alphaModFix/>
          </a:blip>
          <a:srcRect t="327" b="317"/>
          <a:stretch/>
        </p:blipFill>
        <p:spPr>
          <a:xfrm>
            <a:off x="10711279" y="6313250"/>
            <a:ext cx="975850" cy="228121"/>
          </a:xfrm>
          <a:prstGeom prst="rect">
            <a:avLst/>
          </a:prstGeom>
          <a:noFill/>
          <a:ln>
            <a:noFill/>
          </a:ln>
        </p:spPr>
      </p:pic>
      <p:sp>
        <p:nvSpPr>
          <p:cNvPr id="853" name="Google Shape;853;p60"/>
          <p:cNvSpPr txBox="1">
            <a:spLocks noGrp="1"/>
          </p:cNvSpPr>
          <p:nvPr>
            <p:ph type="subTitle" idx="2"/>
          </p:nvPr>
        </p:nvSpPr>
        <p:spPr>
          <a:xfrm>
            <a:off x="885050" y="6169550"/>
            <a:ext cx="9182700" cy="5595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1pPr>
            <a:lvl2pPr lvl="1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2pPr>
            <a:lvl3pPr lvl="2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3pPr>
            <a:lvl4pPr lvl="3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4pPr>
            <a:lvl5pPr lvl="4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5pPr>
            <a:lvl6pPr lvl="5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6pPr>
            <a:lvl7pPr lvl="6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7pPr>
            <a:lvl8pPr lvl="7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8pPr>
            <a:lvl9pPr lvl="8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erior white 19">
  <p:cSld name="CUSTOM_4_40">
    <p:spTree>
      <p:nvGrpSpPr>
        <p:cNvPr id="1" name="Shape 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5" name="Google Shape;855;p61"/>
          <p:cNvSpPr txBox="1">
            <a:spLocks noGrp="1"/>
          </p:cNvSpPr>
          <p:nvPr>
            <p:ph type="title"/>
          </p:nvPr>
        </p:nvSpPr>
        <p:spPr>
          <a:xfrm>
            <a:off x="1752600" y="946000"/>
            <a:ext cx="8686800" cy="967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1pPr>
            <a:lvl2pPr lvl="1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2pPr>
            <a:lvl3pPr lvl="2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3pPr>
            <a:lvl4pPr lvl="3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4pPr>
            <a:lvl5pPr lvl="4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5pPr>
            <a:lvl6pPr lvl="5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6pPr>
            <a:lvl7pPr lvl="6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7pPr>
            <a:lvl8pPr lvl="7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8pPr>
            <a:lvl9pPr lvl="8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cxnSp>
        <p:nvCxnSpPr>
          <p:cNvPr id="856" name="Google Shape;856;p61"/>
          <p:cNvCxnSpPr/>
          <p:nvPr/>
        </p:nvCxnSpPr>
        <p:spPr>
          <a:xfrm rot="10800000">
            <a:off x="447775" y="100"/>
            <a:ext cx="0" cy="886500"/>
          </a:xfrm>
          <a:prstGeom prst="straightConnector1">
            <a:avLst/>
          </a:prstGeom>
          <a:noFill/>
          <a:ln w="9525" cap="flat" cmpd="sng">
            <a:solidFill>
              <a:srgbClr val="EE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57" name="Google Shape;857;p61"/>
          <p:cNvSpPr txBox="1">
            <a:spLocks noGrp="1"/>
          </p:cNvSpPr>
          <p:nvPr>
            <p:ph type="subTitle" idx="1"/>
          </p:nvPr>
        </p:nvSpPr>
        <p:spPr>
          <a:xfrm>
            <a:off x="447775" y="55441"/>
            <a:ext cx="5148900" cy="816300"/>
          </a:xfrm>
          <a:prstGeom prst="rect">
            <a:avLst/>
          </a:prstGeom>
        </p:spPr>
        <p:txBody>
          <a:bodyPr spcFirstLastPara="1" wrap="square" lIns="438900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9pPr>
          </a:lstStyle>
          <a:p>
            <a:endParaRPr/>
          </a:p>
        </p:txBody>
      </p:sp>
      <p:cxnSp>
        <p:nvCxnSpPr>
          <p:cNvPr id="858" name="Google Shape;858;p61"/>
          <p:cNvCxnSpPr/>
          <p:nvPr/>
        </p:nvCxnSpPr>
        <p:spPr>
          <a:xfrm rot="10800000">
            <a:off x="447767" y="6401100"/>
            <a:ext cx="0" cy="456900"/>
          </a:xfrm>
          <a:prstGeom prst="straightConnector1">
            <a:avLst/>
          </a:prstGeom>
          <a:noFill/>
          <a:ln w="9525" cap="flat" cmpd="sng">
            <a:solidFill>
              <a:srgbClr val="EE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59" name="Google Shape;859;p61"/>
          <p:cNvSpPr txBox="1">
            <a:spLocks noGrp="1"/>
          </p:cNvSpPr>
          <p:nvPr>
            <p:ph type="sldNum" idx="12"/>
          </p:nvPr>
        </p:nvSpPr>
        <p:spPr>
          <a:xfrm>
            <a:off x="81975" y="6169556"/>
            <a:ext cx="731700" cy="14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1pPr>
            <a:lvl2pPr lvl="1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2pPr>
            <a:lvl3pPr lvl="2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3pPr>
            <a:lvl4pPr lvl="3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4pPr>
            <a:lvl5pPr lvl="4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5pPr>
            <a:lvl6pPr lvl="5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6pPr>
            <a:lvl7pPr lvl="6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7pPr>
            <a:lvl8pPr lvl="7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8pPr>
            <a:lvl9pPr lvl="8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860" name="Google Shape;860;p61"/>
          <p:cNvPicPr preferRelativeResize="0"/>
          <p:nvPr/>
        </p:nvPicPr>
        <p:blipFill rotWithShape="1">
          <a:blip r:embed="rId2">
            <a:alphaModFix/>
          </a:blip>
          <a:srcRect t="327" b="317"/>
          <a:stretch/>
        </p:blipFill>
        <p:spPr>
          <a:xfrm>
            <a:off x="10711279" y="6313250"/>
            <a:ext cx="975850" cy="228121"/>
          </a:xfrm>
          <a:prstGeom prst="rect">
            <a:avLst/>
          </a:prstGeom>
          <a:noFill/>
          <a:ln>
            <a:noFill/>
          </a:ln>
        </p:spPr>
      </p:pic>
      <p:sp>
        <p:nvSpPr>
          <p:cNvPr id="861" name="Google Shape;861;p61"/>
          <p:cNvSpPr txBox="1">
            <a:spLocks noGrp="1"/>
          </p:cNvSpPr>
          <p:nvPr>
            <p:ph type="subTitle" idx="2"/>
          </p:nvPr>
        </p:nvSpPr>
        <p:spPr>
          <a:xfrm>
            <a:off x="885050" y="6169550"/>
            <a:ext cx="9182700" cy="5595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1pPr>
            <a:lvl2pPr lvl="1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2pPr>
            <a:lvl3pPr lvl="2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3pPr>
            <a:lvl4pPr lvl="3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4pPr>
            <a:lvl5pPr lvl="4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5pPr>
            <a:lvl6pPr lvl="5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6pPr>
            <a:lvl7pPr lvl="6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7pPr>
            <a:lvl8pPr lvl="7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8pPr>
            <a:lvl9pPr lvl="8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eme 3 closing">
  <p:cSld name="CUSTOM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7"/>
          <p:cNvSpPr/>
          <p:nvPr/>
        </p:nvSpPr>
        <p:spPr>
          <a:xfrm>
            <a:off x="9617175" y="5878875"/>
            <a:ext cx="2574900" cy="979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1" name="Google Shape;71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106850" y="6203986"/>
            <a:ext cx="1580275" cy="37276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2" name="Google Shape;72;p7"/>
          <p:cNvCxnSpPr/>
          <p:nvPr/>
        </p:nvCxnSpPr>
        <p:spPr>
          <a:xfrm rot="10800000">
            <a:off x="447767" y="6401400"/>
            <a:ext cx="0" cy="4566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3" name="Google Shape;73;p7"/>
          <p:cNvSpPr txBox="1">
            <a:spLocks noGrp="1"/>
          </p:cNvSpPr>
          <p:nvPr>
            <p:ph type="title"/>
          </p:nvPr>
        </p:nvSpPr>
        <p:spPr>
          <a:xfrm>
            <a:off x="5660525" y="568626"/>
            <a:ext cx="5736300" cy="1929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9pPr>
          </a:lstStyle>
          <a:p>
            <a:endParaRPr/>
          </a:p>
        </p:txBody>
      </p:sp>
      <p:sp>
        <p:nvSpPr>
          <p:cNvPr id="74" name="Google Shape;74;p7"/>
          <p:cNvSpPr txBox="1">
            <a:spLocks noGrp="1"/>
          </p:cNvSpPr>
          <p:nvPr>
            <p:ph type="subTitle" idx="1"/>
          </p:nvPr>
        </p:nvSpPr>
        <p:spPr>
          <a:xfrm rot="5400000">
            <a:off x="-2138450" y="2138400"/>
            <a:ext cx="5148900" cy="872100"/>
          </a:xfrm>
          <a:prstGeom prst="rect">
            <a:avLst/>
          </a:prstGeom>
        </p:spPr>
        <p:txBody>
          <a:bodyPr spcFirstLastPara="1" wrap="square" lIns="502900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ed Hat Text Medium"/>
              <a:buNone/>
              <a:defRPr sz="1000">
                <a:solidFill>
                  <a:schemeClr val="l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ed Hat Text Medium"/>
              <a:buNone/>
              <a:defRPr sz="1000">
                <a:solidFill>
                  <a:schemeClr val="l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ed Hat Text Medium"/>
              <a:buNone/>
              <a:defRPr sz="1000">
                <a:solidFill>
                  <a:schemeClr val="l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ed Hat Text Medium"/>
              <a:buNone/>
              <a:defRPr sz="1000">
                <a:solidFill>
                  <a:schemeClr val="l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ed Hat Text Medium"/>
              <a:buNone/>
              <a:defRPr sz="1000">
                <a:solidFill>
                  <a:schemeClr val="l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ed Hat Text Medium"/>
              <a:buNone/>
              <a:defRPr sz="1000">
                <a:solidFill>
                  <a:schemeClr val="l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ed Hat Text Medium"/>
              <a:buNone/>
              <a:defRPr sz="1000">
                <a:solidFill>
                  <a:schemeClr val="l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ed Hat Text Medium"/>
              <a:buNone/>
              <a:defRPr sz="1000">
                <a:solidFill>
                  <a:schemeClr val="l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ed Hat Text Medium"/>
              <a:buNone/>
              <a:defRPr sz="1000">
                <a:solidFill>
                  <a:schemeClr val="l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9pPr>
          </a:lstStyle>
          <a:p>
            <a:endParaRPr/>
          </a:p>
        </p:txBody>
      </p:sp>
      <p:sp>
        <p:nvSpPr>
          <p:cNvPr id="75" name="Google Shape;75;p7"/>
          <p:cNvSpPr txBox="1">
            <a:spLocks noGrp="1"/>
          </p:cNvSpPr>
          <p:nvPr>
            <p:ph type="subTitle" idx="2"/>
          </p:nvPr>
        </p:nvSpPr>
        <p:spPr>
          <a:xfrm>
            <a:off x="5660525" y="2752400"/>
            <a:ext cx="4446300" cy="1524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2pPr>
            <a:lvl3pPr lvl="2" rtl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3pPr>
            <a:lvl4pPr lvl="3" rtl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4pPr>
            <a:lvl5pPr lvl="4" rtl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5pPr>
            <a:lvl6pPr lvl="5" rtl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6pPr>
            <a:lvl7pPr lvl="6" rtl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7pPr>
            <a:lvl8pPr lvl="7" rtl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8pPr>
            <a:lvl9pPr lvl="8" rtl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6" name="Google Shape;76;p7"/>
          <p:cNvSpPr txBox="1"/>
          <p:nvPr/>
        </p:nvSpPr>
        <p:spPr>
          <a:xfrm>
            <a:off x="5903450" y="4669200"/>
            <a:ext cx="2560500" cy="24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Red Hat Text"/>
                <a:ea typeface="Red Hat Text"/>
                <a:cs typeface="Red Hat Text"/>
                <a:sym typeface="Red Hat Text"/>
              </a:rPr>
              <a:t>linkedin.com/company/red-hat</a:t>
            </a:r>
            <a:endParaRPr sz="1200">
              <a:solidFill>
                <a:schemeClr val="dk1"/>
              </a:solidFill>
              <a:latin typeface="Red Hat Text"/>
              <a:ea typeface="Red Hat Text"/>
              <a:cs typeface="Red Hat Text"/>
              <a:sym typeface="Red Hat Text"/>
            </a:endParaRPr>
          </a:p>
        </p:txBody>
      </p:sp>
      <p:sp>
        <p:nvSpPr>
          <p:cNvPr id="77" name="Google Shape;77;p7"/>
          <p:cNvSpPr txBox="1"/>
          <p:nvPr/>
        </p:nvSpPr>
        <p:spPr>
          <a:xfrm>
            <a:off x="5903450" y="5174300"/>
            <a:ext cx="2560500" cy="24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Red Hat Text"/>
                <a:ea typeface="Red Hat Text"/>
                <a:cs typeface="Red Hat Text"/>
                <a:sym typeface="Red Hat Text"/>
              </a:rPr>
              <a:t>youtube.com/user/RedHatVideos</a:t>
            </a:r>
            <a:endParaRPr sz="1200">
              <a:solidFill>
                <a:schemeClr val="dk1"/>
              </a:solidFill>
              <a:latin typeface="Red Hat Text"/>
              <a:ea typeface="Red Hat Text"/>
              <a:cs typeface="Red Hat Text"/>
              <a:sym typeface="Red Hat Text"/>
            </a:endParaRPr>
          </a:p>
        </p:txBody>
      </p:sp>
      <p:sp>
        <p:nvSpPr>
          <p:cNvPr id="78" name="Google Shape;78;p7"/>
          <p:cNvSpPr txBox="1"/>
          <p:nvPr/>
        </p:nvSpPr>
        <p:spPr>
          <a:xfrm>
            <a:off x="8815525" y="4669200"/>
            <a:ext cx="2560500" cy="24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Red Hat Text"/>
                <a:ea typeface="Red Hat Text"/>
                <a:cs typeface="Red Hat Text"/>
                <a:sym typeface="Red Hat Text"/>
              </a:rPr>
              <a:t>facebook.com/redhatinc</a:t>
            </a:r>
            <a:endParaRPr sz="1200">
              <a:solidFill>
                <a:schemeClr val="dk1"/>
              </a:solidFill>
              <a:latin typeface="Red Hat Text"/>
              <a:ea typeface="Red Hat Text"/>
              <a:cs typeface="Red Hat Text"/>
              <a:sym typeface="Red Hat Text"/>
            </a:endParaRPr>
          </a:p>
        </p:txBody>
      </p:sp>
      <p:sp>
        <p:nvSpPr>
          <p:cNvPr id="79" name="Google Shape;79;p7"/>
          <p:cNvSpPr txBox="1"/>
          <p:nvPr/>
        </p:nvSpPr>
        <p:spPr>
          <a:xfrm>
            <a:off x="8815525" y="5174300"/>
            <a:ext cx="2560500" cy="24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Red Hat Text"/>
                <a:ea typeface="Red Hat Text"/>
                <a:cs typeface="Red Hat Text"/>
                <a:sym typeface="Red Hat Text"/>
              </a:rPr>
              <a:t>twitter.com/RedHat</a:t>
            </a:r>
            <a:endParaRPr sz="1200">
              <a:solidFill>
                <a:schemeClr val="dk1"/>
              </a:solidFill>
              <a:latin typeface="Red Hat Text"/>
              <a:ea typeface="Red Hat Text"/>
              <a:cs typeface="Red Hat Text"/>
              <a:sym typeface="Red Hat Text"/>
            </a:endParaRPr>
          </a:p>
        </p:txBody>
      </p:sp>
      <p:pic>
        <p:nvPicPr>
          <p:cNvPr id="80" name="Google Shape;80;p7"/>
          <p:cNvPicPr preferRelativeResize="0"/>
          <p:nvPr/>
        </p:nvPicPr>
        <p:blipFill rotWithShape="1">
          <a:blip r:embed="rId4">
            <a:alphaModFix/>
          </a:blip>
          <a:srcRect l="2507" r="2498"/>
          <a:stretch/>
        </p:blipFill>
        <p:spPr>
          <a:xfrm>
            <a:off x="8586459" y="5174306"/>
            <a:ext cx="229075" cy="241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7"/>
          <p:cNvPicPr preferRelativeResize="0"/>
          <p:nvPr/>
        </p:nvPicPr>
        <p:blipFill rotWithShape="1">
          <a:blip r:embed="rId5">
            <a:alphaModFix/>
          </a:blip>
          <a:srcRect l="2678" r="2678"/>
          <a:stretch/>
        </p:blipFill>
        <p:spPr>
          <a:xfrm>
            <a:off x="8586459" y="4669206"/>
            <a:ext cx="229075" cy="241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7"/>
          <p:cNvPicPr preferRelativeResize="0"/>
          <p:nvPr/>
        </p:nvPicPr>
        <p:blipFill rotWithShape="1">
          <a:blip r:embed="rId6">
            <a:alphaModFix/>
          </a:blip>
          <a:srcRect l="2507" r="2498"/>
          <a:stretch/>
        </p:blipFill>
        <p:spPr>
          <a:xfrm>
            <a:off x="5660534" y="5174306"/>
            <a:ext cx="229075" cy="241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7"/>
          <p:cNvPicPr preferRelativeResize="0"/>
          <p:nvPr/>
        </p:nvPicPr>
        <p:blipFill rotWithShape="1">
          <a:blip r:embed="rId7">
            <a:alphaModFix/>
          </a:blip>
          <a:srcRect l="2326" r="2326"/>
          <a:stretch/>
        </p:blipFill>
        <p:spPr>
          <a:xfrm>
            <a:off x="5660534" y="4669206"/>
            <a:ext cx="229075" cy="241150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7"/>
          <p:cNvSpPr txBox="1">
            <a:spLocks noGrp="1"/>
          </p:cNvSpPr>
          <p:nvPr>
            <p:ph type="sldNum" idx="12"/>
          </p:nvPr>
        </p:nvSpPr>
        <p:spPr>
          <a:xfrm>
            <a:off x="81975" y="6169556"/>
            <a:ext cx="731700" cy="14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buNone/>
              <a:defRPr sz="800">
                <a:solidFill>
                  <a:srgbClr val="FFFFFF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1pPr>
            <a:lvl2pPr lvl="1" algn="ctr" rtl="0">
              <a:buNone/>
              <a:defRPr sz="800">
                <a:solidFill>
                  <a:srgbClr val="FFFFFF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2pPr>
            <a:lvl3pPr lvl="2" algn="ctr" rtl="0">
              <a:buNone/>
              <a:defRPr sz="800">
                <a:solidFill>
                  <a:srgbClr val="FFFFFF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3pPr>
            <a:lvl4pPr lvl="3" algn="ctr" rtl="0">
              <a:buNone/>
              <a:defRPr sz="800">
                <a:solidFill>
                  <a:srgbClr val="FFFFFF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4pPr>
            <a:lvl5pPr lvl="4" algn="ctr" rtl="0">
              <a:buNone/>
              <a:defRPr sz="800">
                <a:solidFill>
                  <a:srgbClr val="FFFFFF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5pPr>
            <a:lvl6pPr lvl="5" algn="ctr" rtl="0">
              <a:buNone/>
              <a:defRPr sz="800">
                <a:solidFill>
                  <a:srgbClr val="FFFFFF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6pPr>
            <a:lvl7pPr lvl="6" algn="ctr" rtl="0">
              <a:buNone/>
              <a:defRPr sz="800">
                <a:solidFill>
                  <a:srgbClr val="FFFFFF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7pPr>
            <a:lvl8pPr lvl="7" algn="ctr" rtl="0">
              <a:buNone/>
              <a:defRPr sz="800">
                <a:solidFill>
                  <a:srgbClr val="FFFFFF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8pPr>
            <a:lvl9pPr lvl="8" algn="ctr" rtl="0">
              <a:buNone/>
              <a:defRPr sz="800">
                <a:solidFill>
                  <a:srgbClr val="FFFFFF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erior white 20">
  <p:cSld name="CUSTOM_4_41">
    <p:spTree>
      <p:nvGrpSpPr>
        <p:cNvPr id="1" name="Shape 8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3" name="Google Shape;863;p62"/>
          <p:cNvSpPr txBox="1">
            <a:spLocks noGrp="1"/>
          </p:cNvSpPr>
          <p:nvPr>
            <p:ph type="title"/>
          </p:nvPr>
        </p:nvSpPr>
        <p:spPr>
          <a:xfrm>
            <a:off x="1752600" y="946000"/>
            <a:ext cx="8686800" cy="967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1pPr>
            <a:lvl2pPr lvl="1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2pPr>
            <a:lvl3pPr lvl="2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3pPr>
            <a:lvl4pPr lvl="3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4pPr>
            <a:lvl5pPr lvl="4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5pPr>
            <a:lvl6pPr lvl="5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6pPr>
            <a:lvl7pPr lvl="6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7pPr>
            <a:lvl8pPr lvl="7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8pPr>
            <a:lvl9pPr lvl="8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cxnSp>
        <p:nvCxnSpPr>
          <p:cNvPr id="864" name="Google Shape;864;p62"/>
          <p:cNvCxnSpPr/>
          <p:nvPr/>
        </p:nvCxnSpPr>
        <p:spPr>
          <a:xfrm rot="10800000">
            <a:off x="447775" y="100"/>
            <a:ext cx="0" cy="886500"/>
          </a:xfrm>
          <a:prstGeom prst="straightConnector1">
            <a:avLst/>
          </a:prstGeom>
          <a:noFill/>
          <a:ln w="9525" cap="flat" cmpd="sng">
            <a:solidFill>
              <a:srgbClr val="EE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65" name="Google Shape;865;p62"/>
          <p:cNvSpPr txBox="1">
            <a:spLocks noGrp="1"/>
          </p:cNvSpPr>
          <p:nvPr>
            <p:ph type="subTitle" idx="1"/>
          </p:nvPr>
        </p:nvSpPr>
        <p:spPr>
          <a:xfrm>
            <a:off x="447775" y="55441"/>
            <a:ext cx="5148900" cy="816300"/>
          </a:xfrm>
          <a:prstGeom prst="rect">
            <a:avLst/>
          </a:prstGeom>
        </p:spPr>
        <p:txBody>
          <a:bodyPr spcFirstLastPara="1" wrap="square" lIns="438900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9pPr>
          </a:lstStyle>
          <a:p>
            <a:endParaRPr/>
          </a:p>
        </p:txBody>
      </p:sp>
      <p:cxnSp>
        <p:nvCxnSpPr>
          <p:cNvPr id="866" name="Google Shape;866;p62"/>
          <p:cNvCxnSpPr/>
          <p:nvPr/>
        </p:nvCxnSpPr>
        <p:spPr>
          <a:xfrm rot="10800000">
            <a:off x="447767" y="6401100"/>
            <a:ext cx="0" cy="456900"/>
          </a:xfrm>
          <a:prstGeom prst="straightConnector1">
            <a:avLst/>
          </a:prstGeom>
          <a:noFill/>
          <a:ln w="9525" cap="flat" cmpd="sng">
            <a:solidFill>
              <a:srgbClr val="EE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67" name="Google Shape;867;p62"/>
          <p:cNvSpPr txBox="1">
            <a:spLocks noGrp="1"/>
          </p:cNvSpPr>
          <p:nvPr>
            <p:ph type="sldNum" idx="12"/>
          </p:nvPr>
        </p:nvSpPr>
        <p:spPr>
          <a:xfrm>
            <a:off x="81975" y="6169556"/>
            <a:ext cx="731700" cy="14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1pPr>
            <a:lvl2pPr lvl="1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2pPr>
            <a:lvl3pPr lvl="2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3pPr>
            <a:lvl4pPr lvl="3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4pPr>
            <a:lvl5pPr lvl="4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5pPr>
            <a:lvl6pPr lvl="5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6pPr>
            <a:lvl7pPr lvl="6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7pPr>
            <a:lvl8pPr lvl="7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8pPr>
            <a:lvl9pPr lvl="8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868" name="Google Shape;868;p62"/>
          <p:cNvPicPr preferRelativeResize="0"/>
          <p:nvPr/>
        </p:nvPicPr>
        <p:blipFill rotWithShape="1">
          <a:blip r:embed="rId2">
            <a:alphaModFix/>
          </a:blip>
          <a:srcRect t="327" b="317"/>
          <a:stretch/>
        </p:blipFill>
        <p:spPr>
          <a:xfrm>
            <a:off x="10711279" y="6313250"/>
            <a:ext cx="975850" cy="228121"/>
          </a:xfrm>
          <a:prstGeom prst="rect">
            <a:avLst/>
          </a:prstGeom>
          <a:noFill/>
          <a:ln>
            <a:noFill/>
          </a:ln>
        </p:spPr>
      </p:pic>
      <p:sp>
        <p:nvSpPr>
          <p:cNvPr id="869" name="Google Shape;869;p62"/>
          <p:cNvSpPr txBox="1">
            <a:spLocks noGrp="1"/>
          </p:cNvSpPr>
          <p:nvPr>
            <p:ph type="subTitle" idx="2"/>
          </p:nvPr>
        </p:nvSpPr>
        <p:spPr>
          <a:xfrm>
            <a:off x="885050" y="6169550"/>
            <a:ext cx="9182700" cy="5595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1pPr>
            <a:lvl2pPr lvl="1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2pPr>
            <a:lvl3pPr lvl="2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3pPr>
            <a:lvl4pPr lvl="3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4pPr>
            <a:lvl5pPr lvl="4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5pPr>
            <a:lvl6pPr lvl="5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6pPr>
            <a:lvl7pPr lvl="6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7pPr>
            <a:lvl8pPr lvl="7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8pPr>
            <a:lvl9pPr lvl="8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erior white 21">
  <p:cSld name="CUSTOM_4_42">
    <p:spTree>
      <p:nvGrpSpPr>
        <p:cNvPr id="1" name="Shape 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1" name="Google Shape;871;p63"/>
          <p:cNvSpPr txBox="1">
            <a:spLocks noGrp="1"/>
          </p:cNvSpPr>
          <p:nvPr>
            <p:ph type="title"/>
          </p:nvPr>
        </p:nvSpPr>
        <p:spPr>
          <a:xfrm>
            <a:off x="1752600" y="946000"/>
            <a:ext cx="8686800" cy="967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1pPr>
            <a:lvl2pPr lvl="1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2pPr>
            <a:lvl3pPr lvl="2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3pPr>
            <a:lvl4pPr lvl="3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4pPr>
            <a:lvl5pPr lvl="4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5pPr>
            <a:lvl6pPr lvl="5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6pPr>
            <a:lvl7pPr lvl="6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7pPr>
            <a:lvl8pPr lvl="7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8pPr>
            <a:lvl9pPr lvl="8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cxnSp>
        <p:nvCxnSpPr>
          <p:cNvPr id="872" name="Google Shape;872;p63"/>
          <p:cNvCxnSpPr/>
          <p:nvPr/>
        </p:nvCxnSpPr>
        <p:spPr>
          <a:xfrm rot="10800000">
            <a:off x="447775" y="100"/>
            <a:ext cx="0" cy="886500"/>
          </a:xfrm>
          <a:prstGeom prst="straightConnector1">
            <a:avLst/>
          </a:prstGeom>
          <a:noFill/>
          <a:ln w="9525" cap="flat" cmpd="sng">
            <a:solidFill>
              <a:srgbClr val="EE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73" name="Google Shape;873;p63"/>
          <p:cNvSpPr txBox="1">
            <a:spLocks noGrp="1"/>
          </p:cNvSpPr>
          <p:nvPr>
            <p:ph type="subTitle" idx="1"/>
          </p:nvPr>
        </p:nvSpPr>
        <p:spPr>
          <a:xfrm>
            <a:off x="447775" y="55441"/>
            <a:ext cx="5148900" cy="816300"/>
          </a:xfrm>
          <a:prstGeom prst="rect">
            <a:avLst/>
          </a:prstGeom>
        </p:spPr>
        <p:txBody>
          <a:bodyPr spcFirstLastPara="1" wrap="square" lIns="438900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9pPr>
          </a:lstStyle>
          <a:p>
            <a:endParaRPr/>
          </a:p>
        </p:txBody>
      </p:sp>
      <p:cxnSp>
        <p:nvCxnSpPr>
          <p:cNvPr id="874" name="Google Shape;874;p63"/>
          <p:cNvCxnSpPr/>
          <p:nvPr/>
        </p:nvCxnSpPr>
        <p:spPr>
          <a:xfrm rot="10800000">
            <a:off x="447767" y="6401100"/>
            <a:ext cx="0" cy="456900"/>
          </a:xfrm>
          <a:prstGeom prst="straightConnector1">
            <a:avLst/>
          </a:prstGeom>
          <a:noFill/>
          <a:ln w="9525" cap="flat" cmpd="sng">
            <a:solidFill>
              <a:srgbClr val="EE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75" name="Google Shape;875;p63"/>
          <p:cNvSpPr txBox="1">
            <a:spLocks noGrp="1"/>
          </p:cNvSpPr>
          <p:nvPr>
            <p:ph type="sldNum" idx="12"/>
          </p:nvPr>
        </p:nvSpPr>
        <p:spPr>
          <a:xfrm>
            <a:off x="81975" y="6169556"/>
            <a:ext cx="731700" cy="14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1pPr>
            <a:lvl2pPr lvl="1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2pPr>
            <a:lvl3pPr lvl="2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3pPr>
            <a:lvl4pPr lvl="3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4pPr>
            <a:lvl5pPr lvl="4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5pPr>
            <a:lvl6pPr lvl="5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6pPr>
            <a:lvl7pPr lvl="6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7pPr>
            <a:lvl8pPr lvl="7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8pPr>
            <a:lvl9pPr lvl="8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876" name="Google Shape;876;p63"/>
          <p:cNvPicPr preferRelativeResize="0"/>
          <p:nvPr/>
        </p:nvPicPr>
        <p:blipFill rotWithShape="1">
          <a:blip r:embed="rId2">
            <a:alphaModFix/>
          </a:blip>
          <a:srcRect t="327" b="317"/>
          <a:stretch/>
        </p:blipFill>
        <p:spPr>
          <a:xfrm>
            <a:off x="10711279" y="6313250"/>
            <a:ext cx="975850" cy="228121"/>
          </a:xfrm>
          <a:prstGeom prst="rect">
            <a:avLst/>
          </a:prstGeom>
          <a:noFill/>
          <a:ln>
            <a:noFill/>
          </a:ln>
        </p:spPr>
      </p:pic>
      <p:sp>
        <p:nvSpPr>
          <p:cNvPr id="877" name="Google Shape;877;p63"/>
          <p:cNvSpPr txBox="1">
            <a:spLocks noGrp="1"/>
          </p:cNvSpPr>
          <p:nvPr>
            <p:ph type="subTitle" idx="2"/>
          </p:nvPr>
        </p:nvSpPr>
        <p:spPr>
          <a:xfrm>
            <a:off x="885050" y="6169550"/>
            <a:ext cx="9182700" cy="5595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1pPr>
            <a:lvl2pPr lvl="1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2pPr>
            <a:lvl3pPr lvl="2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3pPr>
            <a:lvl4pPr lvl="3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4pPr>
            <a:lvl5pPr lvl="4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5pPr>
            <a:lvl6pPr lvl="5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6pPr>
            <a:lvl7pPr lvl="6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7pPr>
            <a:lvl8pPr lvl="7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8pPr>
            <a:lvl9pPr lvl="8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erior white 4 1">
  <p:cSld name="CUSTOM_4_5_1">
    <p:spTree>
      <p:nvGrpSpPr>
        <p:cNvPr id="1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" name="Google Shape;879;p64"/>
          <p:cNvSpPr txBox="1">
            <a:spLocks noGrp="1"/>
          </p:cNvSpPr>
          <p:nvPr>
            <p:ph type="title"/>
          </p:nvPr>
        </p:nvSpPr>
        <p:spPr>
          <a:xfrm>
            <a:off x="1752600" y="946000"/>
            <a:ext cx="8686800" cy="967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1pPr>
            <a:lvl2pPr lvl="1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2pPr>
            <a:lvl3pPr lvl="2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3pPr>
            <a:lvl4pPr lvl="3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4pPr>
            <a:lvl5pPr lvl="4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5pPr>
            <a:lvl6pPr lvl="5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6pPr>
            <a:lvl7pPr lvl="6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7pPr>
            <a:lvl8pPr lvl="7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8pPr>
            <a:lvl9pPr lvl="8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cxnSp>
        <p:nvCxnSpPr>
          <p:cNvPr id="880" name="Google Shape;880;p64"/>
          <p:cNvCxnSpPr/>
          <p:nvPr/>
        </p:nvCxnSpPr>
        <p:spPr>
          <a:xfrm rot="10800000">
            <a:off x="447775" y="100"/>
            <a:ext cx="0" cy="886500"/>
          </a:xfrm>
          <a:prstGeom prst="straightConnector1">
            <a:avLst/>
          </a:prstGeom>
          <a:noFill/>
          <a:ln w="9525" cap="flat" cmpd="sng">
            <a:solidFill>
              <a:srgbClr val="EE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81" name="Google Shape;881;p64"/>
          <p:cNvCxnSpPr/>
          <p:nvPr/>
        </p:nvCxnSpPr>
        <p:spPr>
          <a:xfrm rot="10800000">
            <a:off x="447767" y="6401100"/>
            <a:ext cx="0" cy="456900"/>
          </a:xfrm>
          <a:prstGeom prst="straightConnector1">
            <a:avLst/>
          </a:prstGeom>
          <a:noFill/>
          <a:ln w="9525" cap="flat" cmpd="sng">
            <a:solidFill>
              <a:srgbClr val="EE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82" name="Google Shape;882;p64"/>
          <p:cNvSpPr txBox="1">
            <a:spLocks noGrp="1"/>
          </p:cNvSpPr>
          <p:nvPr>
            <p:ph type="sldNum" idx="12"/>
          </p:nvPr>
        </p:nvSpPr>
        <p:spPr>
          <a:xfrm>
            <a:off x="81975" y="6169556"/>
            <a:ext cx="731700" cy="14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1pPr>
            <a:lvl2pPr lvl="1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2pPr>
            <a:lvl3pPr lvl="2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3pPr>
            <a:lvl4pPr lvl="3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4pPr>
            <a:lvl5pPr lvl="4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5pPr>
            <a:lvl6pPr lvl="5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6pPr>
            <a:lvl7pPr lvl="6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7pPr>
            <a:lvl8pPr lvl="7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8pPr>
            <a:lvl9pPr lvl="8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883" name="Google Shape;883;p64"/>
          <p:cNvPicPr preferRelativeResize="0"/>
          <p:nvPr/>
        </p:nvPicPr>
        <p:blipFill rotWithShape="1">
          <a:blip r:embed="rId2">
            <a:alphaModFix/>
          </a:blip>
          <a:srcRect t="327" b="317"/>
          <a:stretch/>
        </p:blipFill>
        <p:spPr>
          <a:xfrm>
            <a:off x="10711279" y="6313250"/>
            <a:ext cx="975850" cy="228121"/>
          </a:xfrm>
          <a:prstGeom prst="rect">
            <a:avLst/>
          </a:prstGeom>
          <a:noFill/>
          <a:ln>
            <a:noFill/>
          </a:ln>
        </p:spPr>
      </p:pic>
      <p:sp>
        <p:nvSpPr>
          <p:cNvPr id="884" name="Google Shape;884;p64"/>
          <p:cNvSpPr txBox="1">
            <a:spLocks noGrp="1"/>
          </p:cNvSpPr>
          <p:nvPr>
            <p:ph type="subTitle" idx="1"/>
          </p:nvPr>
        </p:nvSpPr>
        <p:spPr>
          <a:xfrm>
            <a:off x="885050" y="6169550"/>
            <a:ext cx="9182700" cy="5595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1pPr>
            <a:lvl2pPr lvl="1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2pPr>
            <a:lvl3pPr lvl="2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3pPr>
            <a:lvl4pPr lvl="3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4pPr>
            <a:lvl5pPr lvl="4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5pPr>
            <a:lvl6pPr lvl="5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6pPr>
            <a:lvl7pPr lvl="6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7pPr>
            <a:lvl8pPr lvl="7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8pPr>
            <a:lvl9pPr lvl="8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erior white 22">
  <p:cSld name="CUSTOM_4_43">
    <p:spTree>
      <p:nvGrpSpPr>
        <p:cNvPr id="1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Google Shape;886;p65"/>
          <p:cNvSpPr txBox="1">
            <a:spLocks noGrp="1"/>
          </p:cNvSpPr>
          <p:nvPr>
            <p:ph type="title"/>
          </p:nvPr>
        </p:nvSpPr>
        <p:spPr>
          <a:xfrm>
            <a:off x="1752600" y="946000"/>
            <a:ext cx="8686800" cy="967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1pPr>
            <a:lvl2pPr lvl="1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2pPr>
            <a:lvl3pPr lvl="2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3pPr>
            <a:lvl4pPr lvl="3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4pPr>
            <a:lvl5pPr lvl="4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5pPr>
            <a:lvl6pPr lvl="5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6pPr>
            <a:lvl7pPr lvl="6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7pPr>
            <a:lvl8pPr lvl="7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8pPr>
            <a:lvl9pPr lvl="8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cxnSp>
        <p:nvCxnSpPr>
          <p:cNvPr id="887" name="Google Shape;887;p65"/>
          <p:cNvCxnSpPr/>
          <p:nvPr/>
        </p:nvCxnSpPr>
        <p:spPr>
          <a:xfrm rot="10800000">
            <a:off x="447775" y="100"/>
            <a:ext cx="0" cy="886500"/>
          </a:xfrm>
          <a:prstGeom prst="straightConnector1">
            <a:avLst/>
          </a:prstGeom>
          <a:noFill/>
          <a:ln w="9525" cap="flat" cmpd="sng">
            <a:solidFill>
              <a:srgbClr val="EE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88" name="Google Shape;888;p65"/>
          <p:cNvCxnSpPr/>
          <p:nvPr/>
        </p:nvCxnSpPr>
        <p:spPr>
          <a:xfrm rot="10800000">
            <a:off x="447767" y="6401100"/>
            <a:ext cx="0" cy="456900"/>
          </a:xfrm>
          <a:prstGeom prst="straightConnector1">
            <a:avLst/>
          </a:prstGeom>
          <a:noFill/>
          <a:ln w="9525" cap="flat" cmpd="sng">
            <a:solidFill>
              <a:srgbClr val="EE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89" name="Google Shape;889;p65"/>
          <p:cNvSpPr txBox="1">
            <a:spLocks noGrp="1"/>
          </p:cNvSpPr>
          <p:nvPr>
            <p:ph type="sldNum" idx="12"/>
          </p:nvPr>
        </p:nvSpPr>
        <p:spPr>
          <a:xfrm>
            <a:off x="81975" y="6169556"/>
            <a:ext cx="731700" cy="14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1pPr>
            <a:lvl2pPr lvl="1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2pPr>
            <a:lvl3pPr lvl="2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3pPr>
            <a:lvl4pPr lvl="3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4pPr>
            <a:lvl5pPr lvl="4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5pPr>
            <a:lvl6pPr lvl="5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6pPr>
            <a:lvl7pPr lvl="6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7pPr>
            <a:lvl8pPr lvl="7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8pPr>
            <a:lvl9pPr lvl="8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890" name="Google Shape;890;p65"/>
          <p:cNvPicPr preferRelativeResize="0"/>
          <p:nvPr/>
        </p:nvPicPr>
        <p:blipFill rotWithShape="1">
          <a:blip r:embed="rId2">
            <a:alphaModFix/>
          </a:blip>
          <a:srcRect t="327" b="317"/>
          <a:stretch/>
        </p:blipFill>
        <p:spPr>
          <a:xfrm>
            <a:off x="10711279" y="6313250"/>
            <a:ext cx="975850" cy="228121"/>
          </a:xfrm>
          <a:prstGeom prst="rect">
            <a:avLst/>
          </a:prstGeom>
          <a:noFill/>
          <a:ln>
            <a:noFill/>
          </a:ln>
        </p:spPr>
      </p:pic>
      <p:sp>
        <p:nvSpPr>
          <p:cNvPr id="891" name="Google Shape;891;p65"/>
          <p:cNvSpPr txBox="1"/>
          <p:nvPr/>
        </p:nvSpPr>
        <p:spPr>
          <a:xfrm>
            <a:off x="519633" y="200"/>
            <a:ext cx="11672400" cy="40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endParaRPr sz="1900">
              <a:latin typeface="Overpass-Light"/>
              <a:ea typeface="Overpass-Light"/>
              <a:cs typeface="Overpass-Light"/>
              <a:sym typeface="Overpass Light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endParaRPr sz="1900">
              <a:latin typeface="Overpass-Light"/>
              <a:ea typeface="Overpass-Light"/>
              <a:cs typeface="Overpass-Light"/>
              <a:sym typeface="Overpass Light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endParaRPr sz="1900">
              <a:latin typeface="Overpass-Light"/>
              <a:ea typeface="Overpass-Light"/>
              <a:cs typeface="Overpass-Light"/>
              <a:sym typeface="Overpass Light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endParaRPr sz="1900">
              <a:latin typeface="Overpass-Light"/>
              <a:ea typeface="Overpass-Light"/>
              <a:cs typeface="Overpass-Light"/>
              <a:sym typeface="Overpass Light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endParaRPr sz="1900">
              <a:latin typeface="Overpass-Light"/>
              <a:ea typeface="Overpass-Light"/>
              <a:cs typeface="Overpass-Light"/>
              <a:sym typeface="Overpass Light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endParaRPr sz="1900">
              <a:latin typeface="Overpass-Light"/>
              <a:ea typeface="Overpass-Light"/>
              <a:cs typeface="Overpass-Light"/>
              <a:sym typeface="Overpass Light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endParaRPr sz="1900">
              <a:latin typeface="Overpass-Light"/>
              <a:ea typeface="Overpass-Light"/>
              <a:cs typeface="Overpass-Light"/>
              <a:sym typeface="Overpass Light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endParaRPr sz="1900">
              <a:latin typeface="Overpass-Light"/>
              <a:ea typeface="Overpass-Light"/>
              <a:cs typeface="Overpass-Light"/>
              <a:sym typeface="Overpass Light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endParaRPr sz="1900">
              <a:latin typeface="Overpass-Light"/>
              <a:ea typeface="Overpass-Light"/>
              <a:cs typeface="Overpass-Light"/>
              <a:sym typeface="Overpass Light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666666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What's new in OpenShift 4.3</a:t>
            </a:r>
            <a:endParaRPr sz="800">
              <a:solidFill>
                <a:srgbClr val="666666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erior white 23">
  <p:cSld name="CUSTOM_4_44">
    <p:spTree>
      <p:nvGrpSpPr>
        <p:cNvPr id="1" name="Shape 8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3" name="Google Shape;893;p66"/>
          <p:cNvSpPr txBox="1">
            <a:spLocks noGrp="1"/>
          </p:cNvSpPr>
          <p:nvPr>
            <p:ph type="title"/>
          </p:nvPr>
        </p:nvSpPr>
        <p:spPr>
          <a:xfrm>
            <a:off x="1752600" y="946000"/>
            <a:ext cx="8686800" cy="967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1pPr>
            <a:lvl2pPr lvl="1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2pPr>
            <a:lvl3pPr lvl="2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3pPr>
            <a:lvl4pPr lvl="3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4pPr>
            <a:lvl5pPr lvl="4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5pPr>
            <a:lvl6pPr lvl="5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6pPr>
            <a:lvl7pPr lvl="6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7pPr>
            <a:lvl8pPr lvl="7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8pPr>
            <a:lvl9pPr lvl="8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cxnSp>
        <p:nvCxnSpPr>
          <p:cNvPr id="894" name="Google Shape;894;p66"/>
          <p:cNvCxnSpPr/>
          <p:nvPr/>
        </p:nvCxnSpPr>
        <p:spPr>
          <a:xfrm rot="10800000">
            <a:off x="447775" y="100"/>
            <a:ext cx="0" cy="886500"/>
          </a:xfrm>
          <a:prstGeom prst="straightConnector1">
            <a:avLst/>
          </a:prstGeom>
          <a:noFill/>
          <a:ln w="9525" cap="flat" cmpd="sng">
            <a:solidFill>
              <a:srgbClr val="EE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95" name="Google Shape;895;p66"/>
          <p:cNvSpPr txBox="1">
            <a:spLocks noGrp="1"/>
          </p:cNvSpPr>
          <p:nvPr>
            <p:ph type="subTitle" idx="1"/>
          </p:nvPr>
        </p:nvSpPr>
        <p:spPr>
          <a:xfrm>
            <a:off x="447775" y="55441"/>
            <a:ext cx="5148900" cy="816300"/>
          </a:xfrm>
          <a:prstGeom prst="rect">
            <a:avLst/>
          </a:prstGeom>
        </p:spPr>
        <p:txBody>
          <a:bodyPr spcFirstLastPara="1" wrap="square" lIns="438900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9pPr>
          </a:lstStyle>
          <a:p>
            <a:endParaRPr/>
          </a:p>
        </p:txBody>
      </p:sp>
      <p:cxnSp>
        <p:nvCxnSpPr>
          <p:cNvPr id="896" name="Google Shape;896;p66"/>
          <p:cNvCxnSpPr/>
          <p:nvPr/>
        </p:nvCxnSpPr>
        <p:spPr>
          <a:xfrm rot="10800000">
            <a:off x="447767" y="6401100"/>
            <a:ext cx="0" cy="456900"/>
          </a:xfrm>
          <a:prstGeom prst="straightConnector1">
            <a:avLst/>
          </a:prstGeom>
          <a:noFill/>
          <a:ln w="9525" cap="flat" cmpd="sng">
            <a:solidFill>
              <a:srgbClr val="EE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97" name="Google Shape;897;p66"/>
          <p:cNvSpPr txBox="1">
            <a:spLocks noGrp="1"/>
          </p:cNvSpPr>
          <p:nvPr>
            <p:ph type="sldNum" idx="12"/>
          </p:nvPr>
        </p:nvSpPr>
        <p:spPr>
          <a:xfrm>
            <a:off x="81975" y="6169556"/>
            <a:ext cx="731700" cy="14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1pPr>
            <a:lvl2pPr lvl="1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2pPr>
            <a:lvl3pPr lvl="2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3pPr>
            <a:lvl4pPr lvl="3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4pPr>
            <a:lvl5pPr lvl="4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5pPr>
            <a:lvl6pPr lvl="5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6pPr>
            <a:lvl7pPr lvl="6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7pPr>
            <a:lvl8pPr lvl="7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8pPr>
            <a:lvl9pPr lvl="8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898" name="Google Shape;898;p66"/>
          <p:cNvPicPr preferRelativeResize="0"/>
          <p:nvPr/>
        </p:nvPicPr>
        <p:blipFill rotWithShape="1">
          <a:blip r:embed="rId2">
            <a:alphaModFix/>
          </a:blip>
          <a:srcRect t="327" b="317"/>
          <a:stretch/>
        </p:blipFill>
        <p:spPr>
          <a:xfrm>
            <a:off x="10711279" y="6313250"/>
            <a:ext cx="975850" cy="228121"/>
          </a:xfrm>
          <a:prstGeom prst="rect">
            <a:avLst/>
          </a:prstGeom>
          <a:noFill/>
          <a:ln>
            <a:noFill/>
          </a:ln>
        </p:spPr>
      </p:pic>
      <p:sp>
        <p:nvSpPr>
          <p:cNvPr id="899" name="Google Shape;899;p66"/>
          <p:cNvSpPr txBox="1">
            <a:spLocks noGrp="1"/>
          </p:cNvSpPr>
          <p:nvPr>
            <p:ph type="subTitle" idx="2"/>
          </p:nvPr>
        </p:nvSpPr>
        <p:spPr>
          <a:xfrm>
            <a:off x="885050" y="6169550"/>
            <a:ext cx="9182700" cy="5595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1pPr>
            <a:lvl2pPr lvl="1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2pPr>
            <a:lvl3pPr lvl="2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3pPr>
            <a:lvl4pPr lvl="3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4pPr>
            <a:lvl5pPr lvl="4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5pPr>
            <a:lvl6pPr lvl="5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6pPr>
            <a:lvl7pPr lvl="6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7pPr>
            <a:lvl8pPr lvl="7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8pPr>
            <a:lvl9pPr lvl="8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erior white 24">
  <p:cSld name="CUSTOM_4_45">
    <p:spTree>
      <p:nvGrpSpPr>
        <p:cNvPr id="1" name="Shape 9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" name="Google Shape;901;p67"/>
          <p:cNvSpPr txBox="1">
            <a:spLocks noGrp="1"/>
          </p:cNvSpPr>
          <p:nvPr>
            <p:ph type="title"/>
          </p:nvPr>
        </p:nvSpPr>
        <p:spPr>
          <a:xfrm>
            <a:off x="1752600" y="946000"/>
            <a:ext cx="8686800" cy="967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1pPr>
            <a:lvl2pPr lvl="1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2pPr>
            <a:lvl3pPr lvl="2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3pPr>
            <a:lvl4pPr lvl="3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4pPr>
            <a:lvl5pPr lvl="4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5pPr>
            <a:lvl6pPr lvl="5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6pPr>
            <a:lvl7pPr lvl="6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7pPr>
            <a:lvl8pPr lvl="7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8pPr>
            <a:lvl9pPr lvl="8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cxnSp>
        <p:nvCxnSpPr>
          <p:cNvPr id="902" name="Google Shape;902;p67"/>
          <p:cNvCxnSpPr/>
          <p:nvPr/>
        </p:nvCxnSpPr>
        <p:spPr>
          <a:xfrm rot="10800000">
            <a:off x="447775" y="100"/>
            <a:ext cx="0" cy="886500"/>
          </a:xfrm>
          <a:prstGeom prst="straightConnector1">
            <a:avLst/>
          </a:prstGeom>
          <a:noFill/>
          <a:ln w="9525" cap="flat" cmpd="sng">
            <a:solidFill>
              <a:srgbClr val="EE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03" name="Google Shape;903;p67"/>
          <p:cNvSpPr txBox="1">
            <a:spLocks noGrp="1"/>
          </p:cNvSpPr>
          <p:nvPr>
            <p:ph type="subTitle" idx="1"/>
          </p:nvPr>
        </p:nvSpPr>
        <p:spPr>
          <a:xfrm>
            <a:off x="447775" y="55441"/>
            <a:ext cx="5148900" cy="816300"/>
          </a:xfrm>
          <a:prstGeom prst="rect">
            <a:avLst/>
          </a:prstGeom>
        </p:spPr>
        <p:txBody>
          <a:bodyPr spcFirstLastPara="1" wrap="square" lIns="438900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9pPr>
          </a:lstStyle>
          <a:p>
            <a:endParaRPr/>
          </a:p>
        </p:txBody>
      </p:sp>
      <p:cxnSp>
        <p:nvCxnSpPr>
          <p:cNvPr id="904" name="Google Shape;904;p67"/>
          <p:cNvCxnSpPr/>
          <p:nvPr/>
        </p:nvCxnSpPr>
        <p:spPr>
          <a:xfrm rot="10800000">
            <a:off x="447767" y="6401100"/>
            <a:ext cx="0" cy="456900"/>
          </a:xfrm>
          <a:prstGeom prst="straightConnector1">
            <a:avLst/>
          </a:prstGeom>
          <a:noFill/>
          <a:ln w="9525" cap="flat" cmpd="sng">
            <a:solidFill>
              <a:srgbClr val="EE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05" name="Google Shape;905;p67"/>
          <p:cNvSpPr txBox="1">
            <a:spLocks noGrp="1"/>
          </p:cNvSpPr>
          <p:nvPr>
            <p:ph type="sldNum" idx="12"/>
          </p:nvPr>
        </p:nvSpPr>
        <p:spPr>
          <a:xfrm>
            <a:off x="81975" y="6169556"/>
            <a:ext cx="731700" cy="14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1pPr>
            <a:lvl2pPr lvl="1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2pPr>
            <a:lvl3pPr lvl="2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3pPr>
            <a:lvl4pPr lvl="3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4pPr>
            <a:lvl5pPr lvl="4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5pPr>
            <a:lvl6pPr lvl="5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6pPr>
            <a:lvl7pPr lvl="6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7pPr>
            <a:lvl8pPr lvl="7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8pPr>
            <a:lvl9pPr lvl="8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906" name="Google Shape;906;p67"/>
          <p:cNvPicPr preferRelativeResize="0"/>
          <p:nvPr/>
        </p:nvPicPr>
        <p:blipFill rotWithShape="1">
          <a:blip r:embed="rId2">
            <a:alphaModFix/>
          </a:blip>
          <a:srcRect t="327" b="317"/>
          <a:stretch/>
        </p:blipFill>
        <p:spPr>
          <a:xfrm>
            <a:off x="10711279" y="6313250"/>
            <a:ext cx="975850" cy="228121"/>
          </a:xfrm>
          <a:prstGeom prst="rect">
            <a:avLst/>
          </a:prstGeom>
          <a:noFill/>
          <a:ln>
            <a:noFill/>
          </a:ln>
        </p:spPr>
      </p:pic>
      <p:sp>
        <p:nvSpPr>
          <p:cNvPr id="907" name="Google Shape;907;p67"/>
          <p:cNvSpPr txBox="1">
            <a:spLocks noGrp="1"/>
          </p:cNvSpPr>
          <p:nvPr>
            <p:ph type="subTitle" idx="2"/>
          </p:nvPr>
        </p:nvSpPr>
        <p:spPr>
          <a:xfrm>
            <a:off x="885050" y="6169550"/>
            <a:ext cx="9182700" cy="5595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1pPr>
            <a:lvl2pPr lvl="1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2pPr>
            <a:lvl3pPr lvl="2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3pPr>
            <a:lvl4pPr lvl="3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4pPr>
            <a:lvl5pPr lvl="4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5pPr>
            <a:lvl6pPr lvl="5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6pPr>
            <a:lvl7pPr lvl="6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7pPr>
            <a:lvl8pPr lvl="7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8pPr>
            <a:lvl9pPr lvl="8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erior white 25">
  <p:cSld name="CUSTOM_4_46">
    <p:spTree>
      <p:nvGrpSpPr>
        <p:cNvPr id="1" name="Shape 9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9" name="Google Shape;909;p68"/>
          <p:cNvSpPr txBox="1">
            <a:spLocks noGrp="1"/>
          </p:cNvSpPr>
          <p:nvPr>
            <p:ph type="title"/>
          </p:nvPr>
        </p:nvSpPr>
        <p:spPr>
          <a:xfrm>
            <a:off x="1752600" y="946000"/>
            <a:ext cx="8686800" cy="967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1pPr>
            <a:lvl2pPr lvl="1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2pPr>
            <a:lvl3pPr lvl="2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3pPr>
            <a:lvl4pPr lvl="3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4pPr>
            <a:lvl5pPr lvl="4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5pPr>
            <a:lvl6pPr lvl="5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6pPr>
            <a:lvl7pPr lvl="6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7pPr>
            <a:lvl8pPr lvl="7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8pPr>
            <a:lvl9pPr lvl="8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cxnSp>
        <p:nvCxnSpPr>
          <p:cNvPr id="910" name="Google Shape;910;p68"/>
          <p:cNvCxnSpPr/>
          <p:nvPr/>
        </p:nvCxnSpPr>
        <p:spPr>
          <a:xfrm rot="10800000">
            <a:off x="447775" y="100"/>
            <a:ext cx="0" cy="886500"/>
          </a:xfrm>
          <a:prstGeom prst="straightConnector1">
            <a:avLst/>
          </a:prstGeom>
          <a:noFill/>
          <a:ln w="9525" cap="flat" cmpd="sng">
            <a:solidFill>
              <a:srgbClr val="EE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11" name="Google Shape;911;p68"/>
          <p:cNvSpPr txBox="1">
            <a:spLocks noGrp="1"/>
          </p:cNvSpPr>
          <p:nvPr>
            <p:ph type="subTitle" idx="1"/>
          </p:nvPr>
        </p:nvSpPr>
        <p:spPr>
          <a:xfrm>
            <a:off x="447775" y="55441"/>
            <a:ext cx="5148900" cy="816300"/>
          </a:xfrm>
          <a:prstGeom prst="rect">
            <a:avLst/>
          </a:prstGeom>
        </p:spPr>
        <p:txBody>
          <a:bodyPr spcFirstLastPara="1" wrap="square" lIns="438900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9pPr>
          </a:lstStyle>
          <a:p>
            <a:endParaRPr/>
          </a:p>
        </p:txBody>
      </p:sp>
      <p:cxnSp>
        <p:nvCxnSpPr>
          <p:cNvPr id="912" name="Google Shape;912;p68"/>
          <p:cNvCxnSpPr/>
          <p:nvPr/>
        </p:nvCxnSpPr>
        <p:spPr>
          <a:xfrm rot="10800000">
            <a:off x="447767" y="6401100"/>
            <a:ext cx="0" cy="456900"/>
          </a:xfrm>
          <a:prstGeom prst="straightConnector1">
            <a:avLst/>
          </a:prstGeom>
          <a:noFill/>
          <a:ln w="9525" cap="flat" cmpd="sng">
            <a:solidFill>
              <a:srgbClr val="EE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13" name="Google Shape;913;p68"/>
          <p:cNvSpPr txBox="1">
            <a:spLocks noGrp="1"/>
          </p:cNvSpPr>
          <p:nvPr>
            <p:ph type="sldNum" idx="12"/>
          </p:nvPr>
        </p:nvSpPr>
        <p:spPr>
          <a:xfrm>
            <a:off x="81975" y="6169556"/>
            <a:ext cx="731700" cy="14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1pPr>
            <a:lvl2pPr lvl="1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2pPr>
            <a:lvl3pPr lvl="2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3pPr>
            <a:lvl4pPr lvl="3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4pPr>
            <a:lvl5pPr lvl="4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5pPr>
            <a:lvl6pPr lvl="5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6pPr>
            <a:lvl7pPr lvl="6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7pPr>
            <a:lvl8pPr lvl="7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8pPr>
            <a:lvl9pPr lvl="8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914" name="Google Shape;914;p68"/>
          <p:cNvPicPr preferRelativeResize="0"/>
          <p:nvPr/>
        </p:nvPicPr>
        <p:blipFill rotWithShape="1">
          <a:blip r:embed="rId2">
            <a:alphaModFix/>
          </a:blip>
          <a:srcRect t="327" b="317"/>
          <a:stretch/>
        </p:blipFill>
        <p:spPr>
          <a:xfrm>
            <a:off x="10711279" y="6313250"/>
            <a:ext cx="975850" cy="228121"/>
          </a:xfrm>
          <a:prstGeom prst="rect">
            <a:avLst/>
          </a:prstGeom>
          <a:noFill/>
          <a:ln>
            <a:noFill/>
          </a:ln>
        </p:spPr>
      </p:pic>
      <p:sp>
        <p:nvSpPr>
          <p:cNvPr id="915" name="Google Shape;915;p68"/>
          <p:cNvSpPr txBox="1">
            <a:spLocks noGrp="1"/>
          </p:cNvSpPr>
          <p:nvPr>
            <p:ph type="subTitle" idx="2"/>
          </p:nvPr>
        </p:nvSpPr>
        <p:spPr>
          <a:xfrm>
            <a:off x="885050" y="6169550"/>
            <a:ext cx="9182700" cy="5595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1pPr>
            <a:lvl2pPr lvl="1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2pPr>
            <a:lvl3pPr lvl="2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3pPr>
            <a:lvl4pPr lvl="3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4pPr>
            <a:lvl5pPr lvl="4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5pPr>
            <a:lvl6pPr lvl="5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6pPr>
            <a:lvl7pPr lvl="6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7pPr>
            <a:lvl8pPr lvl="7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8pPr>
            <a:lvl9pPr lvl="8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erior white 26">
  <p:cSld name="CUSTOM_4_47">
    <p:spTree>
      <p:nvGrpSpPr>
        <p:cNvPr id="1" name="Shape 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7" name="Google Shape;917;p69"/>
          <p:cNvSpPr txBox="1">
            <a:spLocks noGrp="1"/>
          </p:cNvSpPr>
          <p:nvPr>
            <p:ph type="title"/>
          </p:nvPr>
        </p:nvSpPr>
        <p:spPr>
          <a:xfrm>
            <a:off x="1752600" y="946000"/>
            <a:ext cx="8686800" cy="967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1pPr>
            <a:lvl2pPr lvl="1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2pPr>
            <a:lvl3pPr lvl="2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3pPr>
            <a:lvl4pPr lvl="3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4pPr>
            <a:lvl5pPr lvl="4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5pPr>
            <a:lvl6pPr lvl="5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6pPr>
            <a:lvl7pPr lvl="6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7pPr>
            <a:lvl8pPr lvl="7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8pPr>
            <a:lvl9pPr lvl="8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cxnSp>
        <p:nvCxnSpPr>
          <p:cNvPr id="918" name="Google Shape;918;p69"/>
          <p:cNvCxnSpPr/>
          <p:nvPr/>
        </p:nvCxnSpPr>
        <p:spPr>
          <a:xfrm rot="10800000">
            <a:off x="447775" y="100"/>
            <a:ext cx="0" cy="886500"/>
          </a:xfrm>
          <a:prstGeom prst="straightConnector1">
            <a:avLst/>
          </a:prstGeom>
          <a:noFill/>
          <a:ln w="9525" cap="flat" cmpd="sng">
            <a:solidFill>
              <a:srgbClr val="EE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19" name="Google Shape;919;p69"/>
          <p:cNvSpPr txBox="1">
            <a:spLocks noGrp="1"/>
          </p:cNvSpPr>
          <p:nvPr>
            <p:ph type="subTitle" idx="1"/>
          </p:nvPr>
        </p:nvSpPr>
        <p:spPr>
          <a:xfrm>
            <a:off x="447775" y="55441"/>
            <a:ext cx="5148900" cy="816300"/>
          </a:xfrm>
          <a:prstGeom prst="rect">
            <a:avLst/>
          </a:prstGeom>
        </p:spPr>
        <p:txBody>
          <a:bodyPr spcFirstLastPara="1" wrap="square" lIns="438900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9pPr>
          </a:lstStyle>
          <a:p>
            <a:endParaRPr/>
          </a:p>
        </p:txBody>
      </p:sp>
      <p:cxnSp>
        <p:nvCxnSpPr>
          <p:cNvPr id="920" name="Google Shape;920;p69"/>
          <p:cNvCxnSpPr/>
          <p:nvPr/>
        </p:nvCxnSpPr>
        <p:spPr>
          <a:xfrm rot="10800000">
            <a:off x="447767" y="6401100"/>
            <a:ext cx="0" cy="456900"/>
          </a:xfrm>
          <a:prstGeom prst="straightConnector1">
            <a:avLst/>
          </a:prstGeom>
          <a:noFill/>
          <a:ln w="9525" cap="flat" cmpd="sng">
            <a:solidFill>
              <a:srgbClr val="EE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21" name="Google Shape;921;p69"/>
          <p:cNvSpPr txBox="1">
            <a:spLocks noGrp="1"/>
          </p:cNvSpPr>
          <p:nvPr>
            <p:ph type="sldNum" idx="12"/>
          </p:nvPr>
        </p:nvSpPr>
        <p:spPr>
          <a:xfrm>
            <a:off x="81975" y="6169556"/>
            <a:ext cx="731700" cy="14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1pPr>
            <a:lvl2pPr lvl="1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2pPr>
            <a:lvl3pPr lvl="2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3pPr>
            <a:lvl4pPr lvl="3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4pPr>
            <a:lvl5pPr lvl="4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5pPr>
            <a:lvl6pPr lvl="5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6pPr>
            <a:lvl7pPr lvl="6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7pPr>
            <a:lvl8pPr lvl="7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8pPr>
            <a:lvl9pPr lvl="8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922" name="Google Shape;922;p69"/>
          <p:cNvPicPr preferRelativeResize="0"/>
          <p:nvPr/>
        </p:nvPicPr>
        <p:blipFill rotWithShape="1">
          <a:blip r:embed="rId2">
            <a:alphaModFix/>
          </a:blip>
          <a:srcRect t="327" b="317"/>
          <a:stretch/>
        </p:blipFill>
        <p:spPr>
          <a:xfrm>
            <a:off x="10711279" y="6313250"/>
            <a:ext cx="975850" cy="228121"/>
          </a:xfrm>
          <a:prstGeom prst="rect">
            <a:avLst/>
          </a:prstGeom>
          <a:noFill/>
          <a:ln>
            <a:noFill/>
          </a:ln>
        </p:spPr>
      </p:pic>
      <p:sp>
        <p:nvSpPr>
          <p:cNvPr id="923" name="Google Shape;923;p69"/>
          <p:cNvSpPr txBox="1">
            <a:spLocks noGrp="1"/>
          </p:cNvSpPr>
          <p:nvPr>
            <p:ph type="subTitle" idx="2"/>
          </p:nvPr>
        </p:nvSpPr>
        <p:spPr>
          <a:xfrm>
            <a:off x="885050" y="6169550"/>
            <a:ext cx="9182700" cy="5595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1pPr>
            <a:lvl2pPr lvl="1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2pPr>
            <a:lvl3pPr lvl="2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3pPr>
            <a:lvl4pPr lvl="3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4pPr>
            <a:lvl5pPr lvl="4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5pPr>
            <a:lvl6pPr lvl="5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6pPr>
            <a:lvl7pPr lvl="6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7pPr>
            <a:lvl8pPr lvl="7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8pPr>
            <a:lvl9pPr lvl="8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erior white 27">
  <p:cSld name="CUSTOM_4_48">
    <p:spTree>
      <p:nvGrpSpPr>
        <p:cNvPr id="1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Google Shape;925;p70"/>
          <p:cNvSpPr txBox="1">
            <a:spLocks noGrp="1"/>
          </p:cNvSpPr>
          <p:nvPr>
            <p:ph type="title"/>
          </p:nvPr>
        </p:nvSpPr>
        <p:spPr>
          <a:xfrm>
            <a:off x="1752600" y="946000"/>
            <a:ext cx="8686800" cy="967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1pPr>
            <a:lvl2pPr lvl="1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2pPr>
            <a:lvl3pPr lvl="2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3pPr>
            <a:lvl4pPr lvl="3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4pPr>
            <a:lvl5pPr lvl="4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5pPr>
            <a:lvl6pPr lvl="5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6pPr>
            <a:lvl7pPr lvl="6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7pPr>
            <a:lvl8pPr lvl="7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8pPr>
            <a:lvl9pPr lvl="8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cxnSp>
        <p:nvCxnSpPr>
          <p:cNvPr id="926" name="Google Shape;926;p70"/>
          <p:cNvCxnSpPr/>
          <p:nvPr/>
        </p:nvCxnSpPr>
        <p:spPr>
          <a:xfrm rot="10800000">
            <a:off x="447775" y="100"/>
            <a:ext cx="0" cy="886500"/>
          </a:xfrm>
          <a:prstGeom prst="straightConnector1">
            <a:avLst/>
          </a:prstGeom>
          <a:noFill/>
          <a:ln w="9525" cap="flat" cmpd="sng">
            <a:solidFill>
              <a:srgbClr val="EE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27" name="Google Shape;927;p70"/>
          <p:cNvSpPr txBox="1">
            <a:spLocks noGrp="1"/>
          </p:cNvSpPr>
          <p:nvPr>
            <p:ph type="subTitle" idx="1"/>
          </p:nvPr>
        </p:nvSpPr>
        <p:spPr>
          <a:xfrm>
            <a:off x="447775" y="55441"/>
            <a:ext cx="5148900" cy="816300"/>
          </a:xfrm>
          <a:prstGeom prst="rect">
            <a:avLst/>
          </a:prstGeom>
        </p:spPr>
        <p:txBody>
          <a:bodyPr spcFirstLastPara="1" wrap="square" lIns="438900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9pPr>
          </a:lstStyle>
          <a:p>
            <a:endParaRPr/>
          </a:p>
        </p:txBody>
      </p:sp>
      <p:cxnSp>
        <p:nvCxnSpPr>
          <p:cNvPr id="928" name="Google Shape;928;p70"/>
          <p:cNvCxnSpPr/>
          <p:nvPr/>
        </p:nvCxnSpPr>
        <p:spPr>
          <a:xfrm rot="10800000">
            <a:off x="447767" y="6401100"/>
            <a:ext cx="0" cy="456900"/>
          </a:xfrm>
          <a:prstGeom prst="straightConnector1">
            <a:avLst/>
          </a:prstGeom>
          <a:noFill/>
          <a:ln w="9525" cap="flat" cmpd="sng">
            <a:solidFill>
              <a:srgbClr val="EE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29" name="Google Shape;929;p70"/>
          <p:cNvSpPr txBox="1">
            <a:spLocks noGrp="1"/>
          </p:cNvSpPr>
          <p:nvPr>
            <p:ph type="sldNum" idx="12"/>
          </p:nvPr>
        </p:nvSpPr>
        <p:spPr>
          <a:xfrm>
            <a:off x="81975" y="6169556"/>
            <a:ext cx="731700" cy="14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1pPr>
            <a:lvl2pPr lvl="1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2pPr>
            <a:lvl3pPr lvl="2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3pPr>
            <a:lvl4pPr lvl="3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4pPr>
            <a:lvl5pPr lvl="4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5pPr>
            <a:lvl6pPr lvl="5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6pPr>
            <a:lvl7pPr lvl="6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7pPr>
            <a:lvl8pPr lvl="7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8pPr>
            <a:lvl9pPr lvl="8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930" name="Google Shape;930;p70"/>
          <p:cNvPicPr preferRelativeResize="0"/>
          <p:nvPr/>
        </p:nvPicPr>
        <p:blipFill rotWithShape="1">
          <a:blip r:embed="rId2">
            <a:alphaModFix/>
          </a:blip>
          <a:srcRect t="327" b="317"/>
          <a:stretch/>
        </p:blipFill>
        <p:spPr>
          <a:xfrm>
            <a:off x="10711279" y="6313250"/>
            <a:ext cx="975850" cy="228121"/>
          </a:xfrm>
          <a:prstGeom prst="rect">
            <a:avLst/>
          </a:prstGeom>
          <a:noFill/>
          <a:ln>
            <a:noFill/>
          </a:ln>
        </p:spPr>
      </p:pic>
      <p:sp>
        <p:nvSpPr>
          <p:cNvPr id="931" name="Google Shape;931;p70"/>
          <p:cNvSpPr txBox="1">
            <a:spLocks noGrp="1"/>
          </p:cNvSpPr>
          <p:nvPr>
            <p:ph type="subTitle" idx="2"/>
          </p:nvPr>
        </p:nvSpPr>
        <p:spPr>
          <a:xfrm>
            <a:off x="885050" y="6169550"/>
            <a:ext cx="9182700" cy="5595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1pPr>
            <a:lvl2pPr lvl="1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2pPr>
            <a:lvl3pPr lvl="2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3pPr>
            <a:lvl4pPr lvl="3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4pPr>
            <a:lvl5pPr lvl="4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5pPr>
            <a:lvl6pPr lvl="5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6pPr>
            <a:lvl7pPr lvl="6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7pPr>
            <a:lvl8pPr lvl="7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8pPr>
            <a:lvl9pPr lvl="8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erior white 28">
  <p:cSld name="CUSTOM_4_49">
    <p:spTree>
      <p:nvGrpSpPr>
        <p:cNvPr id="1" name="Shape 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3" name="Google Shape;933;p71"/>
          <p:cNvSpPr txBox="1">
            <a:spLocks noGrp="1"/>
          </p:cNvSpPr>
          <p:nvPr>
            <p:ph type="title"/>
          </p:nvPr>
        </p:nvSpPr>
        <p:spPr>
          <a:xfrm>
            <a:off x="1752600" y="946000"/>
            <a:ext cx="8686800" cy="967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1pPr>
            <a:lvl2pPr lvl="1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2pPr>
            <a:lvl3pPr lvl="2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3pPr>
            <a:lvl4pPr lvl="3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4pPr>
            <a:lvl5pPr lvl="4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5pPr>
            <a:lvl6pPr lvl="5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6pPr>
            <a:lvl7pPr lvl="6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7pPr>
            <a:lvl8pPr lvl="7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8pPr>
            <a:lvl9pPr lvl="8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cxnSp>
        <p:nvCxnSpPr>
          <p:cNvPr id="934" name="Google Shape;934;p71"/>
          <p:cNvCxnSpPr/>
          <p:nvPr/>
        </p:nvCxnSpPr>
        <p:spPr>
          <a:xfrm rot="10800000">
            <a:off x="447775" y="100"/>
            <a:ext cx="0" cy="886500"/>
          </a:xfrm>
          <a:prstGeom prst="straightConnector1">
            <a:avLst/>
          </a:prstGeom>
          <a:noFill/>
          <a:ln w="9525" cap="flat" cmpd="sng">
            <a:solidFill>
              <a:srgbClr val="EE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35" name="Google Shape;935;p71"/>
          <p:cNvSpPr txBox="1">
            <a:spLocks noGrp="1"/>
          </p:cNvSpPr>
          <p:nvPr>
            <p:ph type="subTitle" idx="1"/>
          </p:nvPr>
        </p:nvSpPr>
        <p:spPr>
          <a:xfrm>
            <a:off x="447775" y="55441"/>
            <a:ext cx="5148900" cy="816300"/>
          </a:xfrm>
          <a:prstGeom prst="rect">
            <a:avLst/>
          </a:prstGeom>
        </p:spPr>
        <p:txBody>
          <a:bodyPr spcFirstLastPara="1" wrap="square" lIns="438900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9pPr>
          </a:lstStyle>
          <a:p>
            <a:endParaRPr/>
          </a:p>
        </p:txBody>
      </p:sp>
      <p:cxnSp>
        <p:nvCxnSpPr>
          <p:cNvPr id="936" name="Google Shape;936;p71"/>
          <p:cNvCxnSpPr/>
          <p:nvPr/>
        </p:nvCxnSpPr>
        <p:spPr>
          <a:xfrm rot="10800000">
            <a:off x="447767" y="6401100"/>
            <a:ext cx="0" cy="456900"/>
          </a:xfrm>
          <a:prstGeom prst="straightConnector1">
            <a:avLst/>
          </a:prstGeom>
          <a:noFill/>
          <a:ln w="9525" cap="flat" cmpd="sng">
            <a:solidFill>
              <a:srgbClr val="EE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37" name="Google Shape;937;p71"/>
          <p:cNvSpPr txBox="1">
            <a:spLocks noGrp="1"/>
          </p:cNvSpPr>
          <p:nvPr>
            <p:ph type="sldNum" idx="12"/>
          </p:nvPr>
        </p:nvSpPr>
        <p:spPr>
          <a:xfrm>
            <a:off x="81975" y="6169556"/>
            <a:ext cx="731700" cy="14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1pPr>
            <a:lvl2pPr lvl="1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2pPr>
            <a:lvl3pPr lvl="2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3pPr>
            <a:lvl4pPr lvl="3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4pPr>
            <a:lvl5pPr lvl="4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5pPr>
            <a:lvl6pPr lvl="5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6pPr>
            <a:lvl7pPr lvl="6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7pPr>
            <a:lvl8pPr lvl="7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8pPr>
            <a:lvl9pPr lvl="8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938" name="Google Shape;938;p71"/>
          <p:cNvPicPr preferRelativeResize="0"/>
          <p:nvPr/>
        </p:nvPicPr>
        <p:blipFill rotWithShape="1">
          <a:blip r:embed="rId2">
            <a:alphaModFix/>
          </a:blip>
          <a:srcRect t="327" b="317"/>
          <a:stretch/>
        </p:blipFill>
        <p:spPr>
          <a:xfrm>
            <a:off x="10711279" y="6313250"/>
            <a:ext cx="975850" cy="228121"/>
          </a:xfrm>
          <a:prstGeom prst="rect">
            <a:avLst/>
          </a:prstGeom>
          <a:noFill/>
          <a:ln>
            <a:noFill/>
          </a:ln>
        </p:spPr>
      </p:pic>
      <p:sp>
        <p:nvSpPr>
          <p:cNvPr id="939" name="Google Shape;939;p71"/>
          <p:cNvSpPr txBox="1">
            <a:spLocks noGrp="1"/>
          </p:cNvSpPr>
          <p:nvPr>
            <p:ph type="subTitle" idx="2"/>
          </p:nvPr>
        </p:nvSpPr>
        <p:spPr>
          <a:xfrm>
            <a:off x="885050" y="6169550"/>
            <a:ext cx="9182700" cy="5595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1pPr>
            <a:lvl2pPr lvl="1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2pPr>
            <a:lvl3pPr lvl="2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3pPr>
            <a:lvl4pPr lvl="3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4pPr>
            <a:lvl5pPr lvl="4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5pPr>
            <a:lvl6pPr lvl="5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6pPr>
            <a:lvl7pPr lvl="6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7pPr>
            <a:lvl8pPr lvl="7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8pPr>
            <a:lvl9pPr lvl="8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eme 2 divider A">
  <p:cSld name="CUSTOM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8"/>
          <p:cNvSpPr txBox="1">
            <a:spLocks noGrp="1"/>
          </p:cNvSpPr>
          <p:nvPr>
            <p:ph type="title"/>
          </p:nvPr>
        </p:nvSpPr>
        <p:spPr>
          <a:xfrm>
            <a:off x="447775" y="1084561"/>
            <a:ext cx="6825000" cy="2105100"/>
          </a:xfrm>
          <a:prstGeom prst="rect">
            <a:avLst/>
          </a:prstGeom>
        </p:spPr>
        <p:txBody>
          <a:bodyPr spcFirstLastPara="1" wrap="square" lIns="43890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chemeClr val="l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chemeClr val="l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chemeClr val="l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chemeClr val="l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chemeClr val="l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chemeClr val="l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chemeClr val="l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chemeClr val="l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chemeClr val="l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9pPr>
          </a:lstStyle>
          <a:p>
            <a:endParaRPr/>
          </a:p>
        </p:txBody>
      </p:sp>
      <p:cxnSp>
        <p:nvCxnSpPr>
          <p:cNvPr id="87" name="Google Shape;87;p8"/>
          <p:cNvCxnSpPr/>
          <p:nvPr/>
        </p:nvCxnSpPr>
        <p:spPr>
          <a:xfrm rot="10800000">
            <a:off x="447767" y="6401400"/>
            <a:ext cx="0" cy="456600"/>
          </a:xfrm>
          <a:prstGeom prst="straightConnector1">
            <a:avLst/>
          </a:prstGeom>
          <a:noFill/>
          <a:ln w="9525" cap="flat" cmpd="sng">
            <a:solidFill>
              <a:srgbClr val="EE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8" name="Google Shape;88;p8"/>
          <p:cNvCxnSpPr/>
          <p:nvPr/>
        </p:nvCxnSpPr>
        <p:spPr>
          <a:xfrm rot="10800000">
            <a:off x="447775" y="100"/>
            <a:ext cx="0" cy="886500"/>
          </a:xfrm>
          <a:prstGeom prst="straightConnector1">
            <a:avLst/>
          </a:prstGeom>
          <a:noFill/>
          <a:ln w="9525" cap="flat" cmpd="sng">
            <a:solidFill>
              <a:srgbClr val="EE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9" name="Google Shape;89;p8"/>
          <p:cNvSpPr txBox="1">
            <a:spLocks noGrp="1"/>
          </p:cNvSpPr>
          <p:nvPr>
            <p:ph type="subTitle" idx="1"/>
          </p:nvPr>
        </p:nvSpPr>
        <p:spPr>
          <a:xfrm>
            <a:off x="447775" y="55441"/>
            <a:ext cx="5148900" cy="816300"/>
          </a:xfrm>
          <a:prstGeom prst="rect">
            <a:avLst/>
          </a:prstGeom>
        </p:spPr>
        <p:txBody>
          <a:bodyPr spcFirstLastPara="1" wrap="square" lIns="438900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ed Hat Text Medium"/>
              <a:buNone/>
              <a:defRPr sz="1000">
                <a:solidFill>
                  <a:schemeClr val="l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ed Hat Text Medium"/>
              <a:buNone/>
              <a:defRPr sz="1000">
                <a:solidFill>
                  <a:schemeClr val="l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ed Hat Text Medium"/>
              <a:buNone/>
              <a:defRPr sz="1000">
                <a:solidFill>
                  <a:schemeClr val="l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ed Hat Text Medium"/>
              <a:buNone/>
              <a:defRPr sz="1000">
                <a:solidFill>
                  <a:schemeClr val="l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ed Hat Text Medium"/>
              <a:buNone/>
              <a:defRPr sz="1000">
                <a:solidFill>
                  <a:schemeClr val="l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ed Hat Text Medium"/>
              <a:buNone/>
              <a:defRPr sz="1000">
                <a:solidFill>
                  <a:schemeClr val="l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ed Hat Text Medium"/>
              <a:buNone/>
              <a:defRPr sz="1000">
                <a:solidFill>
                  <a:schemeClr val="l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ed Hat Text Medium"/>
              <a:buNone/>
              <a:defRPr sz="1000">
                <a:solidFill>
                  <a:schemeClr val="l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ed Hat Text Medium"/>
              <a:buNone/>
              <a:defRPr sz="1000">
                <a:solidFill>
                  <a:schemeClr val="l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9pPr>
          </a:lstStyle>
          <a:p>
            <a:endParaRPr/>
          </a:p>
        </p:txBody>
      </p:sp>
      <p:sp>
        <p:nvSpPr>
          <p:cNvPr id="90" name="Google Shape;90;p8"/>
          <p:cNvSpPr txBox="1">
            <a:spLocks noGrp="1"/>
          </p:cNvSpPr>
          <p:nvPr>
            <p:ph type="subTitle" idx="2"/>
          </p:nvPr>
        </p:nvSpPr>
        <p:spPr>
          <a:xfrm>
            <a:off x="9251450" y="1743719"/>
            <a:ext cx="2124300" cy="3309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7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141414"/>
                </a:solidFill>
              </a:defRPr>
            </a:lvl1pPr>
            <a:lvl2pPr lvl="1" rtl="0">
              <a:lnSpc>
                <a:spcPct val="17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141414"/>
                </a:solidFill>
              </a:defRPr>
            </a:lvl2pPr>
            <a:lvl3pPr lvl="2" rtl="0">
              <a:lnSpc>
                <a:spcPct val="17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141414"/>
                </a:solidFill>
              </a:defRPr>
            </a:lvl3pPr>
            <a:lvl4pPr lvl="3" rtl="0">
              <a:lnSpc>
                <a:spcPct val="17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141414"/>
                </a:solidFill>
              </a:defRPr>
            </a:lvl4pPr>
            <a:lvl5pPr lvl="4" rtl="0">
              <a:lnSpc>
                <a:spcPct val="17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141414"/>
                </a:solidFill>
              </a:defRPr>
            </a:lvl5pPr>
            <a:lvl6pPr lvl="5" rtl="0">
              <a:lnSpc>
                <a:spcPct val="17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141414"/>
                </a:solidFill>
              </a:defRPr>
            </a:lvl6pPr>
            <a:lvl7pPr lvl="6" rtl="0">
              <a:lnSpc>
                <a:spcPct val="17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141414"/>
                </a:solidFill>
              </a:defRPr>
            </a:lvl7pPr>
            <a:lvl8pPr lvl="7" rtl="0">
              <a:lnSpc>
                <a:spcPct val="17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141414"/>
                </a:solidFill>
              </a:defRPr>
            </a:lvl8pPr>
            <a:lvl9pPr lvl="8" rtl="0">
              <a:lnSpc>
                <a:spcPct val="17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141414"/>
                </a:solidFill>
              </a:defRPr>
            </a:lvl9pPr>
          </a:lstStyle>
          <a:p>
            <a:endParaRPr/>
          </a:p>
        </p:txBody>
      </p:sp>
      <p:pic>
        <p:nvPicPr>
          <p:cNvPr id="91" name="Google Shape;91;p8"/>
          <p:cNvPicPr preferRelativeResize="0"/>
          <p:nvPr/>
        </p:nvPicPr>
        <p:blipFill rotWithShape="1">
          <a:blip r:embed="rId3">
            <a:alphaModFix/>
          </a:blip>
          <a:srcRect t="327" b="317"/>
          <a:stretch/>
        </p:blipFill>
        <p:spPr>
          <a:xfrm>
            <a:off x="10711279" y="6313250"/>
            <a:ext cx="975850" cy="228121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8"/>
          <p:cNvSpPr txBox="1">
            <a:spLocks noGrp="1"/>
          </p:cNvSpPr>
          <p:nvPr>
            <p:ph type="sldNum" idx="12"/>
          </p:nvPr>
        </p:nvSpPr>
        <p:spPr>
          <a:xfrm>
            <a:off x="81975" y="6169556"/>
            <a:ext cx="731700" cy="14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buNone/>
              <a:defRPr sz="800">
                <a:solidFill>
                  <a:srgbClr val="FFFFFF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1pPr>
            <a:lvl2pPr lvl="1" algn="ctr" rtl="0">
              <a:buNone/>
              <a:defRPr sz="800">
                <a:solidFill>
                  <a:srgbClr val="FFFFFF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2pPr>
            <a:lvl3pPr lvl="2" algn="ctr" rtl="0">
              <a:buNone/>
              <a:defRPr sz="800">
                <a:solidFill>
                  <a:srgbClr val="FFFFFF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3pPr>
            <a:lvl4pPr lvl="3" algn="ctr" rtl="0">
              <a:buNone/>
              <a:defRPr sz="800">
                <a:solidFill>
                  <a:srgbClr val="FFFFFF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4pPr>
            <a:lvl5pPr lvl="4" algn="ctr" rtl="0">
              <a:buNone/>
              <a:defRPr sz="800">
                <a:solidFill>
                  <a:srgbClr val="FFFFFF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5pPr>
            <a:lvl6pPr lvl="5" algn="ctr" rtl="0">
              <a:buNone/>
              <a:defRPr sz="800">
                <a:solidFill>
                  <a:srgbClr val="FFFFFF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6pPr>
            <a:lvl7pPr lvl="6" algn="ctr" rtl="0">
              <a:buNone/>
              <a:defRPr sz="800">
                <a:solidFill>
                  <a:srgbClr val="FFFFFF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7pPr>
            <a:lvl8pPr lvl="7" algn="ctr" rtl="0">
              <a:buNone/>
              <a:defRPr sz="800">
                <a:solidFill>
                  <a:srgbClr val="FFFFFF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8pPr>
            <a:lvl9pPr lvl="8" algn="ctr" rtl="0">
              <a:buNone/>
              <a:defRPr sz="800">
                <a:solidFill>
                  <a:srgbClr val="FFFFFF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erior white 29">
  <p:cSld name="CUSTOM_4_50">
    <p:spTree>
      <p:nvGrpSpPr>
        <p:cNvPr id="1" name="Shape 9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1" name="Google Shape;941;p72"/>
          <p:cNvSpPr txBox="1">
            <a:spLocks noGrp="1"/>
          </p:cNvSpPr>
          <p:nvPr>
            <p:ph type="title"/>
          </p:nvPr>
        </p:nvSpPr>
        <p:spPr>
          <a:xfrm>
            <a:off x="1752600" y="946000"/>
            <a:ext cx="8686800" cy="967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1pPr>
            <a:lvl2pPr lvl="1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2pPr>
            <a:lvl3pPr lvl="2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3pPr>
            <a:lvl4pPr lvl="3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4pPr>
            <a:lvl5pPr lvl="4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5pPr>
            <a:lvl6pPr lvl="5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6pPr>
            <a:lvl7pPr lvl="6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7pPr>
            <a:lvl8pPr lvl="7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8pPr>
            <a:lvl9pPr lvl="8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cxnSp>
        <p:nvCxnSpPr>
          <p:cNvPr id="942" name="Google Shape;942;p72"/>
          <p:cNvCxnSpPr/>
          <p:nvPr/>
        </p:nvCxnSpPr>
        <p:spPr>
          <a:xfrm rot="10800000">
            <a:off x="447775" y="100"/>
            <a:ext cx="0" cy="886500"/>
          </a:xfrm>
          <a:prstGeom prst="straightConnector1">
            <a:avLst/>
          </a:prstGeom>
          <a:noFill/>
          <a:ln w="9525" cap="flat" cmpd="sng">
            <a:solidFill>
              <a:srgbClr val="EE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43" name="Google Shape;943;p72"/>
          <p:cNvSpPr txBox="1">
            <a:spLocks noGrp="1"/>
          </p:cNvSpPr>
          <p:nvPr>
            <p:ph type="subTitle" idx="1"/>
          </p:nvPr>
        </p:nvSpPr>
        <p:spPr>
          <a:xfrm>
            <a:off x="447775" y="55441"/>
            <a:ext cx="5148900" cy="816300"/>
          </a:xfrm>
          <a:prstGeom prst="rect">
            <a:avLst/>
          </a:prstGeom>
        </p:spPr>
        <p:txBody>
          <a:bodyPr spcFirstLastPara="1" wrap="square" lIns="438900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9pPr>
          </a:lstStyle>
          <a:p>
            <a:endParaRPr/>
          </a:p>
        </p:txBody>
      </p:sp>
      <p:cxnSp>
        <p:nvCxnSpPr>
          <p:cNvPr id="944" name="Google Shape;944;p72"/>
          <p:cNvCxnSpPr/>
          <p:nvPr/>
        </p:nvCxnSpPr>
        <p:spPr>
          <a:xfrm rot="10800000">
            <a:off x="447767" y="6401100"/>
            <a:ext cx="0" cy="456900"/>
          </a:xfrm>
          <a:prstGeom prst="straightConnector1">
            <a:avLst/>
          </a:prstGeom>
          <a:noFill/>
          <a:ln w="9525" cap="flat" cmpd="sng">
            <a:solidFill>
              <a:srgbClr val="EE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45" name="Google Shape;945;p72"/>
          <p:cNvSpPr txBox="1">
            <a:spLocks noGrp="1"/>
          </p:cNvSpPr>
          <p:nvPr>
            <p:ph type="sldNum" idx="12"/>
          </p:nvPr>
        </p:nvSpPr>
        <p:spPr>
          <a:xfrm>
            <a:off x="81975" y="6169556"/>
            <a:ext cx="731700" cy="14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1pPr>
            <a:lvl2pPr lvl="1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2pPr>
            <a:lvl3pPr lvl="2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3pPr>
            <a:lvl4pPr lvl="3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4pPr>
            <a:lvl5pPr lvl="4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5pPr>
            <a:lvl6pPr lvl="5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6pPr>
            <a:lvl7pPr lvl="6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7pPr>
            <a:lvl8pPr lvl="7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8pPr>
            <a:lvl9pPr lvl="8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946" name="Google Shape;946;p72"/>
          <p:cNvPicPr preferRelativeResize="0"/>
          <p:nvPr/>
        </p:nvPicPr>
        <p:blipFill rotWithShape="1">
          <a:blip r:embed="rId2">
            <a:alphaModFix/>
          </a:blip>
          <a:srcRect t="327" b="317"/>
          <a:stretch/>
        </p:blipFill>
        <p:spPr>
          <a:xfrm>
            <a:off x="10711279" y="6313250"/>
            <a:ext cx="975850" cy="228121"/>
          </a:xfrm>
          <a:prstGeom prst="rect">
            <a:avLst/>
          </a:prstGeom>
          <a:noFill/>
          <a:ln>
            <a:noFill/>
          </a:ln>
        </p:spPr>
      </p:pic>
      <p:sp>
        <p:nvSpPr>
          <p:cNvPr id="947" name="Google Shape;947;p72"/>
          <p:cNvSpPr txBox="1">
            <a:spLocks noGrp="1"/>
          </p:cNvSpPr>
          <p:nvPr>
            <p:ph type="subTitle" idx="2"/>
          </p:nvPr>
        </p:nvSpPr>
        <p:spPr>
          <a:xfrm>
            <a:off x="885050" y="6169550"/>
            <a:ext cx="9182700" cy="5595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1pPr>
            <a:lvl2pPr lvl="1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2pPr>
            <a:lvl3pPr lvl="2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3pPr>
            <a:lvl4pPr lvl="3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4pPr>
            <a:lvl5pPr lvl="4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5pPr>
            <a:lvl6pPr lvl="5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6pPr>
            <a:lvl7pPr lvl="6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7pPr>
            <a:lvl8pPr lvl="7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8pPr>
            <a:lvl9pPr lvl="8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erior white 30">
  <p:cSld name="CUSTOM_4_51">
    <p:spTree>
      <p:nvGrpSpPr>
        <p:cNvPr id="1" name="Shape 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9" name="Google Shape;949;p73"/>
          <p:cNvSpPr txBox="1">
            <a:spLocks noGrp="1"/>
          </p:cNvSpPr>
          <p:nvPr>
            <p:ph type="title"/>
          </p:nvPr>
        </p:nvSpPr>
        <p:spPr>
          <a:xfrm>
            <a:off x="1752600" y="946000"/>
            <a:ext cx="8686800" cy="967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1pPr>
            <a:lvl2pPr lvl="1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2pPr>
            <a:lvl3pPr lvl="2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3pPr>
            <a:lvl4pPr lvl="3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4pPr>
            <a:lvl5pPr lvl="4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5pPr>
            <a:lvl6pPr lvl="5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6pPr>
            <a:lvl7pPr lvl="6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7pPr>
            <a:lvl8pPr lvl="7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8pPr>
            <a:lvl9pPr lvl="8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cxnSp>
        <p:nvCxnSpPr>
          <p:cNvPr id="950" name="Google Shape;950;p73"/>
          <p:cNvCxnSpPr/>
          <p:nvPr/>
        </p:nvCxnSpPr>
        <p:spPr>
          <a:xfrm rot="10800000">
            <a:off x="447775" y="100"/>
            <a:ext cx="0" cy="886500"/>
          </a:xfrm>
          <a:prstGeom prst="straightConnector1">
            <a:avLst/>
          </a:prstGeom>
          <a:noFill/>
          <a:ln w="9525" cap="flat" cmpd="sng">
            <a:solidFill>
              <a:srgbClr val="EE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51" name="Google Shape;951;p73"/>
          <p:cNvSpPr txBox="1">
            <a:spLocks noGrp="1"/>
          </p:cNvSpPr>
          <p:nvPr>
            <p:ph type="subTitle" idx="1"/>
          </p:nvPr>
        </p:nvSpPr>
        <p:spPr>
          <a:xfrm>
            <a:off x="447775" y="55441"/>
            <a:ext cx="5148900" cy="816300"/>
          </a:xfrm>
          <a:prstGeom prst="rect">
            <a:avLst/>
          </a:prstGeom>
        </p:spPr>
        <p:txBody>
          <a:bodyPr spcFirstLastPara="1" wrap="square" lIns="438900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9pPr>
          </a:lstStyle>
          <a:p>
            <a:endParaRPr/>
          </a:p>
        </p:txBody>
      </p:sp>
      <p:cxnSp>
        <p:nvCxnSpPr>
          <p:cNvPr id="952" name="Google Shape;952;p73"/>
          <p:cNvCxnSpPr/>
          <p:nvPr/>
        </p:nvCxnSpPr>
        <p:spPr>
          <a:xfrm rot="10800000">
            <a:off x="447767" y="6401100"/>
            <a:ext cx="0" cy="456900"/>
          </a:xfrm>
          <a:prstGeom prst="straightConnector1">
            <a:avLst/>
          </a:prstGeom>
          <a:noFill/>
          <a:ln w="9525" cap="flat" cmpd="sng">
            <a:solidFill>
              <a:srgbClr val="EE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53" name="Google Shape;953;p73"/>
          <p:cNvSpPr txBox="1">
            <a:spLocks noGrp="1"/>
          </p:cNvSpPr>
          <p:nvPr>
            <p:ph type="sldNum" idx="12"/>
          </p:nvPr>
        </p:nvSpPr>
        <p:spPr>
          <a:xfrm>
            <a:off x="81975" y="6169556"/>
            <a:ext cx="731700" cy="14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1pPr>
            <a:lvl2pPr lvl="1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2pPr>
            <a:lvl3pPr lvl="2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3pPr>
            <a:lvl4pPr lvl="3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4pPr>
            <a:lvl5pPr lvl="4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5pPr>
            <a:lvl6pPr lvl="5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6pPr>
            <a:lvl7pPr lvl="6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7pPr>
            <a:lvl8pPr lvl="7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8pPr>
            <a:lvl9pPr lvl="8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954" name="Google Shape;954;p73"/>
          <p:cNvPicPr preferRelativeResize="0"/>
          <p:nvPr/>
        </p:nvPicPr>
        <p:blipFill rotWithShape="1">
          <a:blip r:embed="rId2">
            <a:alphaModFix/>
          </a:blip>
          <a:srcRect t="327" b="317"/>
          <a:stretch/>
        </p:blipFill>
        <p:spPr>
          <a:xfrm>
            <a:off x="10711279" y="6313250"/>
            <a:ext cx="975850" cy="228121"/>
          </a:xfrm>
          <a:prstGeom prst="rect">
            <a:avLst/>
          </a:prstGeom>
          <a:noFill/>
          <a:ln>
            <a:noFill/>
          </a:ln>
        </p:spPr>
      </p:pic>
      <p:sp>
        <p:nvSpPr>
          <p:cNvPr id="955" name="Google Shape;955;p73"/>
          <p:cNvSpPr txBox="1">
            <a:spLocks noGrp="1"/>
          </p:cNvSpPr>
          <p:nvPr>
            <p:ph type="subTitle" idx="2"/>
          </p:nvPr>
        </p:nvSpPr>
        <p:spPr>
          <a:xfrm>
            <a:off x="885050" y="6169550"/>
            <a:ext cx="9182700" cy="5595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1pPr>
            <a:lvl2pPr lvl="1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2pPr>
            <a:lvl3pPr lvl="2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3pPr>
            <a:lvl4pPr lvl="3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4pPr>
            <a:lvl5pPr lvl="4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5pPr>
            <a:lvl6pPr lvl="5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6pPr>
            <a:lvl7pPr lvl="6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7pPr>
            <a:lvl8pPr lvl="7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8pPr>
            <a:lvl9pPr lvl="8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erior white 31">
  <p:cSld name="CUSTOM_4_52">
    <p:spTree>
      <p:nvGrpSpPr>
        <p:cNvPr id="1" name="Shape 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7" name="Google Shape;957;p74"/>
          <p:cNvSpPr txBox="1">
            <a:spLocks noGrp="1"/>
          </p:cNvSpPr>
          <p:nvPr>
            <p:ph type="title"/>
          </p:nvPr>
        </p:nvSpPr>
        <p:spPr>
          <a:xfrm>
            <a:off x="1752600" y="946000"/>
            <a:ext cx="8686800" cy="967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1pPr>
            <a:lvl2pPr lvl="1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2pPr>
            <a:lvl3pPr lvl="2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3pPr>
            <a:lvl4pPr lvl="3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4pPr>
            <a:lvl5pPr lvl="4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5pPr>
            <a:lvl6pPr lvl="5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6pPr>
            <a:lvl7pPr lvl="6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7pPr>
            <a:lvl8pPr lvl="7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8pPr>
            <a:lvl9pPr lvl="8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cxnSp>
        <p:nvCxnSpPr>
          <p:cNvPr id="958" name="Google Shape;958;p74"/>
          <p:cNvCxnSpPr/>
          <p:nvPr/>
        </p:nvCxnSpPr>
        <p:spPr>
          <a:xfrm rot="10800000">
            <a:off x="447775" y="100"/>
            <a:ext cx="0" cy="886500"/>
          </a:xfrm>
          <a:prstGeom prst="straightConnector1">
            <a:avLst/>
          </a:prstGeom>
          <a:noFill/>
          <a:ln w="9525" cap="flat" cmpd="sng">
            <a:solidFill>
              <a:srgbClr val="EE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59" name="Google Shape;959;p74"/>
          <p:cNvSpPr txBox="1">
            <a:spLocks noGrp="1"/>
          </p:cNvSpPr>
          <p:nvPr>
            <p:ph type="subTitle" idx="1"/>
          </p:nvPr>
        </p:nvSpPr>
        <p:spPr>
          <a:xfrm>
            <a:off x="447775" y="55441"/>
            <a:ext cx="5148900" cy="816300"/>
          </a:xfrm>
          <a:prstGeom prst="rect">
            <a:avLst/>
          </a:prstGeom>
        </p:spPr>
        <p:txBody>
          <a:bodyPr spcFirstLastPara="1" wrap="square" lIns="438900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9pPr>
          </a:lstStyle>
          <a:p>
            <a:endParaRPr/>
          </a:p>
        </p:txBody>
      </p:sp>
      <p:cxnSp>
        <p:nvCxnSpPr>
          <p:cNvPr id="960" name="Google Shape;960;p74"/>
          <p:cNvCxnSpPr/>
          <p:nvPr/>
        </p:nvCxnSpPr>
        <p:spPr>
          <a:xfrm rot="10800000">
            <a:off x="447767" y="6401100"/>
            <a:ext cx="0" cy="456900"/>
          </a:xfrm>
          <a:prstGeom prst="straightConnector1">
            <a:avLst/>
          </a:prstGeom>
          <a:noFill/>
          <a:ln w="9525" cap="flat" cmpd="sng">
            <a:solidFill>
              <a:srgbClr val="EE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61" name="Google Shape;961;p74"/>
          <p:cNvSpPr txBox="1">
            <a:spLocks noGrp="1"/>
          </p:cNvSpPr>
          <p:nvPr>
            <p:ph type="sldNum" idx="12"/>
          </p:nvPr>
        </p:nvSpPr>
        <p:spPr>
          <a:xfrm>
            <a:off x="81975" y="6169556"/>
            <a:ext cx="731700" cy="14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1pPr>
            <a:lvl2pPr lvl="1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2pPr>
            <a:lvl3pPr lvl="2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3pPr>
            <a:lvl4pPr lvl="3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4pPr>
            <a:lvl5pPr lvl="4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5pPr>
            <a:lvl6pPr lvl="5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6pPr>
            <a:lvl7pPr lvl="6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7pPr>
            <a:lvl8pPr lvl="7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8pPr>
            <a:lvl9pPr lvl="8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962" name="Google Shape;962;p74"/>
          <p:cNvPicPr preferRelativeResize="0"/>
          <p:nvPr/>
        </p:nvPicPr>
        <p:blipFill rotWithShape="1">
          <a:blip r:embed="rId2">
            <a:alphaModFix/>
          </a:blip>
          <a:srcRect t="327" b="317"/>
          <a:stretch/>
        </p:blipFill>
        <p:spPr>
          <a:xfrm>
            <a:off x="10711279" y="6313250"/>
            <a:ext cx="975850" cy="228121"/>
          </a:xfrm>
          <a:prstGeom prst="rect">
            <a:avLst/>
          </a:prstGeom>
          <a:noFill/>
          <a:ln>
            <a:noFill/>
          </a:ln>
        </p:spPr>
      </p:pic>
      <p:sp>
        <p:nvSpPr>
          <p:cNvPr id="963" name="Google Shape;963;p74"/>
          <p:cNvSpPr txBox="1">
            <a:spLocks noGrp="1"/>
          </p:cNvSpPr>
          <p:nvPr>
            <p:ph type="subTitle" idx="2"/>
          </p:nvPr>
        </p:nvSpPr>
        <p:spPr>
          <a:xfrm>
            <a:off x="885050" y="6169550"/>
            <a:ext cx="9182700" cy="5595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1pPr>
            <a:lvl2pPr lvl="1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2pPr>
            <a:lvl3pPr lvl="2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3pPr>
            <a:lvl4pPr lvl="3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4pPr>
            <a:lvl5pPr lvl="4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5pPr>
            <a:lvl6pPr lvl="5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6pPr>
            <a:lvl7pPr lvl="6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7pPr>
            <a:lvl8pPr lvl="7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8pPr>
            <a:lvl9pPr lvl="8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erior white 32">
  <p:cSld name="CUSTOM_4_53">
    <p:spTree>
      <p:nvGrpSpPr>
        <p:cNvPr id="1" name="Shape 9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5" name="Google Shape;965;p75"/>
          <p:cNvSpPr txBox="1">
            <a:spLocks noGrp="1"/>
          </p:cNvSpPr>
          <p:nvPr>
            <p:ph type="title"/>
          </p:nvPr>
        </p:nvSpPr>
        <p:spPr>
          <a:xfrm>
            <a:off x="1752600" y="946000"/>
            <a:ext cx="8686800" cy="967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1pPr>
            <a:lvl2pPr lvl="1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2pPr>
            <a:lvl3pPr lvl="2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3pPr>
            <a:lvl4pPr lvl="3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4pPr>
            <a:lvl5pPr lvl="4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5pPr>
            <a:lvl6pPr lvl="5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6pPr>
            <a:lvl7pPr lvl="6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7pPr>
            <a:lvl8pPr lvl="7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8pPr>
            <a:lvl9pPr lvl="8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cxnSp>
        <p:nvCxnSpPr>
          <p:cNvPr id="966" name="Google Shape;966;p75"/>
          <p:cNvCxnSpPr/>
          <p:nvPr/>
        </p:nvCxnSpPr>
        <p:spPr>
          <a:xfrm rot="10800000">
            <a:off x="447775" y="100"/>
            <a:ext cx="0" cy="886500"/>
          </a:xfrm>
          <a:prstGeom prst="straightConnector1">
            <a:avLst/>
          </a:prstGeom>
          <a:noFill/>
          <a:ln w="9525" cap="flat" cmpd="sng">
            <a:solidFill>
              <a:srgbClr val="EE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67" name="Google Shape;967;p75"/>
          <p:cNvSpPr txBox="1">
            <a:spLocks noGrp="1"/>
          </p:cNvSpPr>
          <p:nvPr>
            <p:ph type="subTitle" idx="1"/>
          </p:nvPr>
        </p:nvSpPr>
        <p:spPr>
          <a:xfrm>
            <a:off x="447775" y="55441"/>
            <a:ext cx="5148900" cy="816300"/>
          </a:xfrm>
          <a:prstGeom prst="rect">
            <a:avLst/>
          </a:prstGeom>
        </p:spPr>
        <p:txBody>
          <a:bodyPr spcFirstLastPara="1" wrap="square" lIns="438900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9pPr>
          </a:lstStyle>
          <a:p>
            <a:endParaRPr/>
          </a:p>
        </p:txBody>
      </p:sp>
      <p:cxnSp>
        <p:nvCxnSpPr>
          <p:cNvPr id="968" name="Google Shape;968;p75"/>
          <p:cNvCxnSpPr/>
          <p:nvPr/>
        </p:nvCxnSpPr>
        <p:spPr>
          <a:xfrm rot="10800000">
            <a:off x="447767" y="6401100"/>
            <a:ext cx="0" cy="456900"/>
          </a:xfrm>
          <a:prstGeom prst="straightConnector1">
            <a:avLst/>
          </a:prstGeom>
          <a:noFill/>
          <a:ln w="9525" cap="flat" cmpd="sng">
            <a:solidFill>
              <a:srgbClr val="EE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69" name="Google Shape;969;p75"/>
          <p:cNvSpPr txBox="1">
            <a:spLocks noGrp="1"/>
          </p:cNvSpPr>
          <p:nvPr>
            <p:ph type="sldNum" idx="12"/>
          </p:nvPr>
        </p:nvSpPr>
        <p:spPr>
          <a:xfrm>
            <a:off x="81975" y="6169556"/>
            <a:ext cx="731700" cy="14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1pPr>
            <a:lvl2pPr lvl="1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2pPr>
            <a:lvl3pPr lvl="2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3pPr>
            <a:lvl4pPr lvl="3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4pPr>
            <a:lvl5pPr lvl="4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5pPr>
            <a:lvl6pPr lvl="5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6pPr>
            <a:lvl7pPr lvl="6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7pPr>
            <a:lvl8pPr lvl="7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8pPr>
            <a:lvl9pPr lvl="8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970" name="Google Shape;970;p75"/>
          <p:cNvPicPr preferRelativeResize="0"/>
          <p:nvPr/>
        </p:nvPicPr>
        <p:blipFill rotWithShape="1">
          <a:blip r:embed="rId2">
            <a:alphaModFix/>
          </a:blip>
          <a:srcRect t="327" b="317"/>
          <a:stretch/>
        </p:blipFill>
        <p:spPr>
          <a:xfrm>
            <a:off x="10711279" y="6313250"/>
            <a:ext cx="975850" cy="228121"/>
          </a:xfrm>
          <a:prstGeom prst="rect">
            <a:avLst/>
          </a:prstGeom>
          <a:noFill/>
          <a:ln>
            <a:noFill/>
          </a:ln>
        </p:spPr>
      </p:pic>
      <p:sp>
        <p:nvSpPr>
          <p:cNvPr id="971" name="Google Shape;971;p75"/>
          <p:cNvSpPr txBox="1">
            <a:spLocks noGrp="1"/>
          </p:cNvSpPr>
          <p:nvPr>
            <p:ph type="subTitle" idx="2"/>
          </p:nvPr>
        </p:nvSpPr>
        <p:spPr>
          <a:xfrm>
            <a:off x="885050" y="6169550"/>
            <a:ext cx="9182700" cy="5595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1pPr>
            <a:lvl2pPr lvl="1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2pPr>
            <a:lvl3pPr lvl="2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3pPr>
            <a:lvl4pPr lvl="3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4pPr>
            <a:lvl5pPr lvl="4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5pPr>
            <a:lvl6pPr lvl="5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6pPr>
            <a:lvl7pPr lvl="6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7pPr>
            <a:lvl8pPr lvl="7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8pPr>
            <a:lvl9pPr lvl="8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erior white 33">
  <p:cSld name="CUSTOM_4_54">
    <p:spTree>
      <p:nvGrpSpPr>
        <p:cNvPr id="1" name="Shape 9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3" name="Google Shape;973;p76"/>
          <p:cNvSpPr txBox="1">
            <a:spLocks noGrp="1"/>
          </p:cNvSpPr>
          <p:nvPr>
            <p:ph type="title"/>
          </p:nvPr>
        </p:nvSpPr>
        <p:spPr>
          <a:xfrm>
            <a:off x="1752600" y="946000"/>
            <a:ext cx="8686800" cy="967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1pPr>
            <a:lvl2pPr lvl="1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2pPr>
            <a:lvl3pPr lvl="2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3pPr>
            <a:lvl4pPr lvl="3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4pPr>
            <a:lvl5pPr lvl="4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5pPr>
            <a:lvl6pPr lvl="5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6pPr>
            <a:lvl7pPr lvl="6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7pPr>
            <a:lvl8pPr lvl="7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8pPr>
            <a:lvl9pPr lvl="8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cxnSp>
        <p:nvCxnSpPr>
          <p:cNvPr id="974" name="Google Shape;974;p76"/>
          <p:cNvCxnSpPr/>
          <p:nvPr/>
        </p:nvCxnSpPr>
        <p:spPr>
          <a:xfrm rot="10800000">
            <a:off x="447775" y="100"/>
            <a:ext cx="0" cy="886500"/>
          </a:xfrm>
          <a:prstGeom prst="straightConnector1">
            <a:avLst/>
          </a:prstGeom>
          <a:noFill/>
          <a:ln w="9525" cap="flat" cmpd="sng">
            <a:solidFill>
              <a:srgbClr val="EE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75" name="Google Shape;975;p76"/>
          <p:cNvSpPr txBox="1">
            <a:spLocks noGrp="1"/>
          </p:cNvSpPr>
          <p:nvPr>
            <p:ph type="subTitle" idx="1"/>
          </p:nvPr>
        </p:nvSpPr>
        <p:spPr>
          <a:xfrm>
            <a:off x="447775" y="55441"/>
            <a:ext cx="5148900" cy="816300"/>
          </a:xfrm>
          <a:prstGeom prst="rect">
            <a:avLst/>
          </a:prstGeom>
        </p:spPr>
        <p:txBody>
          <a:bodyPr spcFirstLastPara="1" wrap="square" lIns="438900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9pPr>
          </a:lstStyle>
          <a:p>
            <a:endParaRPr/>
          </a:p>
        </p:txBody>
      </p:sp>
      <p:cxnSp>
        <p:nvCxnSpPr>
          <p:cNvPr id="976" name="Google Shape;976;p76"/>
          <p:cNvCxnSpPr/>
          <p:nvPr/>
        </p:nvCxnSpPr>
        <p:spPr>
          <a:xfrm rot="10800000">
            <a:off x="447767" y="6401100"/>
            <a:ext cx="0" cy="456900"/>
          </a:xfrm>
          <a:prstGeom prst="straightConnector1">
            <a:avLst/>
          </a:prstGeom>
          <a:noFill/>
          <a:ln w="9525" cap="flat" cmpd="sng">
            <a:solidFill>
              <a:srgbClr val="EE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77" name="Google Shape;977;p76"/>
          <p:cNvSpPr txBox="1">
            <a:spLocks noGrp="1"/>
          </p:cNvSpPr>
          <p:nvPr>
            <p:ph type="sldNum" idx="12"/>
          </p:nvPr>
        </p:nvSpPr>
        <p:spPr>
          <a:xfrm>
            <a:off x="81975" y="6169556"/>
            <a:ext cx="731700" cy="14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1pPr>
            <a:lvl2pPr lvl="1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2pPr>
            <a:lvl3pPr lvl="2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3pPr>
            <a:lvl4pPr lvl="3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4pPr>
            <a:lvl5pPr lvl="4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5pPr>
            <a:lvl6pPr lvl="5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6pPr>
            <a:lvl7pPr lvl="6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7pPr>
            <a:lvl8pPr lvl="7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8pPr>
            <a:lvl9pPr lvl="8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978" name="Google Shape;978;p76"/>
          <p:cNvPicPr preferRelativeResize="0"/>
          <p:nvPr/>
        </p:nvPicPr>
        <p:blipFill rotWithShape="1">
          <a:blip r:embed="rId2">
            <a:alphaModFix/>
          </a:blip>
          <a:srcRect t="327" b="317"/>
          <a:stretch/>
        </p:blipFill>
        <p:spPr>
          <a:xfrm>
            <a:off x="10711279" y="6313250"/>
            <a:ext cx="975850" cy="228121"/>
          </a:xfrm>
          <a:prstGeom prst="rect">
            <a:avLst/>
          </a:prstGeom>
          <a:noFill/>
          <a:ln>
            <a:noFill/>
          </a:ln>
        </p:spPr>
      </p:pic>
      <p:sp>
        <p:nvSpPr>
          <p:cNvPr id="979" name="Google Shape;979;p76"/>
          <p:cNvSpPr txBox="1">
            <a:spLocks noGrp="1"/>
          </p:cNvSpPr>
          <p:nvPr>
            <p:ph type="subTitle" idx="2"/>
          </p:nvPr>
        </p:nvSpPr>
        <p:spPr>
          <a:xfrm>
            <a:off x="885050" y="6169550"/>
            <a:ext cx="9182700" cy="5595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1pPr>
            <a:lvl2pPr lvl="1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2pPr>
            <a:lvl3pPr lvl="2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3pPr>
            <a:lvl4pPr lvl="3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4pPr>
            <a:lvl5pPr lvl="4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5pPr>
            <a:lvl6pPr lvl="5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6pPr>
            <a:lvl7pPr lvl="6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7pPr>
            <a:lvl8pPr lvl="7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8pPr>
            <a:lvl9pPr lvl="8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erior white 34">
  <p:cSld name="CUSTOM_4_55"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1" name="Google Shape;981;p77"/>
          <p:cNvSpPr txBox="1">
            <a:spLocks noGrp="1"/>
          </p:cNvSpPr>
          <p:nvPr>
            <p:ph type="title"/>
          </p:nvPr>
        </p:nvSpPr>
        <p:spPr>
          <a:xfrm>
            <a:off x="1752600" y="946000"/>
            <a:ext cx="8686800" cy="967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1pPr>
            <a:lvl2pPr lvl="1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2pPr>
            <a:lvl3pPr lvl="2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3pPr>
            <a:lvl4pPr lvl="3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4pPr>
            <a:lvl5pPr lvl="4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5pPr>
            <a:lvl6pPr lvl="5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6pPr>
            <a:lvl7pPr lvl="6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7pPr>
            <a:lvl8pPr lvl="7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8pPr>
            <a:lvl9pPr lvl="8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cxnSp>
        <p:nvCxnSpPr>
          <p:cNvPr id="982" name="Google Shape;982;p77"/>
          <p:cNvCxnSpPr/>
          <p:nvPr/>
        </p:nvCxnSpPr>
        <p:spPr>
          <a:xfrm rot="10800000">
            <a:off x="447775" y="100"/>
            <a:ext cx="0" cy="886500"/>
          </a:xfrm>
          <a:prstGeom prst="straightConnector1">
            <a:avLst/>
          </a:prstGeom>
          <a:noFill/>
          <a:ln w="9525" cap="flat" cmpd="sng">
            <a:solidFill>
              <a:srgbClr val="EE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83" name="Google Shape;983;p77"/>
          <p:cNvSpPr txBox="1">
            <a:spLocks noGrp="1"/>
          </p:cNvSpPr>
          <p:nvPr>
            <p:ph type="subTitle" idx="1"/>
          </p:nvPr>
        </p:nvSpPr>
        <p:spPr>
          <a:xfrm>
            <a:off x="447775" y="55441"/>
            <a:ext cx="5148900" cy="816300"/>
          </a:xfrm>
          <a:prstGeom prst="rect">
            <a:avLst/>
          </a:prstGeom>
        </p:spPr>
        <p:txBody>
          <a:bodyPr spcFirstLastPara="1" wrap="square" lIns="438900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9pPr>
          </a:lstStyle>
          <a:p>
            <a:endParaRPr/>
          </a:p>
        </p:txBody>
      </p:sp>
      <p:cxnSp>
        <p:nvCxnSpPr>
          <p:cNvPr id="984" name="Google Shape;984;p77"/>
          <p:cNvCxnSpPr/>
          <p:nvPr/>
        </p:nvCxnSpPr>
        <p:spPr>
          <a:xfrm rot="10800000">
            <a:off x="447767" y="6401100"/>
            <a:ext cx="0" cy="456900"/>
          </a:xfrm>
          <a:prstGeom prst="straightConnector1">
            <a:avLst/>
          </a:prstGeom>
          <a:noFill/>
          <a:ln w="9525" cap="flat" cmpd="sng">
            <a:solidFill>
              <a:srgbClr val="EE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85" name="Google Shape;985;p77"/>
          <p:cNvSpPr txBox="1">
            <a:spLocks noGrp="1"/>
          </p:cNvSpPr>
          <p:nvPr>
            <p:ph type="sldNum" idx="12"/>
          </p:nvPr>
        </p:nvSpPr>
        <p:spPr>
          <a:xfrm>
            <a:off x="81975" y="6169556"/>
            <a:ext cx="731700" cy="14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1pPr>
            <a:lvl2pPr lvl="1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2pPr>
            <a:lvl3pPr lvl="2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3pPr>
            <a:lvl4pPr lvl="3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4pPr>
            <a:lvl5pPr lvl="4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5pPr>
            <a:lvl6pPr lvl="5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6pPr>
            <a:lvl7pPr lvl="6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7pPr>
            <a:lvl8pPr lvl="7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8pPr>
            <a:lvl9pPr lvl="8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986" name="Google Shape;986;p77"/>
          <p:cNvPicPr preferRelativeResize="0"/>
          <p:nvPr/>
        </p:nvPicPr>
        <p:blipFill rotWithShape="1">
          <a:blip r:embed="rId2">
            <a:alphaModFix/>
          </a:blip>
          <a:srcRect t="327" b="317"/>
          <a:stretch/>
        </p:blipFill>
        <p:spPr>
          <a:xfrm>
            <a:off x="10711279" y="6313250"/>
            <a:ext cx="975850" cy="228121"/>
          </a:xfrm>
          <a:prstGeom prst="rect">
            <a:avLst/>
          </a:prstGeom>
          <a:noFill/>
          <a:ln>
            <a:noFill/>
          </a:ln>
        </p:spPr>
      </p:pic>
      <p:sp>
        <p:nvSpPr>
          <p:cNvPr id="987" name="Google Shape;987;p77"/>
          <p:cNvSpPr txBox="1">
            <a:spLocks noGrp="1"/>
          </p:cNvSpPr>
          <p:nvPr>
            <p:ph type="subTitle" idx="2"/>
          </p:nvPr>
        </p:nvSpPr>
        <p:spPr>
          <a:xfrm>
            <a:off x="885050" y="6169550"/>
            <a:ext cx="9182700" cy="5595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1pPr>
            <a:lvl2pPr lvl="1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2pPr>
            <a:lvl3pPr lvl="2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3pPr>
            <a:lvl4pPr lvl="3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4pPr>
            <a:lvl5pPr lvl="4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5pPr>
            <a:lvl6pPr lvl="5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6pPr>
            <a:lvl7pPr lvl="6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7pPr>
            <a:lvl8pPr lvl="7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8pPr>
            <a:lvl9pPr lvl="8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erior white 35">
  <p:cSld name="CUSTOM_4_56">
    <p:spTree>
      <p:nvGrpSpPr>
        <p:cNvPr id="1" name="Shape 9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9" name="Google Shape;989;p78"/>
          <p:cNvSpPr txBox="1">
            <a:spLocks noGrp="1"/>
          </p:cNvSpPr>
          <p:nvPr>
            <p:ph type="title"/>
          </p:nvPr>
        </p:nvSpPr>
        <p:spPr>
          <a:xfrm>
            <a:off x="1752600" y="946000"/>
            <a:ext cx="8686800" cy="967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1pPr>
            <a:lvl2pPr lvl="1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2pPr>
            <a:lvl3pPr lvl="2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3pPr>
            <a:lvl4pPr lvl="3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4pPr>
            <a:lvl5pPr lvl="4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5pPr>
            <a:lvl6pPr lvl="5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6pPr>
            <a:lvl7pPr lvl="6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7pPr>
            <a:lvl8pPr lvl="7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8pPr>
            <a:lvl9pPr lvl="8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cxnSp>
        <p:nvCxnSpPr>
          <p:cNvPr id="990" name="Google Shape;990;p78"/>
          <p:cNvCxnSpPr/>
          <p:nvPr/>
        </p:nvCxnSpPr>
        <p:spPr>
          <a:xfrm rot="10800000">
            <a:off x="447775" y="100"/>
            <a:ext cx="0" cy="886500"/>
          </a:xfrm>
          <a:prstGeom prst="straightConnector1">
            <a:avLst/>
          </a:prstGeom>
          <a:noFill/>
          <a:ln w="9525" cap="flat" cmpd="sng">
            <a:solidFill>
              <a:srgbClr val="EE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91" name="Google Shape;991;p78"/>
          <p:cNvSpPr txBox="1">
            <a:spLocks noGrp="1"/>
          </p:cNvSpPr>
          <p:nvPr>
            <p:ph type="subTitle" idx="1"/>
          </p:nvPr>
        </p:nvSpPr>
        <p:spPr>
          <a:xfrm>
            <a:off x="447775" y="55441"/>
            <a:ext cx="5148900" cy="816300"/>
          </a:xfrm>
          <a:prstGeom prst="rect">
            <a:avLst/>
          </a:prstGeom>
        </p:spPr>
        <p:txBody>
          <a:bodyPr spcFirstLastPara="1" wrap="square" lIns="438900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9pPr>
          </a:lstStyle>
          <a:p>
            <a:endParaRPr/>
          </a:p>
        </p:txBody>
      </p:sp>
      <p:cxnSp>
        <p:nvCxnSpPr>
          <p:cNvPr id="992" name="Google Shape;992;p78"/>
          <p:cNvCxnSpPr/>
          <p:nvPr/>
        </p:nvCxnSpPr>
        <p:spPr>
          <a:xfrm rot="10800000">
            <a:off x="447767" y="6401100"/>
            <a:ext cx="0" cy="456900"/>
          </a:xfrm>
          <a:prstGeom prst="straightConnector1">
            <a:avLst/>
          </a:prstGeom>
          <a:noFill/>
          <a:ln w="9525" cap="flat" cmpd="sng">
            <a:solidFill>
              <a:srgbClr val="EE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93" name="Google Shape;993;p78"/>
          <p:cNvSpPr txBox="1">
            <a:spLocks noGrp="1"/>
          </p:cNvSpPr>
          <p:nvPr>
            <p:ph type="sldNum" idx="12"/>
          </p:nvPr>
        </p:nvSpPr>
        <p:spPr>
          <a:xfrm>
            <a:off x="81975" y="6169556"/>
            <a:ext cx="731700" cy="14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1pPr>
            <a:lvl2pPr lvl="1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2pPr>
            <a:lvl3pPr lvl="2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3pPr>
            <a:lvl4pPr lvl="3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4pPr>
            <a:lvl5pPr lvl="4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5pPr>
            <a:lvl6pPr lvl="5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6pPr>
            <a:lvl7pPr lvl="6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7pPr>
            <a:lvl8pPr lvl="7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8pPr>
            <a:lvl9pPr lvl="8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994" name="Google Shape;994;p78"/>
          <p:cNvPicPr preferRelativeResize="0"/>
          <p:nvPr/>
        </p:nvPicPr>
        <p:blipFill rotWithShape="1">
          <a:blip r:embed="rId2">
            <a:alphaModFix/>
          </a:blip>
          <a:srcRect t="327" b="317"/>
          <a:stretch/>
        </p:blipFill>
        <p:spPr>
          <a:xfrm>
            <a:off x="10711279" y="6313250"/>
            <a:ext cx="975850" cy="228121"/>
          </a:xfrm>
          <a:prstGeom prst="rect">
            <a:avLst/>
          </a:prstGeom>
          <a:noFill/>
          <a:ln>
            <a:noFill/>
          </a:ln>
        </p:spPr>
      </p:pic>
      <p:sp>
        <p:nvSpPr>
          <p:cNvPr id="995" name="Google Shape;995;p78"/>
          <p:cNvSpPr txBox="1">
            <a:spLocks noGrp="1"/>
          </p:cNvSpPr>
          <p:nvPr>
            <p:ph type="subTitle" idx="2"/>
          </p:nvPr>
        </p:nvSpPr>
        <p:spPr>
          <a:xfrm>
            <a:off x="885050" y="6169550"/>
            <a:ext cx="9182700" cy="5595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1pPr>
            <a:lvl2pPr lvl="1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2pPr>
            <a:lvl3pPr lvl="2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3pPr>
            <a:lvl4pPr lvl="3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4pPr>
            <a:lvl5pPr lvl="4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5pPr>
            <a:lvl6pPr lvl="5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6pPr>
            <a:lvl7pPr lvl="6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7pPr>
            <a:lvl8pPr lvl="7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8pPr>
            <a:lvl9pPr lvl="8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erior white 36">
  <p:cSld name="CUSTOM_4_57">
    <p:spTree>
      <p:nvGrpSpPr>
        <p:cNvPr id="1" name="Shape 9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7" name="Google Shape;997;p79"/>
          <p:cNvSpPr txBox="1">
            <a:spLocks noGrp="1"/>
          </p:cNvSpPr>
          <p:nvPr>
            <p:ph type="title"/>
          </p:nvPr>
        </p:nvSpPr>
        <p:spPr>
          <a:xfrm>
            <a:off x="1752600" y="946000"/>
            <a:ext cx="8686800" cy="967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1pPr>
            <a:lvl2pPr lvl="1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2pPr>
            <a:lvl3pPr lvl="2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3pPr>
            <a:lvl4pPr lvl="3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4pPr>
            <a:lvl5pPr lvl="4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5pPr>
            <a:lvl6pPr lvl="5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6pPr>
            <a:lvl7pPr lvl="6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7pPr>
            <a:lvl8pPr lvl="7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8pPr>
            <a:lvl9pPr lvl="8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cxnSp>
        <p:nvCxnSpPr>
          <p:cNvPr id="998" name="Google Shape;998;p79"/>
          <p:cNvCxnSpPr/>
          <p:nvPr/>
        </p:nvCxnSpPr>
        <p:spPr>
          <a:xfrm rot="10800000">
            <a:off x="447775" y="100"/>
            <a:ext cx="0" cy="886500"/>
          </a:xfrm>
          <a:prstGeom prst="straightConnector1">
            <a:avLst/>
          </a:prstGeom>
          <a:noFill/>
          <a:ln w="9525" cap="flat" cmpd="sng">
            <a:solidFill>
              <a:srgbClr val="EE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99" name="Google Shape;999;p79"/>
          <p:cNvSpPr txBox="1">
            <a:spLocks noGrp="1"/>
          </p:cNvSpPr>
          <p:nvPr>
            <p:ph type="subTitle" idx="1"/>
          </p:nvPr>
        </p:nvSpPr>
        <p:spPr>
          <a:xfrm>
            <a:off x="447775" y="55441"/>
            <a:ext cx="5148900" cy="816300"/>
          </a:xfrm>
          <a:prstGeom prst="rect">
            <a:avLst/>
          </a:prstGeom>
        </p:spPr>
        <p:txBody>
          <a:bodyPr spcFirstLastPara="1" wrap="square" lIns="438900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9pPr>
          </a:lstStyle>
          <a:p>
            <a:endParaRPr/>
          </a:p>
        </p:txBody>
      </p:sp>
      <p:cxnSp>
        <p:nvCxnSpPr>
          <p:cNvPr id="1000" name="Google Shape;1000;p79"/>
          <p:cNvCxnSpPr/>
          <p:nvPr/>
        </p:nvCxnSpPr>
        <p:spPr>
          <a:xfrm rot="10800000">
            <a:off x="447767" y="6401100"/>
            <a:ext cx="0" cy="456900"/>
          </a:xfrm>
          <a:prstGeom prst="straightConnector1">
            <a:avLst/>
          </a:prstGeom>
          <a:noFill/>
          <a:ln w="9525" cap="flat" cmpd="sng">
            <a:solidFill>
              <a:srgbClr val="EE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01" name="Google Shape;1001;p79"/>
          <p:cNvSpPr txBox="1">
            <a:spLocks noGrp="1"/>
          </p:cNvSpPr>
          <p:nvPr>
            <p:ph type="sldNum" idx="12"/>
          </p:nvPr>
        </p:nvSpPr>
        <p:spPr>
          <a:xfrm>
            <a:off x="81975" y="6169556"/>
            <a:ext cx="731700" cy="14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1pPr>
            <a:lvl2pPr lvl="1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2pPr>
            <a:lvl3pPr lvl="2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3pPr>
            <a:lvl4pPr lvl="3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4pPr>
            <a:lvl5pPr lvl="4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5pPr>
            <a:lvl6pPr lvl="5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6pPr>
            <a:lvl7pPr lvl="6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7pPr>
            <a:lvl8pPr lvl="7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8pPr>
            <a:lvl9pPr lvl="8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002" name="Google Shape;1002;p79"/>
          <p:cNvPicPr preferRelativeResize="0"/>
          <p:nvPr/>
        </p:nvPicPr>
        <p:blipFill rotWithShape="1">
          <a:blip r:embed="rId2">
            <a:alphaModFix/>
          </a:blip>
          <a:srcRect t="327" b="317"/>
          <a:stretch/>
        </p:blipFill>
        <p:spPr>
          <a:xfrm>
            <a:off x="10711279" y="6313250"/>
            <a:ext cx="975850" cy="228121"/>
          </a:xfrm>
          <a:prstGeom prst="rect">
            <a:avLst/>
          </a:prstGeom>
          <a:noFill/>
          <a:ln>
            <a:noFill/>
          </a:ln>
        </p:spPr>
      </p:pic>
      <p:sp>
        <p:nvSpPr>
          <p:cNvPr id="1003" name="Google Shape;1003;p79"/>
          <p:cNvSpPr txBox="1">
            <a:spLocks noGrp="1"/>
          </p:cNvSpPr>
          <p:nvPr>
            <p:ph type="subTitle" idx="2"/>
          </p:nvPr>
        </p:nvSpPr>
        <p:spPr>
          <a:xfrm>
            <a:off x="885050" y="6169550"/>
            <a:ext cx="9182700" cy="5595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1pPr>
            <a:lvl2pPr lvl="1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2pPr>
            <a:lvl3pPr lvl="2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3pPr>
            <a:lvl4pPr lvl="3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4pPr>
            <a:lvl5pPr lvl="4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5pPr>
            <a:lvl6pPr lvl="5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6pPr>
            <a:lvl7pPr lvl="6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7pPr>
            <a:lvl8pPr lvl="7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8pPr>
            <a:lvl9pPr lvl="8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erior white 37">
  <p:cSld name="CUSTOM_4_58">
    <p:spTree>
      <p:nvGrpSpPr>
        <p:cNvPr id="1" name="Shape 10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5" name="Google Shape;1005;p80"/>
          <p:cNvSpPr txBox="1">
            <a:spLocks noGrp="1"/>
          </p:cNvSpPr>
          <p:nvPr>
            <p:ph type="title"/>
          </p:nvPr>
        </p:nvSpPr>
        <p:spPr>
          <a:xfrm>
            <a:off x="1752600" y="946000"/>
            <a:ext cx="8686800" cy="967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1pPr>
            <a:lvl2pPr lvl="1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2pPr>
            <a:lvl3pPr lvl="2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3pPr>
            <a:lvl4pPr lvl="3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4pPr>
            <a:lvl5pPr lvl="4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5pPr>
            <a:lvl6pPr lvl="5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6pPr>
            <a:lvl7pPr lvl="6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7pPr>
            <a:lvl8pPr lvl="7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8pPr>
            <a:lvl9pPr lvl="8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cxnSp>
        <p:nvCxnSpPr>
          <p:cNvPr id="1006" name="Google Shape;1006;p80"/>
          <p:cNvCxnSpPr/>
          <p:nvPr/>
        </p:nvCxnSpPr>
        <p:spPr>
          <a:xfrm rot="10800000">
            <a:off x="447775" y="100"/>
            <a:ext cx="0" cy="886500"/>
          </a:xfrm>
          <a:prstGeom prst="straightConnector1">
            <a:avLst/>
          </a:prstGeom>
          <a:noFill/>
          <a:ln w="9525" cap="flat" cmpd="sng">
            <a:solidFill>
              <a:srgbClr val="EE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07" name="Google Shape;1007;p80"/>
          <p:cNvSpPr txBox="1">
            <a:spLocks noGrp="1"/>
          </p:cNvSpPr>
          <p:nvPr>
            <p:ph type="subTitle" idx="1"/>
          </p:nvPr>
        </p:nvSpPr>
        <p:spPr>
          <a:xfrm>
            <a:off x="447775" y="55441"/>
            <a:ext cx="5148900" cy="816300"/>
          </a:xfrm>
          <a:prstGeom prst="rect">
            <a:avLst/>
          </a:prstGeom>
        </p:spPr>
        <p:txBody>
          <a:bodyPr spcFirstLastPara="1" wrap="square" lIns="438900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9pPr>
          </a:lstStyle>
          <a:p>
            <a:endParaRPr/>
          </a:p>
        </p:txBody>
      </p:sp>
      <p:cxnSp>
        <p:nvCxnSpPr>
          <p:cNvPr id="1008" name="Google Shape;1008;p80"/>
          <p:cNvCxnSpPr/>
          <p:nvPr/>
        </p:nvCxnSpPr>
        <p:spPr>
          <a:xfrm rot="10800000">
            <a:off x="447767" y="6401100"/>
            <a:ext cx="0" cy="456900"/>
          </a:xfrm>
          <a:prstGeom prst="straightConnector1">
            <a:avLst/>
          </a:prstGeom>
          <a:noFill/>
          <a:ln w="9525" cap="flat" cmpd="sng">
            <a:solidFill>
              <a:srgbClr val="EE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09" name="Google Shape;1009;p80"/>
          <p:cNvSpPr txBox="1">
            <a:spLocks noGrp="1"/>
          </p:cNvSpPr>
          <p:nvPr>
            <p:ph type="sldNum" idx="12"/>
          </p:nvPr>
        </p:nvSpPr>
        <p:spPr>
          <a:xfrm>
            <a:off x="81975" y="6169556"/>
            <a:ext cx="731700" cy="14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1pPr>
            <a:lvl2pPr lvl="1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2pPr>
            <a:lvl3pPr lvl="2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3pPr>
            <a:lvl4pPr lvl="3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4pPr>
            <a:lvl5pPr lvl="4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5pPr>
            <a:lvl6pPr lvl="5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6pPr>
            <a:lvl7pPr lvl="6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7pPr>
            <a:lvl8pPr lvl="7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8pPr>
            <a:lvl9pPr lvl="8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010" name="Google Shape;1010;p80"/>
          <p:cNvPicPr preferRelativeResize="0"/>
          <p:nvPr/>
        </p:nvPicPr>
        <p:blipFill rotWithShape="1">
          <a:blip r:embed="rId2">
            <a:alphaModFix/>
          </a:blip>
          <a:srcRect t="327" b="317"/>
          <a:stretch/>
        </p:blipFill>
        <p:spPr>
          <a:xfrm>
            <a:off x="10711279" y="6313250"/>
            <a:ext cx="975850" cy="228121"/>
          </a:xfrm>
          <a:prstGeom prst="rect">
            <a:avLst/>
          </a:prstGeom>
          <a:noFill/>
          <a:ln>
            <a:noFill/>
          </a:ln>
        </p:spPr>
      </p:pic>
      <p:sp>
        <p:nvSpPr>
          <p:cNvPr id="1011" name="Google Shape;1011;p80"/>
          <p:cNvSpPr txBox="1">
            <a:spLocks noGrp="1"/>
          </p:cNvSpPr>
          <p:nvPr>
            <p:ph type="subTitle" idx="2"/>
          </p:nvPr>
        </p:nvSpPr>
        <p:spPr>
          <a:xfrm>
            <a:off x="885050" y="6169550"/>
            <a:ext cx="9182700" cy="5595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1pPr>
            <a:lvl2pPr lvl="1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2pPr>
            <a:lvl3pPr lvl="2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3pPr>
            <a:lvl4pPr lvl="3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4pPr>
            <a:lvl5pPr lvl="4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5pPr>
            <a:lvl6pPr lvl="5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6pPr>
            <a:lvl7pPr lvl="6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7pPr>
            <a:lvl8pPr lvl="7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8pPr>
            <a:lvl9pPr lvl="8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erior white 38">
  <p:cSld name="CUSTOM_4_59">
    <p:spTree>
      <p:nvGrpSpPr>
        <p:cNvPr id="1" name="Shape 10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" name="Google Shape;1013;p81"/>
          <p:cNvSpPr txBox="1">
            <a:spLocks noGrp="1"/>
          </p:cNvSpPr>
          <p:nvPr>
            <p:ph type="title"/>
          </p:nvPr>
        </p:nvSpPr>
        <p:spPr>
          <a:xfrm>
            <a:off x="1752600" y="946000"/>
            <a:ext cx="8686800" cy="967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1pPr>
            <a:lvl2pPr lvl="1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2pPr>
            <a:lvl3pPr lvl="2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3pPr>
            <a:lvl4pPr lvl="3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4pPr>
            <a:lvl5pPr lvl="4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5pPr>
            <a:lvl6pPr lvl="5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6pPr>
            <a:lvl7pPr lvl="6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7pPr>
            <a:lvl8pPr lvl="7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8pPr>
            <a:lvl9pPr lvl="8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cxnSp>
        <p:nvCxnSpPr>
          <p:cNvPr id="1014" name="Google Shape;1014;p81"/>
          <p:cNvCxnSpPr/>
          <p:nvPr/>
        </p:nvCxnSpPr>
        <p:spPr>
          <a:xfrm rot="10800000">
            <a:off x="447775" y="100"/>
            <a:ext cx="0" cy="886500"/>
          </a:xfrm>
          <a:prstGeom prst="straightConnector1">
            <a:avLst/>
          </a:prstGeom>
          <a:noFill/>
          <a:ln w="9525" cap="flat" cmpd="sng">
            <a:solidFill>
              <a:srgbClr val="EE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15" name="Google Shape;1015;p81"/>
          <p:cNvSpPr txBox="1">
            <a:spLocks noGrp="1"/>
          </p:cNvSpPr>
          <p:nvPr>
            <p:ph type="subTitle" idx="1"/>
          </p:nvPr>
        </p:nvSpPr>
        <p:spPr>
          <a:xfrm>
            <a:off x="447775" y="55441"/>
            <a:ext cx="5148900" cy="816300"/>
          </a:xfrm>
          <a:prstGeom prst="rect">
            <a:avLst/>
          </a:prstGeom>
        </p:spPr>
        <p:txBody>
          <a:bodyPr spcFirstLastPara="1" wrap="square" lIns="438900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9pPr>
          </a:lstStyle>
          <a:p>
            <a:endParaRPr/>
          </a:p>
        </p:txBody>
      </p:sp>
      <p:cxnSp>
        <p:nvCxnSpPr>
          <p:cNvPr id="1016" name="Google Shape;1016;p81"/>
          <p:cNvCxnSpPr/>
          <p:nvPr/>
        </p:nvCxnSpPr>
        <p:spPr>
          <a:xfrm rot="10800000">
            <a:off x="447767" y="6401100"/>
            <a:ext cx="0" cy="456900"/>
          </a:xfrm>
          <a:prstGeom prst="straightConnector1">
            <a:avLst/>
          </a:prstGeom>
          <a:noFill/>
          <a:ln w="9525" cap="flat" cmpd="sng">
            <a:solidFill>
              <a:srgbClr val="EE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17" name="Google Shape;1017;p81"/>
          <p:cNvSpPr txBox="1">
            <a:spLocks noGrp="1"/>
          </p:cNvSpPr>
          <p:nvPr>
            <p:ph type="sldNum" idx="12"/>
          </p:nvPr>
        </p:nvSpPr>
        <p:spPr>
          <a:xfrm>
            <a:off x="81975" y="6169556"/>
            <a:ext cx="731700" cy="14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1pPr>
            <a:lvl2pPr lvl="1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2pPr>
            <a:lvl3pPr lvl="2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3pPr>
            <a:lvl4pPr lvl="3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4pPr>
            <a:lvl5pPr lvl="4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5pPr>
            <a:lvl6pPr lvl="5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6pPr>
            <a:lvl7pPr lvl="6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7pPr>
            <a:lvl8pPr lvl="7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8pPr>
            <a:lvl9pPr lvl="8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018" name="Google Shape;1018;p81"/>
          <p:cNvPicPr preferRelativeResize="0"/>
          <p:nvPr/>
        </p:nvPicPr>
        <p:blipFill rotWithShape="1">
          <a:blip r:embed="rId2">
            <a:alphaModFix/>
          </a:blip>
          <a:srcRect t="327" b="317"/>
          <a:stretch/>
        </p:blipFill>
        <p:spPr>
          <a:xfrm>
            <a:off x="10711279" y="6313250"/>
            <a:ext cx="975850" cy="228121"/>
          </a:xfrm>
          <a:prstGeom prst="rect">
            <a:avLst/>
          </a:prstGeom>
          <a:noFill/>
          <a:ln>
            <a:noFill/>
          </a:ln>
        </p:spPr>
      </p:pic>
      <p:sp>
        <p:nvSpPr>
          <p:cNvPr id="1019" name="Google Shape;1019;p81"/>
          <p:cNvSpPr txBox="1">
            <a:spLocks noGrp="1"/>
          </p:cNvSpPr>
          <p:nvPr>
            <p:ph type="subTitle" idx="2"/>
          </p:nvPr>
        </p:nvSpPr>
        <p:spPr>
          <a:xfrm>
            <a:off x="885050" y="6169550"/>
            <a:ext cx="9182700" cy="5595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1pPr>
            <a:lvl2pPr lvl="1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2pPr>
            <a:lvl3pPr lvl="2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3pPr>
            <a:lvl4pPr lvl="3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4pPr>
            <a:lvl5pPr lvl="4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5pPr>
            <a:lvl6pPr lvl="5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6pPr>
            <a:lvl7pPr lvl="6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7pPr>
            <a:lvl8pPr lvl="7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8pPr>
            <a:lvl9pPr lvl="8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eme 2 divider B">
  <p:cSld name="CUSTOM_2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9"/>
          <p:cNvSpPr txBox="1">
            <a:spLocks noGrp="1"/>
          </p:cNvSpPr>
          <p:nvPr>
            <p:ph type="title"/>
          </p:nvPr>
        </p:nvSpPr>
        <p:spPr>
          <a:xfrm>
            <a:off x="447775" y="1084561"/>
            <a:ext cx="6825000" cy="2105100"/>
          </a:xfrm>
          <a:prstGeom prst="rect">
            <a:avLst/>
          </a:prstGeom>
        </p:spPr>
        <p:txBody>
          <a:bodyPr spcFirstLastPara="1" wrap="square" lIns="43890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9pPr>
          </a:lstStyle>
          <a:p>
            <a:endParaRPr/>
          </a:p>
        </p:txBody>
      </p:sp>
      <p:cxnSp>
        <p:nvCxnSpPr>
          <p:cNvPr id="95" name="Google Shape;95;p9"/>
          <p:cNvCxnSpPr/>
          <p:nvPr/>
        </p:nvCxnSpPr>
        <p:spPr>
          <a:xfrm rot="10800000">
            <a:off x="447767" y="6401400"/>
            <a:ext cx="0" cy="456600"/>
          </a:xfrm>
          <a:prstGeom prst="straightConnector1">
            <a:avLst/>
          </a:prstGeom>
          <a:noFill/>
          <a:ln w="9525" cap="flat" cmpd="sng">
            <a:solidFill>
              <a:srgbClr val="EE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6" name="Google Shape;96;p9"/>
          <p:cNvCxnSpPr/>
          <p:nvPr/>
        </p:nvCxnSpPr>
        <p:spPr>
          <a:xfrm rot="10800000">
            <a:off x="447775" y="100"/>
            <a:ext cx="0" cy="886500"/>
          </a:xfrm>
          <a:prstGeom prst="straightConnector1">
            <a:avLst/>
          </a:prstGeom>
          <a:noFill/>
          <a:ln w="9525" cap="flat" cmpd="sng">
            <a:solidFill>
              <a:srgbClr val="EE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7" name="Google Shape;97;p9"/>
          <p:cNvSpPr txBox="1">
            <a:spLocks noGrp="1"/>
          </p:cNvSpPr>
          <p:nvPr>
            <p:ph type="subTitle" idx="1"/>
          </p:nvPr>
        </p:nvSpPr>
        <p:spPr>
          <a:xfrm>
            <a:off x="447775" y="55441"/>
            <a:ext cx="5148900" cy="816300"/>
          </a:xfrm>
          <a:prstGeom prst="rect">
            <a:avLst/>
          </a:prstGeom>
        </p:spPr>
        <p:txBody>
          <a:bodyPr spcFirstLastPara="1" wrap="square" lIns="438900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Red Hat Text Medium"/>
              <a:buNone/>
              <a:defRPr sz="1000">
                <a:solidFill>
                  <a:schemeClr val="dk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Red Hat Text Medium"/>
              <a:buNone/>
              <a:defRPr sz="1000">
                <a:solidFill>
                  <a:schemeClr val="dk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Red Hat Text Medium"/>
              <a:buNone/>
              <a:defRPr sz="1000">
                <a:solidFill>
                  <a:schemeClr val="dk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Red Hat Text Medium"/>
              <a:buNone/>
              <a:defRPr sz="1000">
                <a:solidFill>
                  <a:schemeClr val="dk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Red Hat Text Medium"/>
              <a:buNone/>
              <a:defRPr sz="1000">
                <a:solidFill>
                  <a:schemeClr val="dk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Red Hat Text Medium"/>
              <a:buNone/>
              <a:defRPr sz="1000">
                <a:solidFill>
                  <a:schemeClr val="dk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Red Hat Text Medium"/>
              <a:buNone/>
              <a:defRPr sz="1000">
                <a:solidFill>
                  <a:schemeClr val="dk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Red Hat Text Medium"/>
              <a:buNone/>
              <a:defRPr sz="1000">
                <a:solidFill>
                  <a:schemeClr val="dk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Red Hat Text Medium"/>
              <a:buNone/>
              <a:defRPr sz="1000">
                <a:solidFill>
                  <a:schemeClr val="dk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9pPr>
          </a:lstStyle>
          <a:p>
            <a:endParaRPr/>
          </a:p>
        </p:txBody>
      </p:sp>
      <p:sp>
        <p:nvSpPr>
          <p:cNvPr id="98" name="Google Shape;98;p9"/>
          <p:cNvSpPr txBox="1">
            <a:spLocks noGrp="1"/>
          </p:cNvSpPr>
          <p:nvPr>
            <p:ph type="subTitle" idx="2"/>
          </p:nvPr>
        </p:nvSpPr>
        <p:spPr>
          <a:xfrm>
            <a:off x="9251450" y="1743719"/>
            <a:ext cx="2124300" cy="3309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7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1pPr>
            <a:lvl2pPr lvl="1" rtl="0">
              <a:lnSpc>
                <a:spcPct val="17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2pPr>
            <a:lvl3pPr lvl="2" rtl="0">
              <a:lnSpc>
                <a:spcPct val="17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3pPr>
            <a:lvl4pPr lvl="3" rtl="0">
              <a:lnSpc>
                <a:spcPct val="17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4pPr>
            <a:lvl5pPr lvl="4" rtl="0">
              <a:lnSpc>
                <a:spcPct val="17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5pPr>
            <a:lvl6pPr lvl="5" rtl="0">
              <a:lnSpc>
                <a:spcPct val="17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6pPr>
            <a:lvl7pPr lvl="6" rtl="0">
              <a:lnSpc>
                <a:spcPct val="17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7pPr>
            <a:lvl8pPr lvl="7" rtl="0">
              <a:lnSpc>
                <a:spcPct val="17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8pPr>
            <a:lvl9pPr lvl="8" rtl="0">
              <a:lnSpc>
                <a:spcPct val="17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pic>
        <p:nvPicPr>
          <p:cNvPr id="99" name="Google Shape;99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711279" y="6312505"/>
            <a:ext cx="975850" cy="229612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9"/>
          <p:cNvSpPr txBox="1">
            <a:spLocks noGrp="1"/>
          </p:cNvSpPr>
          <p:nvPr>
            <p:ph type="sldNum" idx="12"/>
          </p:nvPr>
        </p:nvSpPr>
        <p:spPr>
          <a:xfrm>
            <a:off x="81975" y="6169556"/>
            <a:ext cx="731700" cy="14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1pPr>
            <a:lvl2pPr lvl="1" algn="ctr" rtl="0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2pPr>
            <a:lvl3pPr lvl="2" algn="ctr" rtl="0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3pPr>
            <a:lvl4pPr lvl="3" algn="ctr" rtl="0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4pPr>
            <a:lvl5pPr lvl="4" algn="ctr" rtl="0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5pPr>
            <a:lvl6pPr lvl="5" algn="ctr" rtl="0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6pPr>
            <a:lvl7pPr lvl="6" algn="ctr" rtl="0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7pPr>
            <a:lvl8pPr lvl="7" algn="ctr" rtl="0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8pPr>
            <a:lvl9pPr lvl="8" algn="ctr" rtl="0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erior white 39">
  <p:cSld name="CUSTOM_4_60">
    <p:spTree>
      <p:nvGrpSpPr>
        <p:cNvPr id="1" name="Shape 10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1" name="Google Shape;1021;p82"/>
          <p:cNvSpPr txBox="1">
            <a:spLocks noGrp="1"/>
          </p:cNvSpPr>
          <p:nvPr>
            <p:ph type="title"/>
          </p:nvPr>
        </p:nvSpPr>
        <p:spPr>
          <a:xfrm>
            <a:off x="1752600" y="946000"/>
            <a:ext cx="8686800" cy="967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1pPr>
            <a:lvl2pPr lvl="1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2pPr>
            <a:lvl3pPr lvl="2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3pPr>
            <a:lvl4pPr lvl="3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4pPr>
            <a:lvl5pPr lvl="4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5pPr>
            <a:lvl6pPr lvl="5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6pPr>
            <a:lvl7pPr lvl="6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7pPr>
            <a:lvl8pPr lvl="7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8pPr>
            <a:lvl9pPr lvl="8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cxnSp>
        <p:nvCxnSpPr>
          <p:cNvPr id="1022" name="Google Shape;1022;p82"/>
          <p:cNvCxnSpPr/>
          <p:nvPr/>
        </p:nvCxnSpPr>
        <p:spPr>
          <a:xfrm rot="10800000">
            <a:off x="447775" y="100"/>
            <a:ext cx="0" cy="886500"/>
          </a:xfrm>
          <a:prstGeom prst="straightConnector1">
            <a:avLst/>
          </a:prstGeom>
          <a:noFill/>
          <a:ln w="9525" cap="flat" cmpd="sng">
            <a:solidFill>
              <a:srgbClr val="EE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23" name="Google Shape;1023;p82"/>
          <p:cNvSpPr txBox="1">
            <a:spLocks noGrp="1"/>
          </p:cNvSpPr>
          <p:nvPr>
            <p:ph type="subTitle" idx="1"/>
          </p:nvPr>
        </p:nvSpPr>
        <p:spPr>
          <a:xfrm>
            <a:off x="447775" y="55441"/>
            <a:ext cx="5148900" cy="816300"/>
          </a:xfrm>
          <a:prstGeom prst="rect">
            <a:avLst/>
          </a:prstGeom>
        </p:spPr>
        <p:txBody>
          <a:bodyPr spcFirstLastPara="1" wrap="square" lIns="438900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9pPr>
          </a:lstStyle>
          <a:p>
            <a:endParaRPr/>
          </a:p>
        </p:txBody>
      </p:sp>
      <p:cxnSp>
        <p:nvCxnSpPr>
          <p:cNvPr id="1024" name="Google Shape;1024;p82"/>
          <p:cNvCxnSpPr/>
          <p:nvPr/>
        </p:nvCxnSpPr>
        <p:spPr>
          <a:xfrm rot="10800000">
            <a:off x="447767" y="6401100"/>
            <a:ext cx="0" cy="456900"/>
          </a:xfrm>
          <a:prstGeom prst="straightConnector1">
            <a:avLst/>
          </a:prstGeom>
          <a:noFill/>
          <a:ln w="9525" cap="flat" cmpd="sng">
            <a:solidFill>
              <a:srgbClr val="EE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25" name="Google Shape;1025;p82"/>
          <p:cNvSpPr txBox="1">
            <a:spLocks noGrp="1"/>
          </p:cNvSpPr>
          <p:nvPr>
            <p:ph type="sldNum" idx="12"/>
          </p:nvPr>
        </p:nvSpPr>
        <p:spPr>
          <a:xfrm>
            <a:off x="81975" y="6169556"/>
            <a:ext cx="731700" cy="14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1pPr>
            <a:lvl2pPr lvl="1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2pPr>
            <a:lvl3pPr lvl="2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3pPr>
            <a:lvl4pPr lvl="3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4pPr>
            <a:lvl5pPr lvl="4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5pPr>
            <a:lvl6pPr lvl="5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6pPr>
            <a:lvl7pPr lvl="6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7pPr>
            <a:lvl8pPr lvl="7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8pPr>
            <a:lvl9pPr lvl="8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026" name="Google Shape;1026;p82"/>
          <p:cNvPicPr preferRelativeResize="0"/>
          <p:nvPr/>
        </p:nvPicPr>
        <p:blipFill rotWithShape="1">
          <a:blip r:embed="rId2">
            <a:alphaModFix/>
          </a:blip>
          <a:srcRect t="327" b="317"/>
          <a:stretch/>
        </p:blipFill>
        <p:spPr>
          <a:xfrm>
            <a:off x="10711279" y="6313250"/>
            <a:ext cx="975850" cy="228121"/>
          </a:xfrm>
          <a:prstGeom prst="rect">
            <a:avLst/>
          </a:prstGeom>
          <a:noFill/>
          <a:ln>
            <a:noFill/>
          </a:ln>
        </p:spPr>
      </p:pic>
      <p:sp>
        <p:nvSpPr>
          <p:cNvPr id="1027" name="Google Shape;1027;p82"/>
          <p:cNvSpPr txBox="1">
            <a:spLocks noGrp="1"/>
          </p:cNvSpPr>
          <p:nvPr>
            <p:ph type="subTitle" idx="2"/>
          </p:nvPr>
        </p:nvSpPr>
        <p:spPr>
          <a:xfrm>
            <a:off x="885050" y="6169550"/>
            <a:ext cx="9182700" cy="5595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1pPr>
            <a:lvl2pPr lvl="1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2pPr>
            <a:lvl3pPr lvl="2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3pPr>
            <a:lvl4pPr lvl="3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4pPr>
            <a:lvl5pPr lvl="4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5pPr>
            <a:lvl6pPr lvl="5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6pPr>
            <a:lvl7pPr lvl="6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7pPr>
            <a:lvl8pPr lvl="7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8pPr>
            <a:lvl9pPr lvl="8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erior white 40">
  <p:cSld name="CUSTOM_4_61">
    <p:spTree>
      <p:nvGrpSpPr>
        <p:cNvPr id="1" name="Shape 10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Google Shape;1029;p83"/>
          <p:cNvSpPr txBox="1">
            <a:spLocks noGrp="1"/>
          </p:cNvSpPr>
          <p:nvPr>
            <p:ph type="title"/>
          </p:nvPr>
        </p:nvSpPr>
        <p:spPr>
          <a:xfrm>
            <a:off x="1752600" y="946000"/>
            <a:ext cx="8686800" cy="967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1pPr>
            <a:lvl2pPr lvl="1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2pPr>
            <a:lvl3pPr lvl="2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3pPr>
            <a:lvl4pPr lvl="3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4pPr>
            <a:lvl5pPr lvl="4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5pPr>
            <a:lvl6pPr lvl="5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6pPr>
            <a:lvl7pPr lvl="6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7pPr>
            <a:lvl8pPr lvl="7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8pPr>
            <a:lvl9pPr lvl="8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cxnSp>
        <p:nvCxnSpPr>
          <p:cNvPr id="1030" name="Google Shape;1030;p83"/>
          <p:cNvCxnSpPr/>
          <p:nvPr/>
        </p:nvCxnSpPr>
        <p:spPr>
          <a:xfrm rot="10800000">
            <a:off x="447775" y="100"/>
            <a:ext cx="0" cy="886500"/>
          </a:xfrm>
          <a:prstGeom prst="straightConnector1">
            <a:avLst/>
          </a:prstGeom>
          <a:noFill/>
          <a:ln w="9525" cap="flat" cmpd="sng">
            <a:solidFill>
              <a:srgbClr val="EE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31" name="Google Shape;1031;p83"/>
          <p:cNvSpPr txBox="1">
            <a:spLocks noGrp="1"/>
          </p:cNvSpPr>
          <p:nvPr>
            <p:ph type="subTitle" idx="1"/>
          </p:nvPr>
        </p:nvSpPr>
        <p:spPr>
          <a:xfrm>
            <a:off x="447775" y="55441"/>
            <a:ext cx="5148900" cy="816300"/>
          </a:xfrm>
          <a:prstGeom prst="rect">
            <a:avLst/>
          </a:prstGeom>
        </p:spPr>
        <p:txBody>
          <a:bodyPr spcFirstLastPara="1" wrap="square" lIns="438900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9pPr>
          </a:lstStyle>
          <a:p>
            <a:endParaRPr/>
          </a:p>
        </p:txBody>
      </p:sp>
      <p:cxnSp>
        <p:nvCxnSpPr>
          <p:cNvPr id="1032" name="Google Shape;1032;p83"/>
          <p:cNvCxnSpPr/>
          <p:nvPr/>
        </p:nvCxnSpPr>
        <p:spPr>
          <a:xfrm rot="10800000">
            <a:off x="447767" y="6401100"/>
            <a:ext cx="0" cy="456900"/>
          </a:xfrm>
          <a:prstGeom prst="straightConnector1">
            <a:avLst/>
          </a:prstGeom>
          <a:noFill/>
          <a:ln w="9525" cap="flat" cmpd="sng">
            <a:solidFill>
              <a:srgbClr val="EE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33" name="Google Shape;1033;p83"/>
          <p:cNvSpPr txBox="1">
            <a:spLocks noGrp="1"/>
          </p:cNvSpPr>
          <p:nvPr>
            <p:ph type="sldNum" idx="12"/>
          </p:nvPr>
        </p:nvSpPr>
        <p:spPr>
          <a:xfrm>
            <a:off x="81975" y="6169556"/>
            <a:ext cx="731700" cy="14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1pPr>
            <a:lvl2pPr lvl="1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2pPr>
            <a:lvl3pPr lvl="2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3pPr>
            <a:lvl4pPr lvl="3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4pPr>
            <a:lvl5pPr lvl="4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5pPr>
            <a:lvl6pPr lvl="5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6pPr>
            <a:lvl7pPr lvl="6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7pPr>
            <a:lvl8pPr lvl="7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8pPr>
            <a:lvl9pPr lvl="8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034" name="Google Shape;1034;p83"/>
          <p:cNvPicPr preferRelativeResize="0"/>
          <p:nvPr/>
        </p:nvPicPr>
        <p:blipFill rotWithShape="1">
          <a:blip r:embed="rId2">
            <a:alphaModFix/>
          </a:blip>
          <a:srcRect t="327" b="317"/>
          <a:stretch/>
        </p:blipFill>
        <p:spPr>
          <a:xfrm>
            <a:off x="10711279" y="6313250"/>
            <a:ext cx="975850" cy="228121"/>
          </a:xfrm>
          <a:prstGeom prst="rect">
            <a:avLst/>
          </a:prstGeom>
          <a:noFill/>
          <a:ln>
            <a:noFill/>
          </a:ln>
        </p:spPr>
      </p:pic>
      <p:sp>
        <p:nvSpPr>
          <p:cNvPr id="1035" name="Google Shape;1035;p83"/>
          <p:cNvSpPr txBox="1">
            <a:spLocks noGrp="1"/>
          </p:cNvSpPr>
          <p:nvPr>
            <p:ph type="subTitle" idx="2"/>
          </p:nvPr>
        </p:nvSpPr>
        <p:spPr>
          <a:xfrm>
            <a:off x="885050" y="6169550"/>
            <a:ext cx="9182700" cy="5595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1pPr>
            <a:lvl2pPr lvl="1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2pPr>
            <a:lvl3pPr lvl="2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3pPr>
            <a:lvl4pPr lvl="3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4pPr>
            <a:lvl5pPr lvl="4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5pPr>
            <a:lvl6pPr lvl="5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6pPr>
            <a:lvl7pPr lvl="6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7pPr>
            <a:lvl8pPr lvl="7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8pPr>
            <a:lvl9pPr lvl="8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only">
  <p:cSld name="CUSTOM_1_1">
    <p:spTree>
      <p:nvGrpSpPr>
        <p:cNvPr id="1" name="Shape 10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7" name="Google Shape;1037;p84"/>
          <p:cNvSpPr txBox="1">
            <a:spLocks noGrp="1"/>
          </p:cNvSpPr>
          <p:nvPr>
            <p:ph type="sldNum" idx="12"/>
          </p:nvPr>
        </p:nvSpPr>
        <p:spPr>
          <a:xfrm>
            <a:off x="137770" y="6311925"/>
            <a:ext cx="4809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buNone/>
              <a:defRPr sz="1900"/>
            </a:lvl1pPr>
            <a:lvl2pPr lvl="1" rtl="0">
              <a:buNone/>
              <a:defRPr sz="1900"/>
            </a:lvl2pPr>
            <a:lvl3pPr lvl="2" rtl="0">
              <a:buNone/>
              <a:defRPr sz="1900"/>
            </a:lvl3pPr>
            <a:lvl4pPr lvl="3" rtl="0">
              <a:buNone/>
              <a:defRPr sz="1900"/>
            </a:lvl4pPr>
            <a:lvl5pPr lvl="4" rtl="0">
              <a:buNone/>
              <a:defRPr sz="1900"/>
            </a:lvl5pPr>
            <a:lvl6pPr lvl="5" rtl="0">
              <a:buNone/>
              <a:defRPr sz="1900"/>
            </a:lvl6pPr>
            <a:lvl7pPr lvl="6" rtl="0">
              <a:buNone/>
              <a:defRPr sz="1900"/>
            </a:lvl7pPr>
            <a:lvl8pPr lvl="7" rtl="0">
              <a:buNone/>
              <a:defRPr sz="1900"/>
            </a:lvl8pPr>
            <a:lvl9pPr lvl="8" rtl="0">
              <a:buNone/>
              <a:defRPr sz="1900"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38" name="Google Shape;1038;p84"/>
          <p:cNvSpPr txBox="1">
            <a:spLocks noGrp="1"/>
          </p:cNvSpPr>
          <p:nvPr>
            <p:ph type="body" idx="1"/>
          </p:nvPr>
        </p:nvSpPr>
        <p:spPr>
          <a:xfrm>
            <a:off x="1102267" y="1645033"/>
            <a:ext cx="9987600" cy="4386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11150" rtl="0">
              <a:spcBef>
                <a:spcPts val="0"/>
              </a:spcBef>
              <a:spcAft>
                <a:spcPts val="0"/>
              </a:spcAft>
              <a:buSzPts val="1300"/>
              <a:buFont typeface="Overpass"/>
              <a:buChar char="▸"/>
              <a:defRPr>
                <a:latin typeface="Overpass"/>
                <a:ea typeface="Overpass"/>
                <a:cs typeface="Overpass"/>
                <a:sym typeface="Overpass"/>
              </a:defRPr>
            </a:lvl1pPr>
            <a:lvl2pPr marL="914400" lvl="1" indent="-311150" rtl="0">
              <a:spcBef>
                <a:spcPts val="500"/>
              </a:spcBef>
              <a:spcAft>
                <a:spcPts val="0"/>
              </a:spcAft>
              <a:buSzPts val="1300"/>
              <a:buFont typeface="Overpass"/>
              <a:buChar char="･"/>
              <a:defRPr>
                <a:latin typeface="Overpass"/>
                <a:ea typeface="Overpass"/>
                <a:cs typeface="Overpass"/>
                <a:sym typeface="Overpass"/>
              </a:defRPr>
            </a:lvl2pPr>
            <a:lvl3pPr marL="1371600" lvl="2" indent="-311150" rtl="0">
              <a:spcBef>
                <a:spcPts val="500"/>
              </a:spcBef>
              <a:spcAft>
                <a:spcPts val="0"/>
              </a:spcAft>
              <a:buSzPts val="1300"/>
              <a:buFont typeface="Overpass"/>
              <a:buChar char="･"/>
              <a:defRPr>
                <a:latin typeface="Overpass"/>
                <a:ea typeface="Overpass"/>
                <a:cs typeface="Overpass"/>
                <a:sym typeface="Overpass"/>
              </a:defRPr>
            </a:lvl3pPr>
            <a:lvl4pPr marL="1828800" lvl="3" indent="-311150" rtl="0">
              <a:spcBef>
                <a:spcPts val="500"/>
              </a:spcBef>
              <a:spcAft>
                <a:spcPts val="0"/>
              </a:spcAft>
              <a:buSzPts val="1300"/>
              <a:buFont typeface="Overpass"/>
              <a:buChar char="･"/>
              <a:defRPr>
                <a:latin typeface="Overpass"/>
                <a:ea typeface="Overpass"/>
                <a:cs typeface="Overpass"/>
                <a:sym typeface="Overpass"/>
              </a:defRPr>
            </a:lvl4pPr>
            <a:lvl5pPr marL="2286000" lvl="4" indent="-311150" rtl="0">
              <a:spcBef>
                <a:spcPts val="500"/>
              </a:spcBef>
              <a:spcAft>
                <a:spcPts val="0"/>
              </a:spcAft>
              <a:buSzPts val="1300"/>
              <a:buFont typeface="Overpass"/>
              <a:buChar char="･"/>
              <a:defRPr>
                <a:latin typeface="Overpass"/>
                <a:ea typeface="Overpass"/>
                <a:cs typeface="Overpass"/>
                <a:sym typeface="Overpass"/>
              </a:defRPr>
            </a:lvl5pPr>
            <a:lvl6pPr marL="2743200" lvl="5" indent="-311150" rtl="0">
              <a:spcBef>
                <a:spcPts val="500"/>
              </a:spcBef>
              <a:spcAft>
                <a:spcPts val="0"/>
              </a:spcAft>
              <a:buSzPts val="1300"/>
              <a:buFont typeface="Overpass"/>
              <a:buChar char="･"/>
              <a:defRPr>
                <a:latin typeface="Overpass"/>
                <a:ea typeface="Overpass"/>
                <a:cs typeface="Overpass"/>
                <a:sym typeface="Overpass"/>
              </a:defRPr>
            </a:lvl6pPr>
            <a:lvl7pPr marL="3200400" lvl="6" indent="-311150" rtl="0">
              <a:spcBef>
                <a:spcPts val="500"/>
              </a:spcBef>
              <a:spcAft>
                <a:spcPts val="0"/>
              </a:spcAft>
              <a:buSzPts val="1300"/>
              <a:buFont typeface="Overpass"/>
              <a:buChar char="･"/>
              <a:defRPr>
                <a:latin typeface="Overpass"/>
                <a:ea typeface="Overpass"/>
                <a:cs typeface="Overpass"/>
                <a:sym typeface="Overpass"/>
              </a:defRPr>
            </a:lvl7pPr>
            <a:lvl8pPr marL="3657600" lvl="7" indent="-311150" rtl="0">
              <a:spcBef>
                <a:spcPts val="500"/>
              </a:spcBef>
              <a:spcAft>
                <a:spcPts val="0"/>
              </a:spcAft>
              <a:buSzPts val="1300"/>
              <a:buFont typeface="Overpass"/>
              <a:buChar char="･"/>
              <a:defRPr>
                <a:latin typeface="Overpass"/>
                <a:ea typeface="Overpass"/>
                <a:cs typeface="Overpass"/>
                <a:sym typeface="Overpass"/>
              </a:defRPr>
            </a:lvl8pPr>
            <a:lvl9pPr marL="4114800" lvl="8" indent="-311150" rtl="0">
              <a:spcBef>
                <a:spcPts val="500"/>
              </a:spcBef>
              <a:spcAft>
                <a:spcPts val="500"/>
              </a:spcAft>
              <a:buSzPts val="1300"/>
              <a:buFont typeface="Overpass"/>
              <a:buChar char="･"/>
              <a:defRPr>
                <a:latin typeface="Overpass"/>
                <a:ea typeface="Overpass"/>
                <a:cs typeface="Overpass"/>
                <a:sym typeface="Overpass"/>
              </a:defRPr>
            </a:lvl9pPr>
          </a:lstStyle>
          <a:p>
            <a:endParaRPr/>
          </a:p>
        </p:txBody>
      </p:sp>
      <p:sp>
        <p:nvSpPr>
          <p:cNvPr id="1039" name="Google Shape;1039;p84"/>
          <p:cNvSpPr txBox="1">
            <a:spLocks noGrp="1"/>
          </p:cNvSpPr>
          <p:nvPr>
            <p:ph type="title"/>
          </p:nvPr>
        </p:nvSpPr>
        <p:spPr>
          <a:xfrm>
            <a:off x="1102200" y="0"/>
            <a:ext cx="9987600" cy="14175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Font typeface="Overpass"/>
              <a:buNone/>
              <a:defRPr>
                <a:latin typeface="Overpass"/>
                <a:ea typeface="Overpass"/>
                <a:cs typeface="Overpass"/>
                <a:sym typeface="Overpas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Proxima Nova"/>
              <a:buNone/>
              <a:defRPr b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Proxima Nova"/>
              <a:buNone/>
              <a:defRPr b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Proxima Nova"/>
              <a:buNone/>
              <a:defRPr b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Proxima Nova"/>
              <a:buNone/>
              <a:defRPr b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Proxima Nova"/>
              <a:buNone/>
              <a:defRPr b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Proxima Nova"/>
              <a:buNone/>
              <a:defRPr b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Proxima Nova"/>
              <a:buNone/>
              <a:defRPr b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Proxima Nova"/>
              <a:buNone/>
              <a:defRPr b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erior white 41">
  <p:cSld name="CUSTOM_4_62">
    <p:spTree>
      <p:nvGrpSpPr>
        <p:cNvPr id="1" name="Shape 10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1" name="Google Shape;1041;p85"/>
          <p:cNvSpPr txBox="1">
            <a:spLocks noGrp="1"/>
          </p:cNvSpPr>
          <p:nvPr>
            <p:ph type="title"/>
          </p:nvPr>
        </p:nvSpPr>
        <p:spPr>
          <a:xfrm>
            <a:off x="1752600" y="946000"/>
            <a:ext cx="8686800" cy="967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1pPr>
            <a:lvl2pPr lvl="1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2pPr>
            <a:lvl3pPr lvl="2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3pPr>
            <a:lvl4pPr lvl="3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4pPr>
            <a:lvl5pPr lvl="4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5pPr>
            <a:lvl6pPr lvl="5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6pPr>
            <a:lvl7pPr lvl="6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7pPr>
            <a:lvl8pPr lvl="7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8pPr>
            <a:lvl9pPr lvl="8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cxnSp>
        <p:nvCxnSpPr>
          <p:cNvPr id="1042" name="Google Shape;1042;p85"/>
          <p:cNvCxnSpPr/>
          <p:nvPr/>
        </p:nvCxnSpPr>
        <p:spPr>
          <a:xfrm rot="10800000">
            <a:off x="447775" y="100"/>
            <a:ext cx="0" cy="886500"/>
          </a:xfrm>
          <a:prstGeom prst="straightConnector1">
            <a:avLst/>
          </a:prstGeom>
          <a:noFill/>
          <a:ln w="9525" cap="flat" cmpd="sng">
            <a:solidFill>
              <a:srgbClr val="EE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43" name="Google Shape;1043;p85"/>
          <p:cNvSpPr txBox="1">
            <a:spLocks noGrp="1"/>
          </p:cNvSpPr>
          <p:nvPr>
            <p:ph type="subTitle" idx="1"/>
          </p:nvPr>
        </p:nvSpPr>
        <p:spPr>
          <a:xfrm>
            <a:off x="447775" y="55441"/>
            <a:ext cx="5148900" cy="816300"/>
          </a:xfrm>
          <a:prstGeom prst="rect">
            <a:avLst/>
          </a:prstGeom>
        </p:spPr>
        <p:txBody>
          <a:bodyPr spcFirstLastPara="1" wrap="square" lIns="438900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9pPr>
          </a:lstStyle>
          <a:p>
            <a:endParaRPr/>
          </a:p>
        </p:txBody>
      </p:sp>
      <p:cxnSp>
        <p:nvCxnSpPr>
          <p:cNvPr id="1044" name="Google Shape;1044;p85"/>
          <p:cNvCxnSpPr/>
          <p:nvPr/>
        </p:nvCxnSpPr>
        <p:spPr>
          <a:xfrm rot="10800000">
            <a:off x="447767" y="6401100"/>
            <a:ext cx="0" cy="456900"/>
          </a:xfrm>
          <a:prstGeom prst="straightConnector1">
            <a:avLst/>
          </a:prstGeom>
          <a:noFill/>
          <a:ln w="9525" cap="flat" cmpd="sng">
            <a:solidFill>
              <a:srgbClr val="EE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45" name="Google Shape;1045;p85"/>
          <p:cNvSpPr txBox="1">
            <a:spLocks noGrp="1"/>
          </p:cNvSpPr>
          <p:nvPr>
            <p:ph type="sldNum" idx="12"/>
          </p:nvPr>
        </p:nvSpPr>
        <p:spPr>
          <a:xfrm>
            <a:off x="81975" y="6169556"/>
            <a:ext cx="731700" cy="14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1pPr>
            <a:lvl2pPr lvl="1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2pPr>
            <a:lvl3pPr lvl="2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3pPr>
            <a:lvl4pPr lvl="3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4pPr>
            <a:lvl5pPr lvl="4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5pPr>
            <a:lvl6pPr lvl="5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6pPr>
            <a:lvl7pPr lvl="6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7pPr>
            <a:lvl8pPr lvl="7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8pPr>
            <a:lvl9pPr lvl="8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046" name="Google Shape;1046;p85"/>
          <p:cNvPicPr preferRelativeResize="0"/>
          <p:nvPr/>
        </p:nvPicPr>
        <p:blipFill rotWithShape="1">
          <a:blip r:embed="rId2">
            <a:alphaModFix/>
          </a:blip>
          <a:srcRect t="327" b="317"/>
          <a:stretch/>
        </p:blipFill>
        <p:spPr>
          <a:xfrm>
            <a:off x="10711279" y="6313250"/>
            <a:ext cx="975850" cy="228121"/>
          </a:xfrm>
          <a:prstGeom prst="rect">
            <a:avLst/>
          </a:prstGeom>
          <a:noFill/>
          <a:ln>
            <a:noFill/>
          </a:ln>
        </p:spPr>
      </p:pic>
      <p:sp>
        <p:nvSpPr>
          <p:cNvPr id="1047" name="Google Shape;1047;p85"/>
          <p:cNvSpPr txBox="1">
            <a:spLocks noGrp="1"/>
          </p:cNvSpPr>
          <p:nvPr>
            <p:ph type="subTitle" idx="2"/>
          </p:nvPr>
        </p:nvSpPr>
        <p:spPr>
          <a:xfrm>
            <a:off x="885050" y="6169550"/>
            <a:ext cx="9182700" cy="5595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1pPr>
            <a:lvl2pPr lvl="1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2pPr>
            <a:lvl3pPr lvl="2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3pPr>
            <a:lvl4pPr lvl="3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4pPr>
            <a:lvl5pPr lvl="4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5pPr>
            <a:lvl6pPr lvl="5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6pPr>
            <a:lvl7pPr lvl="6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7pPr>
            <a:lvl8pPr lvl="7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8pPr>
            <a:lvl9pPr lvl="8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9pPr>
          </a:lstStyle>
          <a:p>
            <a:endParaRPr/>
          </a:p>
        </p:txBody>
      </p:sp>
      <p:sp>
        <p:nvSpPr>
          <p:cNvPr id="1048" name="Google Shape;1048;p85"/>
          <p:cNvSpPr txBox="1"/>
          <p:nvPr/>
        </p:nvSpPr>
        <p:spPr>
          <a:xfrm>
            <a:off x="1055200" y="2075967"/>
            <a:ext cx="10207500" cy="39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latin typeface="Overpass-Light"/>
              <a:ea typeface="Overpass-Light"/>
              <a:cs typeface="Overpass-Light"/>
              <a:sym typeface="Overpass Light"/>
            </a:endParaRPr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erior white 1 1">
  <p:cSld name="CUSTOM_4_2_3">
    <p:spTree>
      <p:nvGrpSpPr>
        <p:cNvPr id="1" name="Shape 10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" name="Google Shape;1050;p86"/>
          <p:cNvSpPr txBox="1">
            <a:spLocks noGrp="1"/>
          </p:cNvSpPr>
          <p:nvPr>
            <p:ph type="title"/>
          </p:nvPr>
        </p:nvSpPr>
        <p:spPr>
          <a:xfrm>
            <a:off x="1752600" y="946000"/>
            <a:ext cx="8686800" cy="967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1pPr>
            <a:lvl2pPr lvl="1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2pPr>
            <a:lvl3pPr lvl="2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3pPr>
            <a:lvl4pPr lvl="3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4pPr>
            <a:lvl5pPr lvl="4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5pPr>
            <a:lvl6pPr lvl="5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6pPr>
            <a:lvl7pPr lvl="6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7pPr>
            <a:lvl8pPr lvl="7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8pPr>
            <a:lvl9pPr lvl="8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cxnSp>
        <p:nvCxnSpPr>
          <p:cNvPr id="1051" name="Google Shape;1051;p86"/>
          <p:cNvCxnSpPr/>
          <p:nvPr/>
        </p:nvCxnSpPr>
        <p:spPr>
          <a:xfrm rot="10800000">
            <a:off x="447775" y="100"/>
            <a:ext cx="0" cy="886500"/>
          </a:xfrm>
          <a:prstGeom prst="straightConnector1">
            <a:avLst/>
          </a:prstGeom>
          <a:noFill/>
          <a:ln w="9525" cap="flat" cmpd="sng">
            <a:solidFill>
              <a:srgbClr val="EE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52" name="Google Shape;1052;p86"/>
          <p:cNvSpPr txBox="1">
            <a:spLocks noGrp="1"/>
          </p:cNvSpPr>
          <p:nvPr>
            <p:ph type="subTitle" idx="1"/>
          </p:nvPr>
        </p:nvSpPr>
        <p:spPr>
          <a:xfrm>
            <a:off x="447775" y="55441"/>
            <a:ext cx="5148900" cy="816300"/>
          </a:xfrm>
          <a:prstGeom prst="rect">
            <a:avLst/>
          </a:prstGeom>
        </p:spPr>
        <p:txBody>
          <a:bodyPr spcFirstLastPara="1" wrap="square" lIns="438900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9pPr>
          </a:lstStyle>
          <a:p>
            <a:endParaRPr/>
          </a:p>
        </p:txBody>
      </p:sp>
      <p:cxnSp>
        <p:nvCxnSpPr>
          <p:cNvPr id="1053" name="Google Shape;1053;p86"/>
          <p:cNvCxnSpPr/>
          <p:nvPr/>
        </p:nvCxnSpPr>
        <p:spPr>
          <a:xfrm rot="10800000">
            <a:off x="447767" y="6401100"/>
            <a:ext cx="0" cy="456900"/>
          </a:xfrm>
          <a:prstGeom prst="straightConnector1">
            <a:avLst/>
          </a:prstGeom>
          <a:noFill/>
          <a:ln w="9525" cap="flat" cmpd="sng">
            <a:solidFill>
              <a:srgbClr val="EE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54" name="Google Shape;1054;p86"/>
          <p:cNvSpPr txBox="1">
            <a:spLocks noGrp="1"/>
          </p:cNvSpPr>
          <p:nvPr>
            <p:ph type="sldNum" idx="12"/>
          </p:nvPr>
        </p:nvSpPr>
        <p:spPr>
          <a:xfrm>
            <a:off x="81975" y="6169556"/>
            <a:ext cx="731700" cy="14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1pPr>
            <a:lvl2pPr lvl="1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2pPr>
            <a:lvl3pPr lvl="2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3pPr>
            <a:lvl4pPr lvl="3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4pPr>
            <a:lvl5pPr lvl="4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5pPr>
            <a:lvl6pPr lvl="5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6pPr>
            <a:lvl7pPr lvl="6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7pPr>
            <a:lvl8pPr lvl="7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8pPr>
            <a:lvl9pPr lvl="8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055" name="Google Shape;1055;p86"/>
          <p:cNvPicPr preferRelativeResize="0"/>
          <p:nvPr/>
        </p:nvPicPr>
        <p:blipFill rotWithShape="1">
          <a:blip r:embed="rId2">
            <a:alphaModFix/>
          </a:blip>
          <a:srcRect t="327" b="317"/>
          <a:stretch/>
        </p:blipFill>
        <p:spPr>
          <a:xfrm>
            <a:off x="10711279" y="6313250"/>
            <a:ext cx="975850" cy="2281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erior white 1 2">
  <p:cSld name="CUSTOM_4_1_1_1">
    <p:spTree>
      <p:nvGrpSpPr>
        <p:cNvPr id="1" name="Shape 10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7" name="Google Shape;1057;p87"/>
          <p:cNvSpPr txBox="1">
            <a:spLocks noGrp="1"/>
          </p:cNvSpPr>
          <p:nvPr>
            <p:ph type="title"/>
          </p:nvPr>
        </p:nvSpPr>
        <p:spPr>
          <a:xfrm>
            <a:off x="1752600" y="946000"/>
            <a:ext cx="8686800" cy="967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1pPr>
            <a:lvl2pPr lvl="1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2pPr>
            <a:lvl3pPr lvl="2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3pPr>
            <a:lvl4pPr lvl="3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4pPr>
            <a:lvl5pPr lvl="4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5pPr>
            <a:lvl6pPr lvl="5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6pPr>
            <a:lvl7pPr lvl="6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7pPr>
            <a:lvl8pPr lvl="7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8pPr>
            <a:lvl9pPr lvl="8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cxnSp>
        <p:nvCxnSpPr>
          <p:cNvPr id="1058" name="Google Shape;1058;p87"/>
          <p:cNvCxnSpPr/>
          <p:nvPr/>
        </p:nvCxnSpPr>
        <p:spPr>
          <a:xfrm rot="10800000">
            <a:off x="447775" y="100"/>
            <a:ext cx="0" cy="886500"/>
          </a:xfrm>
          <a:prstGeom prst="straightConnector1">
            <a:avLst/>
          </a:prstGeom>
          <a:noFill/>
          <a:ln w="9525" cap="flat" cmpd="sng">
            <a:solidFill>
              <a:srgbClr val="EE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59" name="Google Shape;1059;p87"/>
          <p:cNvCxnSpPr/>
          <p:nvPr/>
        </p:nvCxnSpPr>
        <p:spPr>
          <a:xfrm rot="10800000">
            <a:off x="447767" y="6401100"/>
            <a:ext cx="0" cy="456900"/>
          </a:xfrm>
          <a:prstGeom prst="straightConnector1">
            <a:avLst/>
          </a:prstGeom>
          <a:noFill/>
          <a:ln w="9525" cap="flat" cmpd="sng">
            <a:solidFill>
              <a:srgbClr val="EE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60" name="Google Shape;1060;p87"/>
          <p:cNvSpPr txBox="1">
            <a:spLocks noGrp="1"/>
          </p:cNvSpPr>
          <p:nvPr>
            <p:ph type="sldNum" idx="12"/>
          </p:nvPr>
        </p:nvSpPr>
        <p:spPr>
          <a:xfrm>
            <a:off x="81975" y="6169556"/>
            <a:ext cx="731700" cy="14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1pPr>
            <a:lvl2pPr lvl="1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2pPr>
            <a:lvl3pPr lvl="2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3pPr>
            <a:lvl4pPr lvl="3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4pPr>
            <a:lvl5pPr lvl="4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5pPr>
            <a:lvl6pPr lvl="5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6pPr>
            <a:lvl7pPr lvl="6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7pPr>
            <a:lvl8pPr lvl="7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8pPr>
            <a:lvl9pPr lvl="8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061" name="Google Shape;1061;p87"/>
          <p:cNvPicPr preferRelativeResize="0"/>
          <p:nvPr/>
        </p:nvPicPr>
        <p:blipFill rotWithShape="1">
          <a:blip r:embed="rId2">
            <a:alphaModFix/>
          </a:blip>
          <a:srcRect t="327" b="317"/>
          <a:stretch/>
        </p:blipFill>
        <p:spPr>
          <a:xfrm>
            <a:off x="10711279" y="6313250"/>
            <a:ext cx="975850" cy="228121"/>
          </a:xfrm>
          <a:prstGeom prst="rect">
            <a:avLst/>
          </a:prstGeom>
          <a:noFill/>
          <a:ln>
            <a:noFill/>
          </a:ln>
        </p:spPr>
      </p:pic>
      <p:sp>
        <p:nvSpPr>
          <p:cNvPr id="1062" name="Google Shape;1062;p87"/>
          <p:cNvSpPr txBox="1"/>
          <p:nvPr/>
        </p:nvSpPr>
        <p:spPr>
          <a:xfrm>
            <a:off x="519633" y="200"/>
            <a:ext cx="11672400" cy="40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endParaRPr sz="1900">
              <a:latin typeface="Overpass-Light"/>
              <a:ea typeface="Overpass-Light"/>
              <a:cs typeface="Overpass-Light"/>
              <a:sym typeface="Overpass Light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endParaRPr sz="1900">
              <a:latin typeface="Overpass-Light"/>
              <a:ea typeface="Overpass-Light"/>
              <a:cs typeface="Overpass-Light"/>
              <a:sym typeface="Overpass Light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endParaRPr sz="1900">
              <a:latin typeface="Overpass-Light"/>
              <a:ea typeface="Overpass-Light"/>
              <a:cs typeface="Overpass-Light"/>
              <a:sym typeface="Overpass Light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endParaRPr sz="1900">
              <a:latin typeface="Overpass-Light"/>
              <a:ea typeface="Overpass-Light"/>
              <a:cs typeface="Overpass-Light"/>
              <a:sym typeface="Overpass Light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endParaRPr sz="1900">
              <a:latin typeface="Overpass-Light"/>
              <a:ea typeface="Overpass-Light"/>
              <a:cs typeface="Overpass-Light"/>
              <a:sym typeface="Overpass Light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endParaRPr sz="1900">
              <a:latin typeface="Overpass-Light"/>
              <a:ea typeface="Overpass-Light"/>
              <a:cs typeface="Overpass-Light"/>
              <a:sym typeface="Overpass Light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endParaRPr sz="1900">
              <a:latin typeface="Overpass-Light"/>
              <a:ea typeface="Overpass-Light"/>
              <a:cs typeface="Overpass-Light"/>
              <a:sym typeface="Overpass Light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endParaRPr sz="1900">
              <a:latin typeface="Overpass-Light"/>
              <a:ea typeface="Overpass-Light"/>
              <a:cs typeface="Overpass-Light"/>
              <a:sym typeface="Overpass Light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endParaRPr sz="1900">
              <a:latin typeface="Overpass-Light"/>
              <a:ea typeface="Overpass-Light"/>
              <a:cs typeface="Overpass-Light"/>
              <a:sym typeface="Overpass Light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666666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What's new in OpenShift 4.3</a:t>
            </a:r>
            <a:endParaRPr sz="800">
              <a:solidFill>
                <a:srgbClr val="666666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erior white 1 3">
  <p:cSld name="CUSTOM_4_1_1_2">
    <p:spTree>
      <p:nvGrpSpPr>
        <p:cNvPr id="1" name="Shape 10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" name="Google Shape;1064;p88"/>
          <p:cNvSpPr txBox="1">
            <a:spLocks noGrp="1"/>
          </p:cNvSpPr>
          <p:nvPr>
            <p:ph type="title"/>
          </p:nvPr>
        </p:nvSpPr>
        <p:spPr>
          <a:xfrm>
            <a:off x="1752600" y="946000"/>
            <a:ext cx="8686800" cy="967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1pPr>
            <a:lvl2pPr lvl="1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2pPr>
            <a:lvl3pPr lvl="2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3pPr>
            <a:lvl4pPr lvl="3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4pPr>
            <a:lvl5pPr lvl="4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5pPr>
            <a:lvl6pPr lvl="5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6pPr>
            <a:lvl7pPr lvl="6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7pPr>
            <a:lvl8pPr lvl="7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8pPr>
            <a:lvl9pPr lvl="8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cxnSp>
        <p:nvCxnSpPr>
          <p:cNvPr id="1065" name="Google Shape;1065;p88"/>
          <p:cNvCxnSpPr/>
          <p:nvPr/>
        </p:nvCxnSpPr>
        <p:spPr>
          <a:xfrm rot="10800000">
            <a:off x="447775" y="100"/>
            <a:ext cx="0" cy="886500"/>
          </a:xfrm>
          <a:prstGeom prst="straightConnector1">
            <a:avLst/>
          </a:prstGeom>
          <a:noFill/>
          <a:ln w="9525" cap="flat" cmpd="sng">
            <a:solidFill>
              <a:srgbClr val="EE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66" name="Google Shape;1066;p88"/>
          <p:cNvCxnSpPr/>
          <p:nvPr/>
        </p:nvCxnSpPr>
        <p:spPr>
          <a:xfrm rot="10800000">
            <a:off x="447767" y="6401100"/>
            <a:ext cx="0" cy="456900"/>
          </a:xfrm>
          <a:prstGeom prst="straightConnector1">
            <a:avLst/>
          </a:prstGeom>
          <a:noFill/>
          <a:ln w="9525" cap="flat" cmpd="sng">
            <a:solidFill>
              <a:srgbClr val="EE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67" name="Google Shape;1067;p88"/>
          <p:cNvSpPr txBox="1">
            <a:spLocks noGrp="1"/>
          </p:cNvSpPr>
          <p:nvPr>
            <p:ph type="sldNum" idx="12"/>
          </p:nvPr>
        </p:nvSpPr>
        <p:spPr>
          <a:xfrm>
            <a:off x="81975" y="6169556"/>
            <a:ext cx="731700" cy="14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1pPr>
            <a:lvl2pPr lvl="1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2pPr>
            <a:lvl3pPr lvl="2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3pPr>
            <a:lvl4pPr lvl="3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4pPr>
            <a:lvl5pPr lvl="4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5pPr>
            <a:lvl6pPr lvl="5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6pPr>
            <a:lvl7pPr lvl="6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7pPr>
            <a:lvl8pPr lvl="7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8pPr>
            <a:lvl9pPr lvl="8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068" name="Google Shape;1068;p88"/>
          <p:cNvPicPr preferRelativeResize="0"/>
          <p:nvPr/>
        </p:nvPicPr>
        <p:blipFill rotWithShape="1">
          <a:blip r:embed="rId2">
            <a:alphaModFix/>
          </a:blip>
          <a:srcRect t="327" b="317"/>
          <a:stretch/>
        </p:blipFill>
        <p:spPr>
          <a:xfrm>
            <a:off x="10711279" y="6313250"/>
            <a:ext cx="975850" cy="228121"/>
          </a:xfrm>
          <a:prstGeom prst="rect">
            <a:avLst/>
          </a:prstGeom>
          <a:noFill/>
          <a:ln>
            <a:noFill/>
          </a:ln>
        </p:spPr>
      </p:pic>
      <p:sp>
        <p:nvSpPr>
          <p:cNvPr id="1069" name="Google Shape;1069;p88"/>
          <p:cNvSpPr txBox="1"/>
          <p:nvPr/>
        </p:nvSpPr>
        <p:spPr>
          <a:xfrm>
            <a:off x="519633" y="200"/>
            <a:ext cx="11672400" cy="40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endParaRPr sz="1900">
              <a:latin typeface="Overpass-Light"/>
              <a:ea typeface="Overpass-Light"/>
              <a:cs typeface="Overpass-Light"/>
              <a:sym typeface="Overpass Light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endParaRPr sz="1900">
              <a:latin typeface="Overpass-Light"/>
              <a:ea typeface="Overpass-Light"/>
              <a:cs typeface="Overpass-Light"/>
              <a:sym typeface="Overpass Light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endParaRPr sz="1900">
              <a:latin typeface="Overpass-Light"/>
              <a:ea typeface="Overpass-Light"/>
              <a:cs typeface="Overpass-Light"/>
              <a:sym typeface="Overpass Light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endParaRPr sz="1900">
              <a:latin typeface="Overpass-Light"/>
              <a:ea typeface="Overpass-Light"/>
              <a:cs typeface="Overpass-Light"/>
              <a:sym typeface="Overpass Light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endParaRPr sz="1900">
              <a:latin typeface="Overpass-Light"/>
              <a:ea typeface="Overpass-Light"/>
              <a:cs typeface="Overpass-Light"/>
              <a:sym typeface="Overpass Light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endParaRPr sz="1900">
              <a:latin typeface="Overpass-Light"/>
              <a:ea typeface="Overpass-Light"/>
              <a:cs typeface="Overpass-Light"/>
              <a:sym typeface="Overpass Light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endParaRPr sz="1900">
              <a:latin typeface="Overpass-Light"/>
              <a:ea typeface="Overpass-Light"/>
              <a:cs typeface="Overpass-Light"/>
              <a:sym typeface="Overpass Light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endParaRPr sz="1900">
              <a:latin typeface="Overpass-Light"/>
              <a:ea typeface="Overpass-Light"/>
              <a:cs typeface="Overpass-Light"/>
              <a:sym typeface="Overpass Light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endParaRPr sz="1900">
              <a:latin typeface="Overpass-Light"/>
              <a:ea typeface="Overpass-Light"/>
              <a:cs typeface="Overpass-Light"/>
              <a:sym typeface="Overpass Light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666666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What's new in OpenShift 4.3</a:t>
            </a:r>
            <a:endParaRPr sz="800">
              <a:solidFill>
                <a:srgbClr val="666666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erior white 1 4">
  <p:cSld name="CUSTOM_4_1_1_3">
    <p:spTree>
      <p:nvGrpSpPr>
        <p:cNvPr id="1" name="Shape 1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1" name="Google Shape;1071;p89"/>
          <p:cNvSpPr txBox="1">
            <a:spLocks noGrp="1"/>
          </p:cNvSpPr>
          <p:nvPr>
            <p:ph type="title"/>
          </p:nvPr>
        </p:nvSpPr>
        <p:spPr>
          <a:xfrm>
            <a:off x="1752600" y="946000"/>
            <a:ext cx="8686800" cy="967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1pPr>
            <a:lvl2pPr lvl="1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2pPr>
            <a:lvl3pPr lvl="2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3pPr>
            <a:lvl4pPr lvl="3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4pPr>
            <a:lvl5pPr lvl="4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5pPr>
            <a:lvl6pPr lvl="5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6pPr>
            <a:lvl7pPr lvl="6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7pPr>
            <a:lvl8pPr lvl="7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8pPr>
            <a:lvl9pPr lvl="8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cxnSp>
        <p:nvCxnSpPr>
          <p:cNvPr id="1072" name="Google Shape;1072;p89"/>
          <p:cNvCxnSpPr/>
          <p:nvPr/>
        </p:nvCxnSpPr>
        <p:spPr>
          <a:xfrm rot="10800000">
            <a:off x="447775" y="100"/>
            <a:ext cx="0" cy="886500"/>
          </a:xfrm>
          <a:prstGeom prst="straightConnector1">
            <a:avLst/>
          </a:prstGeom>
          <a:noFill/>
          <a:ln w="9525" cap="flat" cmpd="sng">
            <a:solidFill>
              <a:srgbClr val="EE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73" name="Google Shape;1073;p89"/>
          <p:cNvCxnSpPr/>
          <p:nvPr/>
        </p:nvCxnSpPr>
        <p:spPr>
          <a:xfrm rot="10800000">
            <a:off x="447767" y="6401100"/>
            <a:ext cx="0" cy="456900"/>
          </a:xfrm>
          <a:prstGeom prst="straightConnector1">
            <a:avLst/>
          </a:prstGeom>
          <a:noFill/>
          <a:ln w="9525" cap="flat" cmpd="sng">
            <a:solidFill>
              <a:srgbClr val="EE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74" name="Google Shape;1074;p89"/>
          <p:cNvSpPr txBox="1">
            <a:spLocks noGrp="1"/>
          </p:cNvSpPr>
          <p:nvPr>
            <p:ph type="sldNum" idx="12"/>
          </p:nvPr>
        </p:nvSpPr>
        <p:spPr>
          <a:xfrm>
            <a:off x="81975" y="6169556"/>
            <a:ext cx="731700" cy="14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1pPr>
            <a:lvl2pPr lvl="1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2pPr>
            <a:lvl3pPr lvl="2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3pPr>
            <a:lvl4pPr lvl="3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4pPr>
            <a:lvl5pPr lvl="4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5pPr>
            <a:lvl6pPr lvl="5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6pPr>
            <a:lvl7pPr lvl="6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7pPr>
            <a:lvl8pPr lvl="7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8pPr>
            <a:lvl9pPr lvl="8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075" name="Google Shape;1075;p89"/>
          <p:cNvPicPr preferRelativeResize="0"/>
          <p:nvPr/>
        </p:nvPicPr>
        <p:blipFill rotWithShape="1">
          <a:blip r:embed="rId2">
            <a:alphaModFix/>
          </a:blip>
          <a:srcRect t="327" b="317"/>
          <a:stretch/>
        </p:blipFill>
        <p:spPr>
          <a:xfrm>
            <a:off x="10711279" y="6313250"/>
            <a:ext cx="975850" cy="228121"/>
          </a:xfrm>
          <a:prstGeom prst="rect">
            <a:avLst/>
          </a:prstGeom>
          <a:noFill/>
          <a:ln>
            <a:noFill/>
          </a:ln>
        </p:spPr>
      </p:pic>
      <p:sp>
        <p:nvSpPr>
          <p:cNvPr id="1076" name="Google Shape;1076;p89"/>
          <p:cNvSpPr txBox="1"/>
          <p:nvPr/>
        </p:nvSpPr>
        <p:spPr>
          <a:xfrm>
            <a:off x="519633" y="200"/>
            <a:ext cx="11672400" cy="40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endParaRPr sz="1900">
              <a:latin typeface="Overpass-Light"/>
              <a:ea typeface="Overpass-Light"/>
              <a:cs typeface="Overpass-Light"/>
              <a:sym typeface="Overpass Light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endParaRPr sz="1900">
              <a:latin typeface="Overpass-Light"/>
              <a:ea typeface="Overpass-Light"/>
              <a:cs typeface="Overpass-Light"/>
              <a:sym typeface="Overpass Light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endParaRPr sz="1900">
              <a:latin typeface="Overpass-Light"/>
              <a:ea typeface="Overpass-Light"/>
              <a:cs typeface="Overpass-Light"/>
              <a:sym typeface="Overpass Light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endParaRPr sz="1900">
              <a:latin typeface="Overpass-Light"/>
              <a:ea typeface="Overpass-Light"/>
              <a:cs typeface="Overpass-Light"/>
              <a:sym typeface="Overpass Light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endParaRPr sz="1900">
              <a:latin typeface="Overpass-Light"/>
              <a:ea typeface="Overpass-Light"/>
              <a:cs typeface="Overpass-Light"/>
              <a:sym typeface="Overpass Light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endParaRPr sz="1900">
              <a:latin typeface="Overpass-Light"/>
              <a:ea typeface="Overpass-Light"/>
              <a:cs typeface="Overpass-Light"/>
              <a:sym typeface="Overpass Light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endParaRPr sz="1900">
              <a:latin typeface="Overpass-Light"/>
              <a:ea typeface="Overpass-Light"/>
              <a:cs typeface="Overpass-Light"/>
              <a:sym typeface="Overpass Light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endParaRPr sz="1900">
              <a:latin typeface="Overpass-Light"/>
              <a:ea typeface="Overpass-Light"/>
              <a:cs typeface="Overpass-Light"/>
              <a:sym typeface="Overpass Light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endParaRPr sz="1900">
              <a:latin typeface="Overpass-Light"/>
              <a:ea typeface="Overpass-Light"/>
              <a:cs typeface="Overpass-Light"/>
              <a:sym typeface="Overpass Light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666666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What's new in OpenShift 4.3</a:t>
            </a:r>
            <a:endParaRPr sz="800">
              <a:solidFill>
                <a:srgbClr val="666666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erior white 1 5">
  <p:cSld name="CUSTOM_4_1_1_4">
    <p:spTree>
      <p:nvGrpSpPr>
        <p:cNvPr id="1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Google Shape;1078;p90"/>
          <p:cNvSpPr txBox="1">
            <a:spLocks noGrp="1"/>
          </p:cNvSpPr>
          <p:nvPr>
            <p:ph type="title"/>
          </p:nvPr>
        </p:nvSpPr>
        <p:spPr>
          <a:xfrm>
            <a:off x="1752600" y="946000"/>
            <a:ext cx="8686800" cy="967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1pPr>
            <a:lvl2pPr lvl="1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2pPr>
            <a:lvl3pPr lvl="2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3pPr>
            <a:lvl4pPr lvl="3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4pPr>
            <a:lvl5pPr lvl="4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5pPr>
            <a:lvl6pPr lvl="5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6pPr>
            <a:lvl7pPr lvl="6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7pPr>
            <a:lvl8pPr lvl="7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8pPr>
            <a:lvl9pPr lvl="8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cxnSp>
        <p:nvCxnSpPr>
          <p:cNvPr id="1079" name="Google Shape;1079;p90"/>
          <p:cNvCxnSpPr/>
          <p:nvPr/>
        </p:nvCxnSpPr>
        <p:spPr>
          <a:xfrm rot="10800000">
            <a:off x="447775" y="100"/>
            <a:ext cx="0" cy="886500"/>
          </a:xfrm>
          <a:prstGeom prst="straightConnector1">
            <a:avLst/>
          </a:prstGeom>
          <a:noFill/>
          <a:ln w="9525" cap="flat" cmpd="sng">
            <a:solidFill>
              <a:srgbClr val="EE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80" name="Google Shape;1080;p90"/>
          <p:cNvCxnSpPr/>
          <p:nvPr/>
        </p:nvCxnSpPr>
        <p:spPr>
          <a:xfrm rot="10800000">
            <a:off x="447767" y="6401100"/>
            <a:ext cx="0" cy="456900"/>
          </a:xfrm>
          <a:prstGeom prst="straightConnector1">
            <a:avLst/>
          </a:prstGeom>
          <a:noFill/>
          <a:ln w="9525" cap="flat" cmpd="sng">
            <a:solidFill>
              <a:srgbClr val="EE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81" name="Google Shape;1081;p90"/>
          <p:cNvSpPr txBox="1">
            <a:spLocks noGrp="1"/>
          </p:cNvSpPr>
          <p:nvPr>
            <p:ph type="sldNum" idx="12"/>
          </p:nvPr>
        </p:nvSpPr>
        <p:spPr>
          <a:xfrm>
            <a:off x="81975" y="6169556"/>
            <a:ext cx="731700" cy="14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1pPr>
            <a:lvl2pPr lvl="1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2pPr>
            <a:lvl3pPr lvl="2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3pPr>
            <a:lvl4pPr lvl="3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4pPr>
            <a:lvl5pPr lvl="4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5pPr>
            <a:lvl6pPr lvl="5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6pPr>
            <a:lvl7pPr lvl="6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7pPr>
            <a:lvl8pPr lvl="7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8pPr>
            <a:lvl9pPr lvl="8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082" name="Google Shape;1082;p90"/>
          <p:cNvPicPr preferRelativeResize="0"/>
          <p:nvPr/>
        </p:nvPicPr>
        <p:blipFill rotWithShape="1">
          <a:blip r:embed="rId2">
            <a:alphaModFix/>
          </a:blip>
          <a:srcRect t="327" b="317"/>
          <a:stretch/>
        </p:blipFill>
        <p:spPr>
          <a:xfrm>
            <a:off x="10711279" y="6313250"/>
            <a:ext cx="975850" cy="228121"/>
          </a:xfrm>
          <a:prstGeom prst="rect">
            <a:avLst/>
          </a:prstGeom>
          <a:noFill/>
          <a:ln>
            <a:noFill/>
          </a:ln>
        </p:spPr>
      </p:pic>
      <p:sp>
        <p:nvSpPr>
          <p:cNvPr id="1083" name="Google Shape;1083;p90"/>
          <p:cNvSpPr txBox="1"/>
          <p:nvPr/>
        </p:nvSpPr>
        <p:spPr>
          <a:xfrm>
            <a:off x="519633" y="200"/>
            <a:ext cx="11672400" cy="40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endParaRPr sz="1900">
              <a:latin typeface="Overpass-Light"/>
              <a:ea typeface="Overpass-Light"/>
              <a:cs typeface="Overpass-Light"/>
              <a:sym typeface="Overpass Light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endParaRPr sz="1900">
              <a:latin typeface="Overpass-Light"/>
              <a:ea typeface="Overpass-Light"/>
              <a:cs typeface="Overpass-Light"/>
              <a:sym typeface="Overpass Light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endParaRPr sz="1900">
              <a:latin typeface="Overpass-Light"/>
              <a:ea typeface="Overpass-Light"/>
              <a:cs typeface="Overpass-Light"/>
              <a:sym typeface="Overpass Light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endParaRPr sz="1900">
              <a:latin typeface="Overpass-Light"/>
              <a:ea typeface="Overpass-Light"/>
              <a:cs typeface="Overpass-Light"/>
              <a:sym typeface="Overpass Light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endParaRPr sz="1900">
              <a:latin typeface="Overpass-Light"/>
              <a:ea typeface="Overpass-Light"/>
              <a:cs typeface="Overpass-Light"/>
              <a:sym typeface="Overpass Light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endParaRPr sz="1900">
              <a:latin typeface="Overpass-Light"/>
              <a:ea typeface="Overpass-Light"/>
              <a:cs typeface="Overpass-Light"/>
              <a:sym typeface="Overpass Light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endParaRPr sz="1900">
              <a:latin typeface="Overpass-Light"/>
              <a:ea typeface="Overpass-Light"/>
              <a:cs typeface="Overpass-Light"/>
              <a:sym typeface="Overpass Light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endParaRPr sz="1900">
              <a:latin typeface="Overpass-Light"/>
              <a:ea typeface="Overpass-Light"/>
              <a:cs typeface="Overpass-Light"/>
              <a:sym typeface="Overpass Light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endParaRPr sz="1900">
              <a:latin typeface="Overpass-Light"/>
              <a:ea typeface="Overpass-Light"/>
              <a:cs typeface="Overpass-Light"/>
              <a:sym typeface="Overpass Light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666666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What's new in OpenShift 4.4</a:t>
            </a:r>
            <a:endParaRPr sz="800">
              <a:solidFill>
                <a:srgbClr val="666666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erior white 1 6">
  <p:cSld name="CUSTOM_4_1_1_5">
    <p:spTree>
      <p:nvGrpSpPr>
        <p:cNvPr id="1" name="Shape 10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" name="Google Shape;1085;p91"/>
          <p:cNvSpPr txBox="1">
            <a:spLocks noGrp="1"/>
          </p:cNvSpPr>
          <p:nvPr>
            <p:ph type="title"/>
          </p:nvPr>
        </p:nvSpPr>
        <p:spPr>
          <a:xfrm>
            <a:off x="1752600" y="946000"/>
            <a:ext cx="8686800" cy="967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1pPr>
            <a:lvl2pPr lvl="1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2pPr>
            <a:lvl3pPr lvl="2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3pPr>
            <a:lvl4pPr lvl="3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4pPr>
            <a:lvl5pPr lvl="4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5pPr>
            <a:lvl6pPr lvl="5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6pPr>
            <a:lvl7pPr lvl="6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7pPr>
            <a:lvl8pPr lvl="7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8pPr>
            <a:lvl9pPr lvl="8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cxnSp>
        <p:nvCxnSpPr>
          <p:cNvPr id="1086" name="Google Shape;1086;p91"/>
          <p:cNvCxnSpPr/>
          <p:nvPr/>
        </p:nvCxnSpPr>
        <p:spPr>
          <a:xfrm rot="10800000">
            <a:off x="447775" y="100"/>
            <a:ext cx="0" cy="886500"/>
          </a:xfrm>
          <a:prstGeom prst="straightConnector1">
            <a:avLst/>
          </a:prstGeom>
          <a:noFill/>
          <a:ln w="9525" cap="flat" cmpd="sng">
            <a:solidFill>
              <a:srgbClr val="EE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87" name="Google Shape;1087;p91"/>
          <p:cNvCxnSpPr/>
          <p:nvPr/>
        </p:nvCxnSpPr>
        <p:spPr>
          <a:xfrm rot="10800000">
            <a:off x="447767" y="6401100"/>
            <a:ext cx="0" cy="456900"/>
          </a:xfrm>
          <a:prstGeom prst="straightConnector1">
            <a:avLst/>
          </a:prstGeom>
          <a:noFill/>
          <a:ln w="9525" cap="flat" cmpd="sng">
            <a:solidFill>
              <a:srgbClr val="EE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88" name="Google Shape;1088;p91"/>
          <p:cNvSpPr txBox="1">
            <a:spLocks noGrp="1"/>
          </p:cNvSpPr>
          <p:nvPr>
            <p:ph type="sldNum" idx="12"/>
          </p:nvPr>
        </p:nvSpPr>
        <p:spPr>
          <a:xfrm>
            <a:off x="81975" y="6169556"/>
            <a:ext cx="731700" cy="14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1pPr>
            <a:lvl2pPr lvl="1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2pPr>
            <a:lvl3pPr lvl="2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3pPr>
            <a:lvl4pPr lvl="3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4pPr>
            <a:lvl5pPr lvl="4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5pPr>
            <a:lvl6pPr lvl="5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6pPr>
            <a:lvl7pPr lvl="6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7pPr>
            <a:lvl8pPr lvl="7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8pPr>
            <a:lvl9pPr lvl="8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089" name="Google Shape;1089;p91"/>
          <p:cNvPicPr preferRelativeResize="0"/>
          <p:nvPr/>
        </p:nvPicPr>
        <p:blipFill rotWithShape="1">
          <a:blip r:embed="rId2">
            <a:alphaModFix/>
          </a:blip>
          <a:srcRect t="327" b="317"/>
          <a:stretch/>
        </p:blipFill>
        <p:spPr>
          <a:xfrm>
            <a:off x="10711279" y="6313250"/>
            <a:ext cx="975850" cy="228121"/>
          </a:xfrm>
          <a:prstGeom prst="rect">
            <a:avLst/>
          </a:prstGeom>
          <a:noFill/>
          <a:ln>
            <a:noFill/>
          </a:ln>
        </p:spPr>
      </p:pic>
      <p:sp>
        <p:nvSpPr>
          <p:cNvPr id="1090" name="Google Shape;1090;p91"/>
          <p:cNvSpPr txBox="1"/>
          <p:nvPr/>
        </p:nvSpPr>
        <p:spPr>
          <a:xfrm>
            <a:off x="519633" y="200"/>
            <a:ext cx="11672400" cy="40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endParaRPr sz="1900">
              <a:latin typeface="Overpass-Light"/>
              <a:ea typeface="Overpass-Light"/>
              <a:cs typeface="Overpass-Light"/>
              <a:sym typeface="Overpass Light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endParaRPr sz="1900">
              <a:latin typeface="Overpass-Light"/>
              <a:ea typeface="Overpass-Light"/>
              <a:cs typeface="Overpass-Light"/>
              <a:sym typeface="Overpass Light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endParaRPr sz="1900">
              <a:latin typeface="Overpass-Light"/>
              <a:ea typeface="Overpass-Light"/>
              <a:cs typeface="Overpass-Light"/>
              <a:sym typeface="Overpass Light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endParaRPr sz="1900">
              <a:latin typeface="Overpass-Light"/>
              <a:ea typeface="Overpass-Light"/>
              <a:cs typeface="Overpass-Light"/>
              <a:sym typeface="Overpass Light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endParaRPr sz="1900">
              <a:latin typeface="Overpass-Light"/>
              <a:ea typeface="Overpass-Light"/>
              <a:cs typeface="Overpass-Light"/>
              <a:sym typeface="Overpass Light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endParaRPr sz="1900">
              <a:latin typeface="Overpass-Light"/>
              <a:ea typeface="Overpass-Light"/>
              <a:cs typeface="Overpass-Light"/>
              <a:sym typeface="Overpass Light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endParaRPr sz="1900">
              <a:latin typeface="Overpass-Light"/>
              <a:ea typeface="Overpass-Light"/>
              <a:cs typeface="Overpass-Light"/>
              <a:sym typeface="Overpass Light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endParaRPr sz="1900">
              <a:latin typeface="Overpass-Light"/>
              <a:ea typeface="Overpass-Light"/>
              <a:cs typeface="Overpass-Light"/>
              <a:sym typeface="Overpass Light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endParaRPr sz="1900">
              <a:latin typeface="Overpass-Light"/>
              <a:ea typeface="Overpass-Light"/>
              <a:cs typeface="Overpass-Light"/>
              <a:sym typeface="Overpass Light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666666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What's new in OpenShift 4.4</a:t>
            </a:r>
            <a:endParaRPr sz="800">
              <a:solidFill>
                <a:srgbClr val="666666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eme 2 divider C">
  <p:cSld name="CUSTOM_2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0"/>
          <p:cNvSpPr txBox="1">
            <a:spLocks noGrp="1"/>
          </p:cNvSpPr>
          <p:nvPr>
            <p:ph type="title"/>
          </p:nvPr>
        </p:nvSpPr>
        <p:spPr>
          <a:xfrm>
            <a:off x="447775" y="1084561"/>
            <a:ext cx="6825000" cy="2105100"/>
          </a:xfrm>
          <a:prstGeom prst="rect">
            <a:avLst/>
          </a:prstGeom>
        </p:spPr>
        <p:txBody>
          <a:bodyPr spcFirstLastPara="1" wrap="square" lIns="43890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9pPr>
          </a:lstStyle>
          <a:p>
            <a:endParaRPr/>
          </a:p>
        </p:txBody>
      </p:sp>
      <p:cxnSp>
        <p:nvCxnSpPr>
          <p:cNvPr id="103" name="Google Shape;103;p10"/>
          <p:cNvCxnSpPr/>
          <p:nvPr/>
        </p:nvCxnSpPr>
        <p:spPr>
          <a:xfrm rot="10800000">
            <a:off x="447767" y="6401400"/>
            <a:ext cx="0" cy="456600"/>
          </a:xfrm>
          <a:prstGeom prst="straightConnector1">
            <a:avLst/>
          </a:prstGeom>
          <a:noFill/>
          <a:ln w="9525" cap="flat" cmpd="sng">
            <a:solidFill>
              <a:srgbClr val="EE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4" name="Google Shape;104;p10"/>
          <p:cNvCxnSpPr/>
          <p:nvPr/>
        </p:nvCxnSpPr>
        <p:spPr>
          <a:xfrm rot="10800000">
            <a:off x="447775" y="100"/>
            <a:ext cx="0" cy="886500"/>
          </a:xfrm>
          <a:prstGeom prst="straightConnector1">
            <a:avLst/>
          </a:prstGeom>
          <a:noFill/>
          <a:ln w="9525" cap="flat" cmpd="sng">
            <a:solidFill>
              <a:srgbClr val="EE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5" name="Google Shape;105;p10"/>
          <p:cNvSpPr txBox="1">
            <a:spLocks noGrp="1"/>
          </p:cNvSpPr>
          <p:nvPr>
            <p:ph type="subTitle" idx="1"/>
          </p:nvPr>
        </p:nvSpPr>
        <p:spPr>
          <a:xfrm>
            <a:off x="447775" y="55441"/>
            <a:ext cx="5148900" cy="816300"/>
          </a:xfrm>
          <a:prstGeom prst="rect">
            <a:avLst/>
          </a:prstGeom>
        </p:spPr>
        <p:txBody>
          <a:bodyPr spcFirstLastPara="1" wrap="square" lIns="438900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Red Hat Text Medium"/>
              <a:buNone/>
              <a:defRPr sz="1000">
                <a:solidFill>
                  <a:schemeClr val="dk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Red Hat Text Medium"/>
              <a:buNone/>
              <a:defRPr sz="1000">
                <a:solidFill>
                  <a:schemeClr val="dk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Red Hat Text Medium"/>
              <a:buNone/>
              <a:defRPr sz="1000">
                <a:solidFill>
                  <a:schemeClr val="dk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Red Hat Text Medium"/>
              <a:buNone/>
              <a:defRPr sz="1000">
                <a:solidFill>
                  <a:schemeClr val="dk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Red Hat Text Medium"/>
              <a:buNone/>
              <a:defRPr sz="1000">
                <a:solidFill>
                  <a:schemeClr val="dk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Red Hat Text Medium"/>
              <a:buNone/>
              <a:defRPr sz="1000">
                <a:solidFill>
                  <a:schemeClr val="dk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Red Hat Text Medium"/>
              <a:buNone/>
              <a:defRPr sz="1000">
                <a:solidFill>
                  <a:schemeClr val="dk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Red Hat Text Medium"/>
              <a:buNone/>
              <a:defRPr sz="1000">
                <a:solidFill>
                  <a:schemeClr val="dk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Red Hat Text Medium"/>
              <a:buNone/>
              <a:defRPr sz="1000">
                <a:solidFill>
                  <a:schemeClr val="dk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9pPr>
          </a:lstStyle>
          <a:p>
            <a:endParaRPr/>
          </a:p>
        </p:txBody>
      </p:sp>
      <p:sp>
        <p:nvSpPr>
          <p:cNvPr id="106" name="Google Shape;106;p10"/>
          <p:cNvSpPr txBox="1">
            <a:spLocks noGrp="1"/>
          </p:cNvSpPr>
          <p:nvPr>
            <p:ph type="subTitle" idx="2"/>
          </p:nvPr>
        </p:nvSpPr>
        <p:spPr>
          <a:xfrm>
            <a:off x="9251450" y="1743719"/>
            <a:ext cx="2124300" cy="3309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7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EBEBEB"/>
                </a:solidFill>
              </a:defRPr>
            </a:lvl1pPr>
            <a:lvl2pPr lvl="1" rtl="0">
              <a:lnSpc>
                <a:spcPct val="17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EBEBEB"/>
                </a:solidFill>
              </a:defRPr>
            </a:lvl2pPr>
            <a:lvl3pPr lvl="2" rtl="0">
              <a:lnSpc>
                <a:spcPct val="17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EBEBEB"/>
                </a:solidFill>
              </a:defRPr>
            </a:lvl3pPr>
            <a:lvl4pPr lvl="3" rtl="0">
              <a:lnSpc>
                <a:spcPct val="17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EBEBEB"/>
                </a:solidFill>
              </a:defRPr>
            </a:lvl4pPr>
            <a:lvl5pPr lvl="4" rtl="0">
              <a:lnSpc>
                <a:spcPct val="17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EBEBEB"/>
                </a:solidFill>
              </a:defRPr>
            </a:lvl5pPr>
            <a:lvl6pPr lvl="5" rtl="0">
              <a:lnSpc>
                <a:spcPct val="17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EBEBEB"/>
                </a:solidFill>
              </a:defRPr>
            </a:lvl6pPr>
            <a:lvl7pPr lvl="6" rtl="0">
              <a:lnSpc>
                <a:spcPct val="17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EBEBEB"/>
                </a:solidFill>
              </a:defRPr>
            </a:lvl7pPr>
            <a:lvl8pPr lvl="7" rtl="0">
              <a:lnSpc>
                <a:spcPct val="17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EBEBEB"/>
                </a:solidFill>
              </a:defRPr>
            </a:lvl8pPr>
            <a:lvl9pPr lvl="8" rtl="0">
              <a:lnSpc>
                <a:spcPct val="17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EBEBEB"/>
                </a:solidFill>
              </a:defRPr>
            </a:lvl9pPr>
          </a:lstStyle>
          <a:p>
            <a:endParaRPr/>
          </a:p>
        </p:txBody>
      </p:sp>
      <p:pic>
        <p:nvPicPr>
          <p:cNvPr id="107" name="Google Shape;107;p10"/>
          <p:cNvPicPr preferRelativeResize="0"/>
          <p:nvPr/>
        </p:nvPicPr>
        <p:blipFill rotWithShape="1">
          <a:blip r:embed="rId3">
            <a:alphaModFix/>
          </a:blip>
          <a:srcRect t="327" b="317"/>
          <a:stretch/>
        </p:blipFill>
        <p:spPr>
          <a:xfrm>
            <a:off x="10711279" y="6313250"/>
            <a:ext cx="975850" cy="228121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10"/>
          <p:cNvSpPr txBox="1">
            <a:spLocks noGrp="1"/>
          </p:cNvSpPr>
          <p:nvPr>
            <p:ph type="subTitle" idx="3"/>
          </p:nvPr>
        </p:nvSpPr>
        <p:spPr>
          <a:xfrm>
            <a:off x="9251450" y="1743719"/>
            <a:ext cx="2124300" cy="3309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7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1pPr>
            <a:lvl2pPr lvl="1" rtl="0">
              <a:lnSpc>
                <a:spcPct val="17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2pPr>
            <a:lvl3pPr lvl="2" rtl="0">
              <a:lnSpc>
                <a:spcPct val="17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3pPr>
            <a:lvl4pPr lvl="3" rtl="0">
              <a:lnSpc>
                <a:spcPct val="17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4pPr>
            <a:lvl5pPr lvl="4" rtl="0">
              <a:lnSpc>
                <a:spcPct val="17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5pPr>
            <a:lvl6pPr lvl="5" rtl="0">
              <a:lnSpc>
                <a:spcPct val="17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6pPr>
            <a:lvl7pPr lvl="6" rtl="0">
              <a:lnSpc>
                <a:spcPct val="17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7pPr>
            <a:lvl8pPr lvl="7" rtl="0">
              <a:lnSpc>
                <a:spcPct val="17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8pPr>
            <a:lvl9pPr lvl="8" rtl="0">
              <a:lnSpc>
                <a:spcPct val="174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09" name="Google Shape;109;p10"/>
          <p:cNvSpPr txBox="1">
            <a:spLocks noGrp="1"/>
          </p:cNvSpPr>
          <p:nvPr>
            <p:ph type="sldNum" idx="12"/>
          </p:nvPr>
        </p:nvSpPr>
        <p:spPr>
          <a:xfrm>
            <a:off x="81975" y="6169556"/>
            <a:ext cx="731700" cy="14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1pPr>
            <a:lvl2pPr lvl="1" algn="ctr" rtl="0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2pPr>
            <a:lvl3pPr lvl="2" algn="ctr" rtl="0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3pPr>
            <a:lvl4pPr lvl="3" algn="ctr" rtl="0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4pPr>
            <a:lvl5pPr lvl="4" algn="ctr" rtl="0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5pPr>
            <a:lvl6pPr lvl="5" algn="ctr" rtl="0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6pPr>
            <a:lvl7pPr lvl="6" algn="ctr" rtl="0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7pPr>
            <a:lvl8pPr lvl="7" algn="ctr" rtl="0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8pPr>
            <a:lvl9pPr lvl="8" algn="ctr" rtl="0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erior white 1 7">
  <p:cSld name="CUSTOM_4_1_1_6">
    <p:spTree>
      <p:nvGrpSpPr>
        <p:cNvPr id="1" name="Shape 10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2" name="Google Shape;1092;p92"/>
          <p:cNvSpPr txBox="1">
            <a:spLocks noGrp="1"/>
          </p:cNvSpPr>
          <p:nvPr>
            <p:ph type="title"/>
          </p:nvPr>
        </p:nvSpPr>
        <p:spPr>
          <a:xfrm>
            <a:off x="1752600" y="946000"/>
            <a:ext cx="8686800" cy="967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1pPr>
            <a:lvl2pPr lvl="1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2pPr>
            <a:lvl3pPr lvl="2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3pPr>
            <a:lvl4pPr lvl="3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4pPr>
            <a:lvl5pPr lvl="4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5pPr>
            <a:lvl6pPr lvl="5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6pPr>
            <a:lvl7pPr lvl="6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7pPr>
            <a:lvl8pPr lvl="7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8pPr>
            <a:lvl9pPr lvl="8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cxnSp>
        <p:nvCxnSpPr>
          <p:cNvPr id="1093" name="Google Shape;1093;p92"/>
          <p:cNvCxnSpPr/>
          <p:nvPr/>
        </p:nvCxnSpPr>
        <p:spPr>
          <a:xfrm rot="10800000">
            <a:off x="447775" y="100"/>
            <a:ext cx="0" cy="886500"/>
          </a:xfrm>
          <a:prstGeom prst="straightConnector1">
            <a:avLst/>
          </a:prstGeom>
          <a:noFill/>
          <a:ln w="9525" cap="flat" cmpd="sng">
            <a:solidFill>
              <a:srgbClr val="EE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94" name="Google Shape;1094;p92"/>
          <p:cNvCxnSpPr/>
          <p:nvPr/>
        </p:nvCxnSpPr>
        <p:spPr>
          <a:xfrm rot="10800000">
            <a:off x="447767" y="6401100"/>
            <a:ext cx="0" cy="456900"/>
          </a:xfrm>
          <a:prstGeom prst="straightConnector1">
            <a:avLst/>
          </a:prstGeom>
          <a:noFill/>
          <a:ln w="9525" cap="flat" cmpd="sng">
            <a:solidFill>
              <a:srgbClr val="EE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95" name="Google Shape;1095;p92"/>
          <p:cNvSpPr txBox="1">
            <a:spLocks noGrp="1"/>
          </p:cNvSpPr>
          <p:nvPr>
            <p:ph type="sldNum" idx="12"/>
          </p:nvPr>
        </p:nvSpPr>
        <p:spPr>
          <a:xfrm>
            <a:off x="81975" y="6169556"/>
            <a:ext cx="731700" cy="14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1pPr>
            <a:lvl2pPr lvl="1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2pPr>
            <a:lvl3pPr lvl="2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3pPr>
            <a:lvl4pPr lvl="3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4pPr>
            <a:lvl5pPr lvl="4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5pPr>
            <a:lvl6pPr lvl="5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6pPr>
            <a:lvl7pPr lvl="6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7pPr>
            <a:lvl8pPr lvl="7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8pPr>
            <a:lvl9pPr lvl="8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096" name="Google Shape;1096;p92"/>
          <p:cNvPicPr preferRelativeResize="0"/>
          <p:nvPr/>
        </p:nvPicPr>
        <p:blipFill rotWithShape="1">
          <a:blip r:embed="rId2">
            <a:alphaModFix/>
          </a:blip>
          <a:srcRect t="327" b="317"/>
          <a:stretch/>
        </p:blipFill>
        <p:spPr>
          <a:xfrm>
            <a:off x="10711279" y="6313250"/>
            <a:ext cx="975850" cy="228121"/>
          </a:xfrm>
          <a:prstGeom prst="rect">
            <a:avLst/>
          </a:prstGeom>
          <a:noFill/>
          <a:ln>
            <a:noFill/>
          </a:ln>
        </p:spPr>
      </p:pic>
      <p:sp>
        <p:nvSpPr>
          <p:cNvPr id="1097" name="Google Shape;1097;p92"/>
          <p:cNvSpPr txBox="1"/>
          <p:nvPr/>
        </p:nvSpPr>
        <p:spPr>
          <a:xfrm>
            <a:off x="519633" y="200"/>
            <a:ext cx="11672400" cy="40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endParaRPr sz="1900">
              <a:latin typeface="Overpass-Light"/>
              <a:ea typeface="Overpass-Light"/>
              <a:cs typeface="Overpass-Light"/>
              <a:sym typeface="Overpass Light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endParaRPr sz="1900">
              <a:latin typeface="Overpass-Light"/>
              <a:ea typeface="Overpass-Light"/>
              <a:cs typeface="Overpass-Light"/>
              <a:sym typeface="Overpass Light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endParaRPr sz="1900">
              <a:latin typeface="Overpass-Light"/>
              <a:ea typeface="Overpass-Light"/>
              <a:cs typeface="Overpass-Light"/>
              <a:sym typeface="Overpass Light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endParaRPr sz="1900">
              <a:latin typeface="Overpass-Light"/>
              <a:ea typeface="Overpass-Light"/>
              <a:cs typeface="Overpass-Light"/>
              <a:sym typeface="Overpass Light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endParaRPr sz="1900">
              <a:latin typeface="Overpass-Light"/>
              <a:ea typeface="Overpass-Light"/>
              <a:cs typeface="Overpass-Light"/>
              <a:sym typeface="Overpass Light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endParaRPr sz="1900">
              <a:latin typeface="Overpass-Light"/>
              <a:ea typeface="Overpass-Light"/>
              <a:cs typeface="Overpass-Light"/>
              <a:sym typeface="Overpass Light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endParaRPr sz="1900">
              <a:latin typeface="Overpass-Light"/>
              <a:ea typeface="Overpass-Light"/>
              <a:cs typeface="Overpass-Light"/>
              <a:sym typeface="Overpass Light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endParaRPr sz="1900">
              <a:latin typeface="Overpass-Light"/>
              <a:ea typeface="Overpass-Light"/>
              <a:cs typeface="Overpass-Light"/>
              <a:sym typeface="Overpass Light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endParaRPr sz="1900">
              <a:latin typeface="Overpass-Light"/>
              <a:ea typeface="Overpass-Light"/>
              <a:cs typeface="Overpass-Light"/>
              <a:sym typeface="Overpass Light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666666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What's new in OpenShift 4.4</a:t>
            </a:r>
            <a:endParaRPr sz="800">
              <a:solidFill>
                <a:srgbClr val="666666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erior white 42">
  <p:cSld name="CUSTOM_4_63">
    <p:spTree>
      <p:nvGrpSpPr>
        <p:cNvPr id="1" name="Shape 10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9" name="Google Shape;1099;p93"/>
          <p:cNvSpPr txBox="1">
            <a:spLocks noGrp="1"/>
          </p:cNvSpPr>
          <p:nvPr>
            <p:ph type="title"/>
          </p:nvPr>
        </p:nvSpPr>
        <p:spPr>
          <a:xfrm>
            <a:off x="1752600" y="946000"/>
            <a:ext cx="8686800" cy="967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EE0000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EE0000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2pPr>
            <a:lvl3pPr lvl="2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EE0000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3pPr>
            <a:lvl4pPr lvl="3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EE0000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4pPr>
            <a:lvl5pPr lvl="4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EE0000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5pPr>
            <a:lvl6pPr lvl="5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EE0000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6pPr>
            <a:lvl7pPr lvl="6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EE0000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7pPr>
            <a:lvl8pPr lvl="7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EE0000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8pPr>
            <a:lvl9pPr lvl="8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EE0000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9pPr>
          </a:lstStyle>
          <a:p>
            <a:endParaRPr/>
          </a:p>
        </p:txBody>
      </p:sp>
      <p:cxnSp>
        <p:nvCxnSpPr>
          <p:cNvPr id="1100" name="Google Shape;1100;p93"/>
          <p:cNvCxnSpPr/>
          <p:nvPr/>
        </p:nvCxnSpPr>
        <p:spPr>
          <a:xfrm rot="10800000">
            <a:off x="447775" y="100"/>
            <a:ext cx="0" cy="886500"/>
          </a:xfrm>
          <a:prstGeom prst="straightConnector1">
            <a:avLst/>
          </a:prstGeom>
          <a:noFill/>
          <a:ln w="9525" cap="flat" cmpd="sng">
            <a:solidFill>
              <a:srgbClr val="EE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01" name="Google Shape;1101;p93"/>
          <p:cNvSpPr txBox="1">
            <a:spLocks noGrp="1"/>
          </p:cNvSpPr>
          <p:nvPr>
            <p:ph type="subTitle" idx="1"/>
          </p:nvPr>
        </p:nvSpPr>
        <p:spPr>
          <a:xfrm>
            <a:off x="447775" y="55441"/>
            <a:ext cx="5148900" cy="816300"/>
          </a:xfrm>
          <a:prstGeom prst="rect">
            <a:avLst/>
          </a:prstGeom>
        </p:spPr>
        <p:txBody>
          <a:bodyPr spcFirstLastPara="1" wrap="square" lIns="438900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9pPr>
          </a:lstStyle>
          <a:p>
            <a:endParaRPr/>
          </a:p>
        </p:txBody>
      </p:sp>
      <p:cxnSp>
        <p:nvCxnSpPr>
          <p:cNvPr id="1102" name="Google Shape;1102;p93"/>
          <p:cNvCxnSpPr/>
          <p:nvPr/>
        </p:nvCxnSpPr>
        <p:spPr>
          <a:xfrm rot="10800000">
            <a:off x="447767" y="6401400"/>
            <a:ext cx="0" cy="456600"/>
          </a:xfrm>
          <a:prstGeom prst="straightConnector1">
            <a:avLst/>
          </a:prstGeom>
          <a:noFill/>
          <a:ln w="9525" cap="flat" cmpd="sng">
            <a:solidFill>
              <a:srgbClr val="EE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03" name="Google Shape;1103;p93"/>
          <p:cNvSpPr txBox="1">
            <a:spLocks noGrp="1"/>
          </p:cNvSpPr>
          <p:nvPr>
            <p:ph type="sldNum" idx="12"/>
          </p:nvPr>
        </p:nvSpPr>
        <p:spPr>
          <a:xfrm>
            <a:off x="81975" y="6169556"/>
            <a:ext cx="731700" cy="14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1pPr>
            <a:lvl2pPr lvl="1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2pPr>
            <a:lvl3pPr lvl="2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3pPr>
            <a:lvl4pPr lvl="3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4pPr>
            <a:lvl5pPr lvl="4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5pPr>
            <a:lvl6pPr lvl="5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6pPr>
            <a:lvl7pPr lvl="6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7pPr>
            <a:lvl8pPr lvl="7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8pPr>
            <a:lvl9pPr lvl="8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104" name="Google Shape;1104;p93"/>
          <p:cNvPicPr preferRelativeResize="0"/>
          <p:nvPr/>
        </p:nvPicPr>
        <p:blipFill rotWithShape="1">
          <a:blip r:embed="rId2">
            <a:alphaModFix/>
          </a:blip>
          <a:srcRect t="327" b="317"/>
          <a:stretch/>
        </p:blipFill>
        <p:spPr>
          <a:xfrm>
            <a:off x="10711279" y="6313250"/>
            <a:ext cx="975850" cy="228121"/>
          </a:xfrm>
          <a:prstGeom prst="rect">
            <a:avLst/>
          </a:prstGeom>
          <a:noFill/>
          <a:ln>
            <a:noFill/>
          </a:ln>
        </p:spPr>
      </p:pic>
      <p:sp>
        <p:nvSpPr>
          <p:cNvPr id="1105" name="Google Shape;1105;p93"/>
          <p:cNvSpPr txBox="1">
            <a:spLocks noGrp="1"/>
          </p:cNvSpPr>
          <p:nvPr>
            <p:ph type="subTitle" idx="2"/>
          </p:nvPr>
        </p:nvSpPr>
        <p:spPr>
          <a:xfrm>
            <a:off x="885050" y="6169550"/>
            <a:ext cx="9183000" cy="559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rgbClr val="4D4D4F"/>
                </a:solidFill>
              </a:defRPr>
            </a:lvl1pPr>
            <a:lvl2pPr lvl="1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rgbClr val="4D4D4F"/>
                </a:solidFill>
              </a:defRPr>
            </a:lvl2pPr>
            <a:lvl3pPr lvl="2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rgbClr val="4D4D4F"/>
                </a:solidFill>
              </a:defRPr>
            </a:lvl3pPr>
            <a:lvl4pPr lvl="3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rgbClr val="4D4D4F"/>
                </a:solidFill>
              </a:defRPr>
            </a:lvl4pPr>
            <a:lvl5pPr lvl="4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rgbClr val="4D4D4F"/>
                </a:solidFill>
              </a:defRPr>
            </a:lvl5pPr>
            <a:lvl6pPr lvl="5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rgbClr val="4D4D4F"/>
                </a:solidFill>
              </a:defRPr>
            </a:lvl6pPr>
            <a:lvl7pPr lvl="6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rgbClr val="4D4D4F"/>
                </a:solidFill>
              </a:defRPr>
            </a:lvl7pPr>
            <a:lvl8pPr lvl="7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rgbClr val="4D4D4F"/>
                </a:solidFill>
              </a:defRPr>
            </a:lvl8pPr>
            <a:lvl9pPr lvl="8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rgbClr val="4D4D4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erior white 1 8">
  <p:cSld name="CUSTOM_4_1_2">
    <p:spTree>
      <p:nvGrpSpPr>
        <p:cNvPr id="1" name="Shape 1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7" name="Google Shape;1107;p94"/>
          <p:cNvSpPr txBox="1">
            <a:spLocks noGrp="1"/>
          </p:cNvSpPr>
          <p:nvPr>
            <p:ph type="title"/>
          </p:nvPr>
        </p:nvSpPr>
        <p:spPr>
          <a:xfrm>
            <a:off x="1752600" y="946000"/>
            <a:ext cx="8686800" cy="967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1pPr>
            <a:lvl2pPr lvl="1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2pPr>
            <a:lvl3pPr lvl="2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3pPr>
            <a:lvl4pPr lvl="3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4pPr>
            <a:lvl5pPr lvl="4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5pPr>
            <a:lvl6pPr lvl="5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6pPr>
            <a:lvl7pPr lvl="6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7pPr>
            <a:lvl8pPr lvl="7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8pPr>
            <a:lvl9pPr lvl="8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cxnSp>
        <p:nvCxnSpPr>
          <p:cNvPr id="1108" name="Google Shape;1108;p94"/>
          <p:cNvCxnSpPr/>
          <p:nvPr/>
        </p:nvCxnSpPr>
        <p:spPr>
          <a:xfrm rot="10800000">
            <a:off x="447775" y="100"/>
            <a:ext cx="0" cy="886500"/>
          </a:xfrm>
          <a:prstGeom prst="straightConnector1">
            <a:avLst/>
          </a:prstGeom>
          <a:noFill/>
          <a:ln w="9525" cap="flat" cmpd="sng">
            <a:solidFill>
              <a:srgbClr val="EE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09" name="Google Shape;1109;p94"/>
          <p:cNvSpPr txBox="1">
            <a:spLocks noGrp="1"/>
          </p:cNvSpPr>
          <p:nvPr>
            <p:ph type="subTitle" idx="1"/>
          </p:nvPr>
        </p:nvSpPr>
        <p:spPr>
          <a:xfrm>
            <a:off x="447775" y="55441"/>
            <a:ext cx="5148900" cy="816300"/>
          </a:xfrm>
          <a:prstGeom prst="rect">
            <a:avLst/>
          </a:prstGeom>
        </p:spPr>
        <p:txBody>
          <a:bodyPr spcFirstLastPara="1" wrap="square" lIns="438900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900"/>
              <a:buFont typeface="Overpass SemiBold"/>
              <a:buNone/>
              <a:defRPr sz="9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9pPr>
          </a:lstStyle>
          <a:p>
            <a:endParaRPr/>
          </a:p>
        </p:txBody>
      </p:sp>
      <p:cxnSp>
        <p:nvCxnSpPr>
          <p:cNvPr id="1110" name="Google Shape;1110;p94"/>
          <p:cNvCxnSpPr/>
          <p:nvPr/>
        </p:nvCxnSpPr>
        <p:spPr>
          <a:xfrm rot="10800000">
            <a:off x="447767" y="6401100"/>
            <a:ext cx="0" cy="456900"/>
          </a:xfrm>
          <a:prstGeom prst="straightConnector1">
            <a:avLst/>
          </a:prstGeom>
          <a:noFill/>
          <a:ln w="9525" cap="flat" cmpd="sng">
            <a:solidFill>
              <a:srgbClr val="EE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11" name="Google Shape;1111;p94"/>
          <p:cNvSpPr txBox="1">
            <a:spLocks noGrp="1"/>
          </p:cNvSpPr>
          <p:nvPr>
            <p:ph type="sldNum" idx="12"/>
          </p:nvPr>
        </p:nvSpPr>
        <p:spPr>
          <a:xfrm>
            <a:off x="81975" y="6169556"/>
            <a:ext cx="731700" cy="14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1pPr>
            <a:lvl2pPr lvl="1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2pPr>
            <a:lvl3pPr lvl="2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3pPr>
            <a:lvl4pPr lvl="3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4pPr>
            <a:lvl5pPr lvl="4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5pPr>
            <a:lvl6pPr lvl="5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6pPr>
            <a:lvl7pPr lvl="6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7pPr>
            <a:lvl8pPr lvl="7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8pPr>
            <a:lvl9pPr lvl="8" algn="ctr" rtl="0">
              <a:buNone/>
              <a:defRPr sz="800">
                <a:latin typeface="Overpass SemiBold"/>
                <a:ea typeface="Overpass SemiBold"/>
                <a:cs typeface="Overpass SemiBold"/>
                <a:sym typeface="Overpass SemiBold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112" name="Google Shape;1112;p94"/>
          <p:cNvPicPr preferRelativeResize="0"/>
          <p:nvPr/>
        </p:nvPicPr>
        <p:blipFill rotWithShape="1">
          <a:blip r:embed="rId2">
            <a:alphaModFix/>
          </a:blip>
          <a:srcRect t="327" b="317"/>
          <a:stretch/>
        </p:blipFill>
        <p:spPr>
          <a:xfrm>
            <a:off x="10711279" y="6313250"/>
            <a:ext cx="975850" cy="228121"/>
          </a:xfrm>
          <a:prstGeom prst="rect">
            <a:avLst/>
          </a:prstGeom>
          <a:noFill/>
          <a:ln>
            <a:noFill/>
          </a:ln>
        </p:spPr>
      </p:pic>
      <p:sp>
        <p:nvSpPr>
          <p:cNvPr id="1113" name="Google Shape;1113;p94"/>
          <p:cNvSpPr txBox="1">
            <a:spLocks noGrp="1"/>
          </p:cNvSpPr>
          <p:nvPr>
            <p:ph type="subTitle" idx="2"/>
          </p:nvPr>
        </p:nvSpPr>
        <p:spPr>
          <a:xfrm>
            <a:off x="885050" y="6169550"/>
            <a:ext cx="9182700" cy="5595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1pPr>
            <a:lvl2pPr lvl="1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2pPr>
            <a:lvl3pPr lvl="2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3pPr>
            <a:lvl4pPr lvl="3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4pPr>
            <a:lvl5pPr lvl="4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5pPr>
            <a:lvl6pPr lvl="5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6pPr>
            <a:lvl7pPr lvl="6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7pPr>
            <a:lvl8pPr lvl="7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8pPr>
            <a:lvl9pPr lvl="8" rtl="0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rgbClr val="4D4D4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only 1">
  <p:cSld name="text only">
    <p:spTree>
      <p:nvGrpSpPr>
        <p:cNvPr id="1" name="Shape 1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5" name="Google Shape;1115;p95"/>
          <p:cNvSpPr txBox="1">
            <a:spLocks noGrp="1"/>
          </p:cNvSpPr>
          <p:nvPr>
            <p:ph type="title"/>
          </p:nvPr>
        </p:nvSpPr>
        <p:spPr>
          <a:xfrm>
            <a:off x="609600" y="0"/>
            <a:ext cx="10363200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Overpass"/>
              <a:buNone/>
              <a:defRPr sz="3700" b="1" i="0" u="none" strike="noStrike" cap="none">
                <a:solidFill>
                  <a:srgbClr val="000000"/>
                </a:solidFill>
                <a:latin typeface="Overpass"/>
                <a:ea typeface="Overpass"/>
                <a:cs typeface="Overpass"/>
                <a:sym typeface="Overpass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Overpass"/>
              <a:buNone/>
              <a:defRPr sz="5900" i="0" u="none" strike="noStrike" cap="none">
                <a:solidFill>
                  <a:schemeClr val="dk1"/>
                </a:solidFill>
                <a:latin typeface="Overpass"/>
                <a:ea typeface="Overpass"/>
                <a:cs typeface="Overpass"/>
                <a:sym typeface="Overpass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Overpass"/>
              <a:buNone/>
              <a:defRPr sz="5900" i="0" u="none" strike="noStrike" cap="none">
                <a:solidFill>
                  <a:schemeClr val="dk1"/>
                </a:solidFill>
                <a:latin typeface="Overpass"/>
                <a:ea typeface="Overpass"/>
                <a:cs typeface="Overpass"/>
                <a:sym typeface="Overpass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Overpass"/>
              <a:buNone/>
              <a:defRPr sz="5900" i="0" u="none" strike="noStrike" cap="none">
                <a:solidFill>
                  <a:schemeClr val="dk1"/>
                </a:solidFill>
                <a:latin typeface="Overpass"/>
                <a:ea typeface="Overpass"/>
                <a:cs typeface="Overpass"/>
                <a:sym typeface="Overpass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Overpass"/>
              <a:buNone/>
              <a:defRPr sz="5900" i="0" u="none" strike="noStrike" cap="none">
                <a:solidFill>
                  <a:schemeClr val="dk1"/>
                </a:solidFill>
                <a:latin typeface="Overpass"/>
                <a:ea typeface="Overpass"/>
                <a:cs typeface="Overpass"/>
                <a:sym typeface="Overpass"/>
              </a:defRPr>
            </a:lvl5pPr>
            <a:lvl6pPr marL="609600" marR="0" lvl="5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Overpass"/>
              <a:buNone/>
              <a:defRPr sz="5900" i="0" u="none" strike="noStrike" cap="none">
                <a:solidFill>
                  <a:schemeClr val="dk1"/>
                </a:solidFill>
                <a:latin typeface="Overpass"/>
                <a:ea typeface="Overpass"/>
                <a:cs typeface="Overpass"/>
                <a:sym typeface="Overpass"/>
              </a:defRPr>
            </a:lvl6pPr>
            <a:lvl7pPr marL="1219200" marR="0" lvl="6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Overpass"/>
              <a:buNone/>
              <a:defRPr sz="5900" i="0" u="none" strike="noStrike" cap="none">
                <a:solidFill>
                  <a:schemeClr val="dk1"/>
                </a:solidFill>
                <a:latin typeface="Overpass"/>
                <a:ea typeface="Overpass"/>
                <a:cs typeface="Overpass"/>
                <a:sym typeface="Overpass"/>
              </a:defRPr>
            </a:lvl7pPr>
            <a:lvl8pPr marL="1828800" marR="0" lvl="7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Overpass"/>
              <a:buNone/>
              <a:defRPr sz="5900" i="0" u="none" strike="noStrike" cap="none">
                <a:solidFill>
                  <a:schemeClr val="dk1"/>
                </a:solidFill>
                <a:latin typeface="Overpass"/>
                <a:ea typeface="Overpass"/>
                <a:cs typeface="Overpass"/>
                <a:sym typeface="Overpass"/>
              </a:defRPr>
            </a:lvl8pPr>
            <a:lvl9pPr marL="2438400" marR="0" lvl="8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Overpass"/>
              <a:buNone/>
              <a:defRPr sz="5900" i="0" u="none" strike="noStrike" cap="none">
                <a:solidFill>
                  <a:schemeClr val="dk1"/>
                </a:solidFill>
                <a:latin typeface="Overpass"/>
                <a:ea typeface="Overpass"/>
                <a:cs typeface="Overpass"/>
                <a:sym typeface="Overpass"/>
              </a:defRPr>
            </a:lvl9pPr>
          </a:lstStyle>
          <a:p>
            <a:endParaRPr/>
          </a:p>
        </p:txBody>
      </p:sp>
      <p:sp>
        <p:nvSpPr>
          <p:cNvPr id="1116" name="Google Shape;1116;p95"/>
          <p:cNvSpPr txBox="1">
            <a:spLocks noGrp="1"/>
          </p:cNvSpPr>
          <p:nvPr>
            <p:ph type="body" idx="1"/>
          </p:nvPr>
        </p:nvSpPr>
        <p:spPr>
          <a:xfrm>
            <a:off x="609600" y="1461367"/>
            <a:ext cx="11049300" cy="440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381000" algn="l" rtl="0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Overpass"/>
              <a:buChar char="•"/>
              <a:defRPr sz="2400" i="0" u="none" strike="noStrike" cap="none">
                <a:solidFill>
                  <a:srgbClr val="000000"/>
                </a:solidFill>
                <a:latin typeface="Overpass"/>
                <a:ea typeface="Overpass"/>
                <a:cs typeface="Overpass"/>
                <a:sym typeface="Overpass"/>
              </a:defRPr>
            </a:lvl1pPr>
            <a:lvl2pPr marL="914400" marR="0" lvl="1" indent="-361950" algn="l" rtl="0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Overpass"/>
              <a:buChar char="•"/>
              <a:defRPr sz="2100" i="0" u="none" strike="noStrike" cap="none">
                <a:solidFill>
                  <a:srgbClr val="000000"/>
                </a:solidFill>
                <a:latin typeface="Overpass"/>
                <a:ea typeface="Overpass"/>
                <a:cs typeface="Overpass"/>
                <a:sym typeface="Overpass"/>
              </a:defRPr>
            </a:lvl2pPr>
            <a:lvl3pPr marL="1371600" marR="0" lvl="2" indent="-317500" algn="l" rtl="0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Overpass"/>
              <a:buChar char="•"/>
              <a:defRPr i="0" u="none" strike="noStrike" cap="none">
                <a:solidFill>
                  <a:srgbClr val="000000"/>
                </a:solidFill>
                <a:latin typeface="Overpass"/>
                <a:ea typeface="Overpass"/>
                <a:cs typeface="Overpass"/>
                <a:sym typeface="Overpass"/>
              </a:defRPr>
            </a:lvl3pPr>
            <a:lvl4pPr marL="1828800" marR="0" lvl="3" indent="-330200" algn="l" rtl="0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Overpass"/>
              <a:buChar char="•"/>
              <a:defRPr sz="1600" i="0" u="none" strike="noStrike" cap="none">
                <a:solidFill>
                  <a:srgbClr val="000000"/>
                </a:solidFill>
                <a:latin typeface="Overpass"/>
                <a:ea typeface="Overpass"/>
                <a:cs typeface="Overpass"/>
                <a:sym typeface="Overpass"/>
              </a:defRPr>
            </a:lvl4pPr>
            <a:lvl5pPr marL="2286000" marR="0" lvl="4" indent="-330200" algn="l" rtl="0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Overpass"/>
              <a:buChar char="•"/>
              <a:defRPr sz="1600" i="0" u="none" strike="noStrike" cap="none">
                <a:solidFill>
                  <a:srgbClr val="000000"/>
                </a:solidFill>
                <a:latin typeface="Overpass"/>
                <a:ea typeface="Overpass"/>
                <a:cs typeface="Overpass"/>
                <a:sym typeface="Overpass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verpass"/>
              <a:buChar char="•"/>
              <a:defRPr sz="1600" i="0" u="none" strike="noStrike" cap="none">
                <a:solidFill>
                  <a:schemeClr val="dk1"/>
                </a:solidFill>
                <a:latin typeface="Overpass"/>
                <a:ea typeface="Overpass"/>
                <a:cs typeface="Overpass"/>
                <a:sym typeface="Overpass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verpass"/>
              <a:buChar char="•"/>
              <a:defRPr sz="1600" i="0" u="none" strike="noStrike" cap="none">
                <a:solidFill>
                  <a:schemeClr val="dk1"/>
                </a:solidFill>
                <a:latin typeface="Overpass"/>
                <a:ea typeface="Overpass"/>
                <a:cs typeface="Overpass"/>
                <a:sym typeface="Overpass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verpass"/>
              <a:buChar char="•"/>
              <a:defRPr sz="1600" i="0" u="none" strike="noStrike" cap="none">
                <a:solidFill>
                  <a:schemeClr val="dk1"/>
                </a:solidFill>
                <a:latin typeface="Overpass"/>
                <a:ea typeface="Overpass"/>
                <a:cs typeface="Overpass"/>
                <a:sym typeface="Overpass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verpass"/>
              <a:buChar char="•"/>
              <a:defRPr sz="1600" i="0" u="none" strike="noStrike" cap="none">
                <a:solidFill>
                  <a:schemeClr val="dk1"/>
                </a:solidFill>
                <a:latin typeface="Overpass"/>
                <a:ea typeface="Overpass"/>
                <a:cs typeface="Overpass"/>
                <a:sym typeface="Overpas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erior title 1">
  <p:cSld name="CUSTOM_4_1_2_1">
    <p:spTree>
      <p:nvGrpSpPr>
        <p:cNvPr id="1" name="Shape 1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8" name="Google Shape;1118;p96"/>
          <p:cNvSpPr txBox="1">
            <a:spLocks noGrp="1"/>
          </p:cNvSpPr>
          <p:nvPr>
            <p:ph type="subTitle" idx="1"/>
          </p:nvPr>
        </p:nvSpPr>
        <p:spPr>
          <a:xfrm>
            <a:off x="447775" y="55441"/>
            <a:ext cx="5148900" cy="816300"/>
          </a:xfrm>
          <a:prstGeom prst="rect">
            <a:avLst/>
          </a:prstGeom>
        </p:spPr>
        <p:txBody>
          <a:bodyPr spcFirstLastPara="1" wrap="square" lIns="438900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Red Hat Text Medium"/>
              <a:buNone/>
              <a:defRPr sz="11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Red Hat Text Medium"/>
              <a:buNone/>
              <a:defRPr sz="11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Red Hat Text Medium"/>
              <a:buNone/>
              <a:defRPr sz="11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Red Hat Text Medium"/>
              <a:buNone/>
              <a:defRPr sz="11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Red Hat Text Medium"/>
              <a:buNone/>
              <a:defRPr sz="11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Red Hat Text Medium"/>
              <a:buNone/>
              <a:defRPr sz="11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Red Hat Text Medium"/>
              <a:buNone/>
              <a:defRPr sz="11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Red Hat Text Medium"/>
              <a:buNone/>
              <a:defRPr sz="11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Red Hat Text Medium"/>
              <a:buNone/>
              <a:defRPr sz="11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9pPr>
          </a:lstStyle>
          <a:p>
            <a:endParaRPr/>
          </a:p>
        </p:txBody>
      </p:sp>
      <p:sp>
        <p:nvSpPr>
          <p:cNvPr id="1119" name="Google Shape;1119;p96"/>
          <p:cNvSpPr txBox="1">
            <a:spLocks noGrp="1"/>
          </p:cNvSpPr>
          <p:nvPr>
            <p:ph type="title"/>
          </p:nvPr>
        </p:nvSpPr>
        <p:spPr>
          <a:xfrm>
            <a:off x="885050" y="871750"/>
            <a:ext cx="10422000" cy="553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/>
            </a:lvl1pPr>
            <a:lvl2pPr lvl="1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/>
            </a:lvl2pPr>
            <a:lvl3pPr lvl="2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/>
            </a:lvl3pPr>
            <a:lvl4pPr lvl="3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/>
            </a:lvl4pPr>
            <a:lvl5pPr lvl="4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/>
            </a:lvl5pPr>
            <a:lvl6pPr lvl="5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/>
            </a:lvl6pPr>
            <a:lvl7pPr lvl="6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/>
            </a:lvl7pPr>
            <a:lvl8pPr lvl="7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/>
            </a:lvl8pPr>
            <a:lvl9pPr lvl="8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/>
            </a:lvl9pPr>
          </a:lstStyle>
          <a:p>
            <a:endParaRPr/>
          </a:p>
        </p:txBody>
      </p:sp>
      <p:cxnSp>
        <p:nvCxnSpPr>
          <p:cNvPr id="1120" name="Google Shape;1120;p96"/>
          <p:cNvCxnSpPr/>
          <p:nvPr/>
        </p:nvCxnSpPr>
        <p:spPr>
          <a:xfrm rot="10800000">
            <a:off x="447775" y="100"/>
            <a:ext cx="0" cy="8865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21" name="Google Shape;1121;p96"/>
          <p:cNvCxnSpPr/>
          <p:nvPr/>
        </p:nvCxnSpPr>
        <p:spPr>
          <a:xfrm rot="10800000">
            <a:off x="447767" y="6401100"/>
            <a:ext cx="0" cy="4569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22" name="Google Shape;1122;p96"/>
          <p:cNvSpPr txBox="1">
            <a:spLocks noGrp="1"/>
          </p:cNvSpPr>
          <p:nvPr>
            <p:ph type="sldNum" idx="12"/>
          </p:nvPr>
        </p:nvSpPr>
        <p:spPr>
          <a:xfrm>
            <a:off x="81975" y="6169556"/>
            <a:ext cx="731700" cy="14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1pPr>
            <a:lvl2pPr lvl="1" algn="ctr" rtl="0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2pPr>
            <a:lvl3pPr lvl="2" algn="ctr" rtl="0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3pPr>
            <a:lvl4pPr lvl="3" algn="ctr" rtl="0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4pPr>
            <a:lvl5pPr lvl="4" algn="ctr" rtl="0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5pPr>
            <a:lvl6pPr lvl="5" algn="ctr" rtl="0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6pPr>
            <a:lvl7pPr lvl="6" algn="ctr" rtl="0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7pPr>
            <a:lvl8pPr lvl="7" algn="ctr" rtl="0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8pPr>
            <a:lvl9pPr lvl="8" algn="ctr" rtl="0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123" name="Google Shape;1123;p96"/>
          <p:cNvPicPr preferRelativeResize="0"/>
          <p:nvPr/>
        </p:nvPicPr>
        <p:blipFill rotWithShape="1">
          <a:blip r:embed="rId2">
            <a:alphaModFix/>
          </a:blip>
          <a:srcRect t="327" b="317"/>
          <a:stretch/>
        </p:blipFill>
        <p:spPr>
          <a:xfrm>
            <a:off x="10711279" y="6313250"/>
            <a:ext cx="975850" cy="228121"/>
          </a:xfrm>
          <a:prstGeom prst="rect">
            <a:avLst/>
          </a:prstGeom>
          <a:noFill/>
          <a:ln>
            <a:noFill/>
          </a:ln>
        </p:spPr>
      </p:pic>
      <p:sp>
        <p:nvSpPr>
          <p:cNvPr id="1124" name="Google Shape;1124;p96"/>
          <p:cNvSpPr txBox="1">
            <a:spLocks noGrp="1"/>
          </p:cNvSpPr>
          <p:nvPr>
            <p:ph type="subTitle" idx="2"/>
          </p:nvPr>
        </p:nvSpPr>
        <p:spPr>
          <a:xfrm>
            <a:off x="885125" y="1424950"/>
            <a:ext cx="10422000" cy="705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900">
                <a:solidFill>
                  <a:schemeClr val="accent1"/>
                </a:solidFill>
              </a:defRPr>
            </a:lvl1pPr>
            <a:lvl2pPr lvl="1" algn="ctr" rtl="0">
              <a:spcBef>
                <a:spcPts val="500"/>
              </a:spcBef>
              <a:spcAft>
                <a:spcPts val="0"/>
              </a:spcAft>
              <a:buNone/>
              <a:defRPr sz="1900">
                <a:solidFill>
                  <a:schemeClr val="accent1"/>
                </a:solidFill>
              </a:defRPr>
            </a:lvl2pPr>
            <a:lvl3pPr lvl="2" algn="ctr" rtl="0">
              <a:spcBef>
                <a:spcPts val="500"/>
              </a:spcBef>
              <a:spcAft>
                <a:spcPts val="0"/>
              </a:spcAft>
              <a:buNone/>
              <a:defRPr sz="1900">
                <a:solidFill>
                  <a:schemeClr val="accent1"/>
                </a:solidFill>
              </a:defRPr>
            </a:lvl3pPr>
            <a:lvl4pPr lvl="3" algn="ctr" rtl="0">
              <a:spcBef>
                <a:spcPts val="500"/>
              </a:spcBef>
              <a:spcAft>
                <a:spcPts val="0"/>
              </a:spcAft>
              <a:buNone/>
              <a:defRPr sz="1900">
                <a:solidFill>
                  <a:schemeClr val="accent1"/>
                </a:solidFill>
              </a:defRPr>
            </a:lvl4pPr>
            <a:lvl5pPr lvl="4" algn="ctr" rtl="0">
              <a:spcBef>
                <a:spcPts val="500"/>
              </a:spcBef>
              <a:spcAft>
                <a:spcPts val="0"/>
              </a:spcAft>
              <a:buNone/>
              <a:defRPr sz="1900">
                <a:solidFill>
                  <a:schemeClr val="accent1"/>
                </a:solidFill>
              </a:defRPr>
            </a:lvl5pPr>
            <a:lvl6pPr lvl="5" algn="ctr" rtl="0">
              <a:spcBef>
                <a:spcPts val="500"/>
              </a:spcBef>
              <a:spcAft>
                <a:spcPts val="0"/>
              </a:spcAft>
              <a:buNone/>
              <a:defRPr sz="1900">
                <a:solidFill>
                  <a:schemeClr val="accent1"/>
                </a:solidFill>
              </a:defRPr>
            </a:lvl6pPr>
            <a:lvl7pPr lvl="6" algn="ctr" rtl="0">
              <a:spcBef>
                <a:spcPts val="500"/>
              </a:spcBef>
              <a:spcAft>
                <a:spcPts val="0"/>
              </a:spcAft>
              <a:buNone/>
              <a:defRPr sz="1900">
                <a:solidFill>
                  <a:schemeClr val="accent1"/>
                </a:solidFill>
              </a:defRPr>
            </a:lvl7pPr>
            <a:lvl8pPr lvl="7" algn="ctr" rtl="0">
              <a:spcBef>
                <a:spcPts val="500"/>
              </a:spcBef>
              <a:spcAft>
                <a:spcPts val="0"/>
              </a:spcAft>
              <a:buNone/>
              <a:defRPr sz="1900">
                <a:solidFill>
                  <a:schemeClr val="accent1"/>
                </a:solidFill>
              </a:defRPr>
            </a:lvl8pPr>
            <a:lvl9pPr lvl="8" algn="ctr" rtl="0">
              <a:spcBef>
                <a:spcPts val="500"/>
              </a:spcBef>
              <a:spcAft>
                <a:spcPts val="500"/>
              </a:spcAft>
              <a:buNone/>
              <a:defRPr sz="19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125" name="Google Shape;1125;p96"/>
          <p:cNvSpPr txBox="1">
            <a:spLocks noGrp="1"/>
          </p:cNvSpPr>
          <p:nvPr>
            <p:ph type="subTitle" idx="3"/>
          </p:nvPr>
        </p:nvSpPr>
        <p:spPr>
          <a:xfrm>
            <a:off x="885050" y="6169550"/>
            <a:ext cx="8002500" cy="5595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erior title 2">
  <p:cSld name="CUSTOM_4_1_3">
    <p:spTree>
      <p:nvGrpSpPr>
        <p:cNvPr id="1" name="Shape 1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" name="Google Shape;1127;p97"/>
          <p:cNvSpPr txBox="1">
            <a:spLocks noGrp="1"/>
          </p:cNvSpPr>
          <p:nvPr>
            <p:ph type="subTitle" idx="1"/>
          </p:nvPr>
        </p:nvSpPr>
        <p:spPr>
          <a:xfrm>
            <a:off x="447775" y="55441"/>
            <a:ext cx="5148900" cy="816300"/>
          </a:xfrm>
          <a:prstGeom prst="rect">
            <a:avLst/>
          </a:prstGeom>
        </p:spPr>
        <p:txBody>
          <a:bodyPr spcFirstLastPara="1" wrap="square" lIns="438900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1100"/>
              <a:buFont typeface="Red Hat Text Medium"/>
              <a:buNone/>
              <a:defRPr sz="1100">
                <a:solidFill>
                  <a:srgbClr val="EE0000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1100"/>
              <a:buFont typeface="Red Hat Text Medium"/>
              <a:buNone/>
              <a:defRPr sz="1100">
                <a:solidFill>
                  <a:srgbClr val="EE0000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1100"/>
              <a:buFont typeface="Red Hat Text Medium"/>
              <a:buNone/>
              <a:defRPr sz="1100">
                <a:solidFill>
                  <a:srgbClr val="EE0000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1100"/>
              <a:buFont typeface="Red Hat Text Medium"/>
              <a:buNone/>
              <a:defRPr sz="1100">
                <a:solidFill>
                  <a:srgbClr val="EE0000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1100"/>
              <a:buFont typeface="Red Hat Text Medium"/>
              <a:buNone/>
              <a:defRPr sz="1100">
                <a:solidFill>
                  <a:srgbClr val="EE0000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1100"/>
              <a:buFont typeface="Red Hat Text Medium"/>
              <a:buNone/>
              <a:defRPr sz="1100">
                <a:solidFill>
                  <a:srgbClr val="EE0000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1100"/>
              <a:buFont typeface="Red Hat Text Medium"/>
              <a:buNone/>
              <a:defRPr sz="1100">
                <a:solidFill>
                  <a:srgbClr val="EE0000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1100"/>
              <a:buFont typeface="Red Hat Text Medium"/>
              <a:buNone/>
              <a:defRPr sz="1100">
                <a:solidFill>
                  <a:srgbClr val="EE0000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1100"/>
              <a:buFont typeface="Red Hat Text Medium"/>
              <a:buNone/>
              <a:defRPr sz="1100">
                <a:solidFill>
                  <a:srgbClr val="EE0000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9pPr>
          </a:lstStyle>
          <a:p>
            <a:endParaRPr/>
          </a:p>
        </p:txBody>
      </p:sp>
      <p:sp>
        <p:nvSpPr>
          <p:cNvPr id="1128" name="Google Shape;1128;p97"/>
          <p:cNvSpPr txBox="1">
            <a:spLocks noGrp="1"/>
          </p:cNvSpPr>
          <p:nvPr>
            <p:ph type="title"/>
          </p:nvPr>
        </p:nvSpPr>
        <p:spPr>
          <a:xfrm>
            <a:off x="885050" y="871750"/>
            <a:ext cx="10422000" cy="553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/>
            </a:lvl1pPr>
            <a:lvl2pPr lvl="1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/>
            </a:lvl2pPr>
            <a:lvl3pPr lvl="2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/>
            </a:lvl3pPr>
            <a:lvl4pPr lvl="3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/>
            </a:lvl4pPr>
            <a:lvl5pPr lvl="4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/>
            </a:lvl5pPr>
            <a:lvl6pPr lvl="5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/>
            </a:lvl6pPr>
            <a:lvl7pPr lvl="6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/>
            </a:lvl7pPr>
            <a:lvl8pPr lvl="7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/>
            </a:lvl8pPr>
            <a:lvl9pPr lvl="8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/>
            </a:lvl9pPr>
          </a:lstStyle>
          <a:p>
            <a:endParaRPr/>
          </a:p>
        </p:txBody>
      </p:sp>
      <p:cxnSp>
        <p:nvCxnSpPr>
          <p:cNvPr id="1129" name="Google Shape;1129;p97"/>
          <p:cNvCxnSpPr/>
          <p:nvPr/>
        </p:nvCxnSpPr>
        <p:spPr>
          <a:xfrm rot="10800000">
            <a:off x="447775" y="100"/>
            <a:ext cx="0" cy="886500"/>
          </a:xfrm>
          <a:prstGeom prst="straightConnector1">
            <a:avLst/>
          </a:prstGeom>
          <a:noFill/>
          <a:ln w="9525" cap="flat" cmpd="sng">
            <a:solidFill>
              <a:srgbClr val="EE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30" name="Google Shape;1130;p97"/>
          <p:cNvCxnSpPr/>
          <p:nvPr/>
        </p:nvCxnSpPr>
        <p:spPr>
          <a:xfrm rot="10800000">
            <a:off x="447767" y="6401100"/>
            <a:ext cx="0" cy="456900"/>
          </a:xfrm>
          <a:prstGeom prst="straightConnector1">
            <a:avLst/>
          </a:prstGeom>
          <a:noFill/>
          <a:ln w="9525" cap="flat" cmpd="sng">
            <a:solidFill>
              <a:srgbClr val="EE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31" name="Google Shape;1131;p97"/>
          <p:cNvSpPr txBox="1">
            <a:spLocks noGrp="1"/>
          </p:cNvSpPr>
          <p:nvPr>
            <p:ph type="sldNum" idx="12"/>
          </p:nvPr>
        </p:nvSpPr>
        <p:spPr>
          <a:xfrm>
            <a:off x="81975" y="6169556"/>
            <a:ext cx="731700" cy="14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1pPr>
            <a:lvl2pPr lvl="1" algn="ctr" rtl="0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2pPr>
            <a:lvl3pPr lvl="2" algn="ctr" rtl="0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3pPr>
            <a:lvl4pPr lvl="3" algn="ctr" rtl="0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4pPr>
            <a:lvl5pPr lvl="4" algn="ctr" rtl="0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5pPr>
            <a:lvl6pPr lvl="5" algn="ctr" rtl="0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6pPr>
            <a:lvl7pPr lvl="6" algn="ctr" rtl="0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7pPr>
            <a:lvl8pPr lvl="7" algn="ctr" rtl="0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8pPr>
            <a:lvl9pPr lvl="8" algn="ctr" rtl="0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132" name="Google Shape;1132;p97"/>
          <p:cNvPicPr preferRelativeResize="0"/>
          <p:nvPr/>
        </p:nvPicPr>
        <p:blipFill rotWithShape="1">
          <a:blip r:embed="rId2">
            <a:alphaModFix/>
          </a:blip>
          <a:srcRect t="327" b="317"/>
          <a:stretch/>
        </p:blipFill>
        <p:spPr>
          <a:xfrm>
            <a:off x="10711279" y="6313250"/>
            <a:ext cx="975850" cy="228121"/>
          </a:xfrm>
          <a:prstGeom prst="rect">
            <a:avLst/>
          </a:prstGeom>
          <a:noFill/>
          <a:ln>
            <a:noFill/>
          </a:ln>
        </p:spPr>
      </p:pic>
      <p:sp>
        <p:nvSpPr>
          <p:cNvPr id="1133" name="Google Shape;1133;p97"/>
          <p:cNvSpPr txBox="1">
            <a:spLocks noGrp="1"/>
          </p:cNvSpPr>
          <p:nvPr>
            <p:ph type="subTitle" idx="2"/>
          </p:nvPr>
        </p:nvSpPr>
        <p:spPr>
          <a:xfrm>
            <a:off x="885125" y="1424950"/>
            <a:ext cx="10422000" cy="705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900">
                <a:solidFill>
                  <a:srgbClr val="EE0000"/>
                </a:solidFill>
              </a:defRPr>
            </a:lvl1pPr>
            <a:lvl2pPr lvl="1" algn="ctr" rtl="0">
              <a:spcBef>
                <a:spcPts val="500"/>
              </a:spcBef>
              <a:spcAft>
                <a:spcPts val="0"/>
              </a:spcAft>
              <a:buNone/>
              <a:defRPr sz="1900">
                <a:solidFill>
                  <a:srgbClr val="EE0000"/>
                </a:solidFill>
              </a:defRPr>
            </a:lvl2pPr>
            <a:lvl3pPr lvl="2" algn="ctr" rtl="0">
              <a:spcBef>
                <a:spcPts val="500"/>
              </a:spcBef>
              <a:spcAft>
                <a:spcPts val="0"/>
              </a:spcAft>
              <a:buNone/>
              <a:defRPr sz="1900">
                <a:solidFill>
                  <a:srgbClr val="EE0000"/>
                </a:solidFill>
              </a:defRPr>
            </a:lvl3pPr>
            <a:lvl4pPr lvl="3" algn="ctr" rtl="0">
              <a:spcBef>
                <a:spcPts val="500"/>
              </a:spcBef>
              <a:spcAft>
                <a:spcPts val="0"/>
              </a:spcAft>
              <a:buNone/>
              <a:defRPr sz="1900">
                <a:solidFill>
                  <a:srgbClr val="EE0000"/>
                </a:solidFill>
              </a:defRPr>
            </a:lvl4pPr>
            <a:lvl5pPr lvl="4" algn="ctr" rtl="0">
              <a:spcBef>
                <a:spcPts val="500"/>
              </a:spcBef>
              <a:spcAft>
                <a:spcPts val="0"/>
              </a:spcAft>
              <a:buNone/>
              <a:defRPr sz="1900">
                <a:solidFill>
                  <a:srgbClr val="EE0000"/>
                </a:solidFill>
              </a:defRPr>
            </a:lvl5pPr>
            <a:lvl6pPr lvl="5" algn="ctr" rtl="0">
              <a:spcBef>
                <a:spcPts val="500"/>
              </a:spcBef>
              <a:spcAft>
                <a:spcPts val="0"/>
              </a:spcAft>
              <a:buNone/>
              <a:defRPr sz="1900">
                <a:solidFill>
                  <a:srgbClr val="EE0000"/>
                </a:solidFill>
              </a:defRPr>
            </a:lvl6pPr>
            <a:lvl7pPr lvl="6" algn="ctr" rtl="0">
              <a:spcBef>
                <a:spcPts val="500"/>
              </a:spcBef>
              <a:spcAft>
                <a:spcPts val="0"/>
              </a:spcAft>
              <a:buNone/>
              <a:defRPr sz="1900">
                <a:solidFill>
                  <a:srgbClr val="EE0000"/>
                </a:solidFill>
              </a:defRPr>
            </a:lvl7pPr>
            <a:lvl8pPr lvl="7" algn="ctr" rtl="0">
              <a:spcBef>
                <a:spcPts val="500"/>
              </a:spcBef>
              <a:spcAft>
                <a:spcPts val="0"/>
              </a:spcAft>
              <a:buNone/>
              <a:defRPr sz="1900">
                <a:solidFill>
                  <a:srgbClr val="EE0000"/>
                </a:solidFill>
              </a:defRPr>
            </a:lvl8pPr>
            <a:lvl9pPr lvl="8" algn="ctr" rtl="0">
              <a:spcBef>
                <a:spcPts val="500"/>
              </a:spcBef>
              <a:spcAft>
                <a:spcPts val="500"/>
              </a:spcAft>
              <a:buNone/>
              <a:defRPr sz="1900">
                <a:solidFill>
                  <a:srgbClr val="EE0000"/>
                </a:solidFill>
              </a:defRPr>
            </a:lvl9pPr>
          </a:lstStyle>
          <a:p>
            <a:endParaRPr/>
          </a:p>
        </p:txBody>
      </p:sp>
      <p:sp>
        <p:nvSpPr>
          <p:cNvPr id="1134" name="Google Shape;1134;p97"/>
          <p:cNvSpPr txBox="1">
            <a:spLocks noGrp="1"/>
          </p:cNvSpPr>
          <p:nvPr>
            <p:ph type="subTitle" idx="3"/>
          </p:nvPr>
        </p:nvSpPr>
        <p:spPr>
          <a:xfrm>
            <a:off x="885050" y="6169550"/>
            <a:ext cx="8002500" cy="5595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erior title 3">
  <p:cSld name="CUSTOM_4_1_4">
    <p:spTree>
      <p:nvGrpSpPr>
        <p:cNvPr id="1" name="Shape 1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" name="Google Shape;1136;p98"/>
          <p:cNvSpPr txBox="1">
            <a:spLocks noGrp="1"/>
          </p:cNvSpPr>
          <p:nvPr>
            <p:ph type="subTitle" idx="1"/>
          </p:nvPr>
        </p:nvSpPr>
        <p:spPr>
          <a:xfrm>
            <a:off x="447775" y="55441"/>
            <a:ext cx="5148900" cy="816300"/>
          </a:xfrm>
          <a:prstGeom prst="rect">
            <a:avLst/>
          </a:prstGeom>
        </p:spPr>
        <p:txBody>
          <a:bodyPr spcFirstLastPara="1" wrap="square" lIns="438900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1100"/>
              <a:buFont typeface="Red Hat Text Medium"/>
              <a:buNone/>
              <a:defRPr sz="1100">
                <a:solidFill>
                  <a:srgbClr val="EE0000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1100"/>
              <a:buFont typeface="Red Hat Text Medium"/>
              <a:buNone/>
              <a:defRPr sz="1100">
                <a:solidFill>
                  <a:srgbClr val="EE0000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1100"/>
              <a:buFont typeface="Red Hat Text Medium"/>
              <a:buNone/>
              <a:defRPr sz="1100">
                <a:solidFill>
                  <a:srgbClr val="EE0000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1100"/>
              <a:buFont typeface="Red Hat Text Medium"/>
              <a:buNone/>
              <a:defRPr sz="1100">
                <a:solidFill>
                  <a:srgbClr val="EE0000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1100"/>
              <a:buFont typeface="Red Hat Text Medium"/>
              <a:buNone/>
              <a:defRPr sz="1100">
                <a:solidFill>
                  <a:srgbClr val="EE0000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1100"/>
              <a:buFont typeface="Red Hat Text Medium"/>
              <a:buNone/>
              <a:defRPr sz="1100">
                <a:solidFill>
                  <a:srgbClr val="EE0000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1100"/>
              <a:buFont typeface="Red Hat Text Medium"/>
              <a:buNone/>
              <a:defRPr sz="1100">
                <a:solidFill>
                  <a:srgbClr val="EE0000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1100"/>
              <a:buFont typeface="Red Hat Text Medium"/>
              <a:buNone/>
              <a:defRPr sz="1100">
                <a:solidFill>
                  <a:srgbClr val="EE0000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1100"/>
              <a:buFont typeface="Red Hat Text Medium"/>
              <a:buNone/>
              <a:defRPr sz="1100">
                <a:solidFill>
                  <a:srgbClr val="EE0000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9pPr>
          </a:lstStyle>
          <a:p>
            <a:endParaRPr/>
          </a:p>
        </p:txBody>
      </p:sp>
      <p:sp>
        <p:nvSpPr>
          <p:cNvPr id="1137" name="Google Shape;1137;p98"/>
          <p:cNvSpPr txBox="1">
            <a:spLocks noGrp="1"/>
          </p:cNvSpPr>
          <p:nvPr>
            <p:ph type="title"/>
          </p:nvPr>
        </p:nvSpPr>
        <p:spPr>
          <a:xfrm>
            <a:off x="885050" y="871750"/>
            <a:ext cx="10422000" cy="553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/>
            </a:lvl1pPr>
            <a:lvl2pPr lvl="1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/>
            </a:lvl2pPr>
            <a:lvl3pPr lvl="2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/>
            </a:lvl3pPr>
            <a:lvl4pPr lvl="3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/>
            </a:lvl4pPr>
            <a:lvl5pPr lvl="4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/>
            </a:lvl5pPr>
            <a:lvl6pPr lvl="5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/>
            </a:lvl6pPr>
            <a:lvl7pPr lvl="6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/>
            </a:lvl7pPr>
            <a:lvl8pPr lvl="7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/>
            </a:lvl8pPr>
            <a:lvl9pPr lvl="8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/>
            </a:lvl9pPr>
          </a:lstStyle>
          <a:p>
            <a:endParaRPr/>
          </a:p>
        </p:txBody>
      </p:sp>
      <p:cxnSp>
        <p:nvCxnSpPr>
          <p:cNvPr id="1138" name="Google Shape;1138;p98"/>
          <p:cNvCxnSpPr/>
          <p:nvPr/>
        </p:nvCxnSpPr>
        <p:spPr>
          <a:xfrm rot="10800000">
            <a:off x="447775" y="100"/>
            <a:ext cx="0" cy="886500"/>
          </a:xfrm>
          <a:prstGeom prst="straightConnector1">
            <a:avLst/>
          </a:prstGeom>
          <a:noFill/>
          <a:ln w="9525" cap="flat" cmpd="sng">
            <a:solidFill>
              <a:srgbClr val="EE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39" name="Google Shape;1139;p98"/>
          <p:cNvCxnSpPr/>
          <p:nvPr/>
        </p:nvCxnSpPr>
        <p:spPr>
          <a:xfrm rot="10800000">
            <a:off x="447767" y="6401100"/>
            <a:ext cx="0" cy="456900"/>
          </a:xfrm>
          <a:prstGeom prst="straightConnector1">
            <a:avLst/>
          </a:prstGeom>
          <a:noFill/>
          <a:ln w="9525" cap="flat" cmpd="sng">
            <a:solidFill>
              <a:srgbClr val="EE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40" name="Google Shape;1140;p98"/>
          <p:cNvSpPr txBox="1">
            <a:spLocks noGrp="1"/>
          </p:cNvSpPr>
          <p:nvPr>
            <p:ph type="sldNum" idx="12"/>
          </p:nvPr>
        </p:nvSpPr>
        <p:spPr>
          <a:xfrm>
            <a:off x="81975" y="6169556"/>
            <a:ext cx="731700" cy="14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1pPr>
            <a:lvl2pPr lvl="1" algn="ctr" rtl="0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2pPr>
            <a:lvl3pPr lvl="2" algn="ctr" rtl="0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3pPr>
            <a:lvl4pPr lvl="3" algn="ctr" rtl="0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4pPr>
            <a:lvl5pPr lvl="4" algn="ctr" rtl="0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5pPr>
            <a:lvl6pPr lvl="5" algn="ctr" rtl="0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6pPr>
            <a:lvl7pPr lvl="6" algn="ctr" rtl="0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7pPr>
            <a:lvl8pPr lvl="7" algn="ctr" rtl="0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8pPr>
            <a:lvl9pPr lvl="8" algn="ctr" rtl="0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141" name="Google Shape;1141;p98"/>
          <p:cNvPicPr preferRelativeResize="0"/>
          <p:nvPr/>
        </p:nvPicPr>
        <p:blipFill rotWithShape="1">
          <a:blip r:embed="rId2">
            <a:alphaModFix/>
          </a:blip>
          <a:srcRect t="327" b="317"/>
          <a:stretch/>
        </p:blipFill>
        <p:spPr>
          <a:xfrm>
            <a:off x="10711279" y="6313250"/>
            <a:ext cx="975850" cy="228121"/>
          </a:xfrm>
          <a:prstGeom prst="rect">
            <a:avLst/>
          </a:prstGeom>
          <a:noFill/>
          <a:ln>
            <a:noFill/>
          </a:ln>
        </p:spPr>
      </p:pic>
      <p:sp>
        <p:nvSpPr>
          <p:cNvPr id="1142" name="Google Shape;1142;p98"/>
          <p:cNvSpPr txBox="1">
            <a:spLocks noGrp="1"/>
          </p:cNvSpPr>
          <p:nvPr>
            <p:ph type="subTitle" idx="2"/>
          </p:nvPr>
        </p:nvSpPr>
        <p:spPr>
          <a:xfrm>
            <a:off x="885125" y="1424950"/>
            <a:ext cx="10422000" cy="705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900">
                <a:solidFill>
                  <a:srgbClr val="EE0000"/>
                </a:solidFill>
              </a:defRPr>
            </a:lvl1pPr>
            <a:lvl2pPr lvl="1" algn="ctr" rtl="0">
              <a:spcBef>
                <a:spcPts val="500"/>
              </a:spcBef>
              <a:spcAft>
                <a:spcPts val="0"/>
              </a:spcAft>
              <a:buNone/>
              <a:defRPr sz="1900">
                <a:solidFill>
                  <a:srgbClr val="EE0000"/>
                </a:solidFill>
              </a:defRPr>
            </a:lvl2pPr>
            <a:lvl3pPr lvl="2" algn="ctr" rtl="0">
              <a:spcBef>
                <a:spcPts val="500"/>
              </a:spcBef>
              <a:spcAft>
                <a:spcPts val="0"/>
              </a:spcAft>
              <a:buNone/>
              <a:defRPr sz="1900">
                <a:solidFill>
                  <a:srgbClr val="EE0000"/>
                </a:solidFill>
              </a:defRPr>
            </a:lvl3pPr>
            <a:lvl4pPr lvl="3" algn="ctr" rtl="0">
              <a:spcBef>
                <a:spcPts val="500"/>
              </a:spcBef>
              <a:spcAft>
                <a:spcPts val="0"/>
              </a:spcAft>
              <a:buNone/>
              <a:defRPr sz="1900">
                <a:solidFill>
                  <a:srgbClr val="EE0000"/>
                </a:solidFill>
              </a:defRPr>
            </a:lvl4pPr>
            <a:lvl5pPr lvl="4" algn="ctr" rtl="0">
              <a:spcBef>
                <a:spcPts val="500"/>
              </a:spcBef>
              <a:spcAft>
                <a:spcPts val="0"/>
              </a:spcAft>
              <a:buNone/>
              <a:defRPr sz="1900">
                <a:solidFill>
                  <a:srgbClr val="EE0000"/>
                </a:solidFill>
              </a:defRPr>
            </a:lvl5pPr>
            <a:lvl6pPr lvl="5" algn="ctr" rtl="0">
              <a:spcBef>
                <a:spcPts val="500"/>
              </a:spcBef>
              <a:spcAft>
                <a:spcPts val="0"/>
              </a:spcAft>
              <a:buNone/>
              <a:defRPr sz="1900">
                <a:solidFill>
                  <a:srgbClr val="EE0000"/>
                </a:solidFill>
              </a:defRPr>
            </a:lvl6pPr>
            <a:lvl7pPr lvl="6" algn="ctr" rtl="0">
              <a:spcBef>
                <a:spcPts val="500"/>
              </a:spcBef>
              <a:spcAft>
                <a:spcPts val="0"/>
              </a:spcAft>
              <a:buNone/>
              <a:defRPr sz="1900">
                <a:solidFill>
                  <a:srgbClr val="EE0000"/>
                </a:solidFill>
              </a:defRPr>
            </a:lvl7pPr>
            <a:lvl8pPr lvl="7" algn="ctr" rtl="0">
              <a:spcBef>
                <a:spcPts val="500"/>
              </a:spcBef>
              <a:spcAft>
                <a:spcPts val="0"/>
              </a:spcAft>
              <a:buNone/>
              <a:defRPr sz="1900">
                <a:solidFill>
                  <a:srgbClr val="EE0000"/>
                </a:solidFill>
              </a:defRPr>
            </a:lvl8pPr>
            <a:lvl9pPr lvl="8" algn="ctr" rtl="0">
              <a:spcBef>
                <a:spcPts val="500"/>
              </a:spcBef>
              <a:spcAft>
                <a:spcPts val="500"/>
              </a:spcAft>
              <a:buNone/>
              <a:defRPr sz="1900">
                <a:solidFill>
                  <a:srgbClr val="EE0000"/>
                </a:solidFill>
              </a:defRPr>
            </a:lvl9pPr>
          </a:lstStyle>
          <a:p>
            <a:endParaRPr/>
          </a:p>
        </p:txBody>
      </p:sp>
      <p:sp>
        <p:nvSpPr>
          <p:cNvPr id="1143" name="Google Shape;1143;p98"/>
          <p:cNvSpPr txBox="1">
            <a:spLocks noGrp="1"/>
          </p:cNvSpPr>
          <p:nvPr>
            <p:ph type="subTitle" idx="3"/>
          </p:nvPr>
        </p:nvSpPr>
        <p:spPr>
          <a:xfrm>
            <a:off x="885050" y="6169550"/>
            <a:ext cx="8002500" cy="5595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only 2">
  <p:cSld name="CUSTOM_1_2">
    <p:spTree>
      <p:nvGrpSpPr>
        <p:cNvPr id="1" name="Shape 1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5" name="Google Shape;1145;p99"/>
          <p:cNvSpPr txBox="1">
            <a:spLocks noGrp="1"/>
          </p:cNvSpPr>
          <p:nvPr>
            <p:ph type="sldNum" idx="12"/>
          </p:nvPr>
        </p:nvSpPr>
        <p:spPr>
          <a:xfrm>
            <a:off x="137770" y="6311925"/>
            <a:ext cx="4809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buNone/>
              <a:defRPr sz="1900"/>
            </a:lvl1pPr>
            <a:lvl2pPr lvl="1" rtl="0">
              <a:buNone/>
              <a:defRPr sz="1900"/>
            </a:lvl2pPr>
            <a:lvl3pPr lvl="2" rtl="0">
              <a:buNone/>
              <a:defRPr sz="1900"/>
            </a:lvl3pPr>
            <a:lvl4pPr lvl="3" rtl="0">
              <a:buNone/>
              <a:defRPr sz="1900"/>
            </a:lvl4pPr>
            <a:lvl5pPr lvl="4" rtl="0">
              <a:buNone/>
              <a:defRPr sz="1900"/>
            </a:lvl5pPr>
            <a:lvl6pPr lvl="5" rtl="0">
              <a:buNone/>
              <a:defRPr sz="1900"/>
            </a:lvl6pPr>
            <a:lvl7pPr lvl="6" rtl="0">
              <a:buNone/>
              <a:defRPr sz="1900"/>
            </a:lvl7pPr>
            <a:lvl8pPr lvl="7" rtl="0">
              <a:buNone/>
              <a:defRPr sz="1900"/>
            </a:lvl8pPr>
            <a:lvl9pPr lvl="8" rtl="0">
              <a:buNone/>
              <a:defRPr sz="1900"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46" name="Google Shape;1146;p99"/>
          <p:cNvSpPr txBox="1">
            <a:spLocks noGrp="1"/>
          </p:cNvSpPr>
          <p:nvPr>
            <p:ph type="body" idx="1"/>
          </p:nvPr>
        </p:nvSpPr>
        <p:spPr>
          <a:xfrm>
            <a:off x="1102267" y="1645033"/>
            <a:ext cx="9987600" cy="4386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11150" rtl="0">
              <a:spcBef>
                <a:spcPts val="0"/>
              </a:spcBef>
              <a:spcAft>
                <a:spcPts val="0"/>
              </a:spcAft>
              <a:buSzPts val="1300"/>
              <a:buFont typeface="Overpass"/>
              <a:buChar char="▸"/>
              <a:defRPr>
                <a:latin typeface="Overpass"/>
                <a:ea typeface="Overpass"/>
                <a:cs typeface="Overpass"/>
                <a:sym typeface="Overpass"/>
              </a:defRPr>
            </a:lvl1pPr>
            <a:lvl2pPr marL="914400" lvl="1" indent="-311150" rtl="0">
              <a:spcBef>
                <a:spcPts val="500"/>
              </a:spcBef>
              <a:spcAft>
                <a:spcPts val="0"/>
              </a:spcAft>
              <a:buSzPts val="1300"/>
              <a:buFont typeface="Overpass"/>
              <a:buChar char="･"/>
              <a:defRPr>
                <a:latin typeface="Overpass"/>
                <a:ea typeface="Overpass"/>
                <a:cs typeface="Overpass"/>
                <a:sym typeface="Overpass"/>
              </a:defRPr>
            </a:lvl2pPr>
            <a:lvl3pPr marL="1371600" lvl="2" indent="-311150" rtl="0">
              <a:spcBef>
                <a:spcPts val="500"/>
              </a:spcBef>
              <a:spcAft>
                <a:spcPts val="0"/>
              </a:spcAft>
              <a:buSzPts val="1300"/>
              <a:buFont typeface="Overpass"/>
              <a:buChar char="･"/>
              <a:defRPr>
                <a:latin typeface="Overpass"/>
                <a:ea typeface="Overpass"/>
                <a:cs typeface="Overpass"/>
                <a:sym typeface="Overpass"/>
              </a:defRPr>
            </a:lvl3pPr>
            <a:lvl4pPr marL="1828800" lvl="3" indent="-311150" rtl="0">
              <a:spcBef>
                <a:spcPts val="500"/>
              </a:spcBef>
              <a:spcAft>
                <a:spcPts val="0"/>
              </a:spcAft>
              <a:buSzPts val="1300"/>
              <a:buFont typeface="Overpass"/>
              <a:buChar char="･"/>
              <a:defRPr>
                <a:latin typeface="Overpass"/>
                <a:ea typeface="Overpass"/>
                <a:cs typeface="Overpass"/>
                <a:sym typeface="Overpass"/>
              </a:defRPr>
            </a:lvl4pPr>
            <a:lvl5pPr marL="2286000" lvl="4" indent="-311150" rtl="0">
              <a:spcBef>
                <a:spcPts val="500"/>
              </a:spcBef>
              <a:spcAft>
                <a:spcPts val="0"/>
              </a:spcAft>
              <a:buSzPts val="1300"/>
              <a:buFont typeface="Overpass"/>
              <a:buChar char="･"/>
              <a:defRPr>
                <a:latin typeface="Overpass"/>
                <a:ea typeface="Overpass"/>
                <a:cs typeface="Overpass"/>
                <a:sym typeface="Overpass"/>
              </a:defRPr>
            </a:lvl5pPr>
            <a:lvl6pPr marL="2743200" lvl="5" indent="-311150" rtl="0">
              <a:spcBef>
                <a:spcPts val="500"/>
              </a:spcBef>
              <a:spcAft>
                <a:spcPts val="0"/>
              </a:spcAft>
              <a:buSzPts val="1300"/>
              <a:buFont typeface="Overpass"/>
              <a:buChar char="･"/>
              <a:defRPr>
                <a:latin typeface="Overpass"/>
                <a:ea typeface="Overpass"/>
                <a:cs typeface="Overpass"/>
                <a:sym typeface="Overpass"/>
              </a:defRPr>
            </a:lvl6pPr>
            <a:lvl7pPr marL="3200400" lvl="6" indent="-311150" rtl="0">
              <a:spcBef>
                <a:spcPts val="500"/>
              </a:spcBef>
              <a:spcAft>
                <a:spcPts val="0"/>
              </a:spcAft>
              <a:buSzPts val="1300"/>
              <a:buFont typeface="Overpass"/>
              <a:buChar char="･"/>
              <a:defRPr>
                <a:latin typeface="Overpass"/>
                <a:ea typeface="Overpass"/>
                <a:cs typeface="Overpass"/>
                <a:sym typeface="Overpass"/>
              </a:defRPr>
            </a:lvl7pPr>
            <a:lvl8pPr marL="3657600" lvl="7" indent="-311150" rtl="0">
              <a:spcBef>
                <a:spcPts val="500"/>
              </a:spcBef>
              <a:spcAft>
                <a:spcPts val="0"/>
              </a:spcAft>
              <a:buSzPts val="1300"/>
              <a:buFont typeface="Overpass"/>
              <a:buChar char="･"/>
              <a:defRPr>
                <a:latin typeface="Overpass"/>
                <a:ea typeface="Overpass"/>
                <a:cs typeface="Overpass"/>
                <a:sym typeface="Overpass"/>
              </a:defRPr>
            </a:lvl8pPr>
            <a:lvl9pPr marL="4114800" lvl="8" indent="-311150" rtl="0">
              <a:spcBef>
                <a:spcPts val="500"/>
              </a:spcBef>
              <a:spcAft>
                <a:spcPts val="500"/>
              </a:spcAft>
              <a:buSzPts val="1300"/>
              <a:buFont typeface="Overpass"/>
              <a:buChar char="･"/>
              <a:defRPr>
                <a:latin typeface="Overpass"/>
                <a:ea typeface="Overpass"/>
                <a:cs typeface="Overpass"/>
                <a:sym typeface="Overpass"/>
              </a:defRPr>
            </a:lvl9pPr>
          </a:lstStyle>
          <a:p>
            <a:endParaRPr/>
          </a:p>
        </p:txBody>
      </p:sp>
      <p:sp>
        <p:nvSpPr>
          <p:cNvPr id="1147" name="Google Shape;1147;p99"/>
          <p:cNvSpPr txBox="1">
            <a:spLocks noGrp="1"/>
          </p:cNvSpPr>
          <p:nvPr>
            <p:ph type="title"/>
          </p:nvPr>
        </p:nvSpPr>
        <p:spPr>
          <a:xfrm>
            <a:off x="1102200" y="0"/>
            <a:ext cx="9987600" cy="14175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Font typeface="Overpass"/>
              <a:buNone/>
              <a:defRPr>
                <a:latin typeface="Overpass"/>
                <a:ea typeface="Overpass"/>
                <a:cs typeface="Overpass"/>
                <a:sym typeface="Overpas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Proxima Nova"/>
              <a:buNone/>
              <a:defRPr b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Proxima Nova"/>
              <a:buNone/>
              <a:defRPr b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Proxima Nova"/>
              <a:buNone/>
              <a:defRPr b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Proxima Nova"/>
              <a:buNone/>
              <a:defRPr b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Proxima Nova"/>
              <a:buNone/>
              <a:defRPr b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Proxima Nova"/>
              <a:buNone/>
              <a:defRPr b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Proxima Nova"/>
              <a:buNone/>
              <a:defRPr b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Proxima Nova"/>
              <a:buNone/>
              <a:defRPr b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erior title, subhead, and body 1">
  <p:cSld name="CUSTOM_4_17_3">
    <p:spTree>
      <p:nvGrpSpPr>
        <p:cNvPr id="1" name="Shape 1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9" name="Google Shape;1149;p100"/>
          <p:cNvSpPr txBox="1">
            <a:spLocks noGrp="1"/>
          </p:cNvSpPr>
          <p:nvPr>
            <p:ph type="title"/>
          </p:nvPr>
        </p:nvSpPr>
        <p:spPr>
          <a:xfrm>
            <a:off x="885050" y="871750"/>
            <a:ext cx="10422000" cy="553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1pPr>
            <a:lvl2pPr lvl="1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2pPr>
            <a:lvl3pPr lvl="2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3pPr>
            <a:lvl4pPr lvl="3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4pPr>
            <a:lvl5pPr lvl="4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5pPr>
            <a:lvl6pPr lvl="5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6pPr>
            <a:lvl7pPr lvl="6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7pPr>
            <a:lvl8pPr lvl="7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8pPr>
            <a:lvl9pPr lvl="8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600"/>
            </a:lvl9pPr>
          </a:lstStyle>
          <a:p>
            <a:endParaRPr/>
          </a:p>
        </p:txBody>
      </p:sp>
      <p:cxnSp>
        <p:nvCxnSpPr>
          <p:cNvPr id="1150" name="Google Shape;1150;p100"/>
          <p:cNvCxnSpPr/>
          <p:nvPr/>
        </p:nvCxnSpPr>
        <p:spPr>
          <a:xfrm rot="10800000">
            <a:off x="447775" y="100"/>
            <a:ext cx="0" cy="8865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51" name="Google Shape;1151;p100"/>
          <p:cNvCxnSpPr/>
          <p:nvPr/>
        </p:nvCxnSpPr>
        <p:spPr>
          <a:xfrm rot="10800000">
            <a:off x="447767" y="6401400"/>
            <a:ext cx="0" cy="4566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52" name="Google Shape;1152;p100"/>
          <p:cNvSpPr txBox="1">
            <a:spLocks noGrp="1"/>
          </p:cNvSpPr>
          <p:nvPr>
            <p:ph type="sldNum" idx="12"/>
          </p:nvPr>
        </p:nvSpPr>
        <p:spPr>
          <a:xfrm>
            <a:off x="81975" y="6169556"/>
            <a:ext cx="731700" cy="14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1pPr>
            <a:lvl2pPr lvl="1" algn="ctr" rtl="0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2pPr>
            <a:lvl3pPr lvl="2" algn="ctr" rtl="0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3pPr>
            <a:lvl4pPr lvl="3" algn="ctr" rtl="0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4pPr>
            <a:lvl5pPr lvl="4" algn="ctr" rtl="0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5pPr>
            <a:lvl6pPr lvl="5" algn="ctr" rtl="0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6pPr>
            <a:lvl7pPr lvl="6" algn="ctr" rtl="0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7pPr>
            <a:lvl8pPr lvl="7" algn="ctr" rtl="0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8pPr>
            <a:lvl9pPr lvl="8" algn="ctr" rtl="0">
              <a:buNone/>
              <a:defRPr sz="800">
                <a:latin typeface="Red Hat Text Medium"/>
                <a:ea typeface="Red Hat Text Medium"/>
                <a:cs typeface="Red Hat Text Medium"/>
                <a:sym typeface="Red Hat Text Medium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153" name="Google Shape;1153;p100"/>
          <p:cNvPicPr preferRelativeResize="0"/>
          <p:nvPr/>
        </p:nvPicPr>
        <p:blipFill rotWithShape="1">
          <a:blip r:embed="rId2">
            <a:alphaModFix/>
          </a:blip>
          <a:srcRect t="327" b="317"/>
          <a:stretch/>
        </p:blipFill>
        <p:spPr>
          <a:xfrm>
            <a:off x="10711279" y="6313250"/>
            <a:ext cx="975850" cy="228121"/>
          </a:xfrm>
          <a:prstGeom prst="rect">
            <a:avLst/>
          </a:prstGeom>
          <a:noFill/>
          <a:ln>
            <a:noFill/>
          </a:ln>
        </p:spPr>
      </p:pic>
      <p:sp>
        <p:nvSpPr>
          <p:cNvPr id="1154" name="Google Shape;1154;p100"/>
          <p:cNvSpPr txBox="1">
            <a:spLocks noGrp="1"/>
          </p:cNvSpPr>
          <p:nvPr>
            <p:ph type="subTitle" idx="1"/>
          </p:nvPr>
        </p:nvSpPr>
        <p:spPr>
          <a:xfrm>
            <a:off x="885125" y="1424950"/>
            <a:ext cx="10422000" cy="705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1pPr>
            <a:lvl2pPr lvl="1" algn="ctr" rtl="0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2pPr>
            <a:lvl3pPr lvl="2" algn="ctr" rtl="0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3pPr>
            <a:lvl4pPr lvl="3" algn="ctr" rtl="0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4pPr>
            <a:lvl5pPr lvl="4" algn="ctr" rtl="0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5pPr>
            <a:lvl6pPr lvl="5" algn="ctr" rtl="0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6pPr>
            <a:lvl7pPr lvl="6" algn="ctr" rtl="0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7pPr>
            <a:lvl8pPr lvl="7" algn="ctr" rtl="0">
              <a:spcBef>
                <a:spcPts val="5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8pPr>
            <a:lvl9pPr lvl="8" algn="ctr" rtl="0">
              <a:spcBef>
                <a:spcPts val="500"/>
              </a:spcBef>
              <a:spcAft>
                <a:spcPts val="500"/>
              </a:spcAft>
              <a:buNone/>
              <a:defRPr sz="18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155" name="Google Shape;1155;p100"/>
          <p:cNvSpPr txBox="1">
            <a:spLocks noGrp="1"/>
          </p:cNvSpPr>
          <p:nvPr>
            <p:ph type="body" idx="2"/>
          </p:nvPr>
        </p:nvSpPr>
        <p:spPr>
          <a:xfrm>
            <a:off x="2438400" y="2286000"/>
            <a:ext cx="7315200" cy="365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17500" rtl="0">
              <a:lnSpc>
                <a:spcPct val="140000"/>
              </a:lnSpc>
              <a:spcBef>
                <a:spcPts val="1000"/>
              </a:spcBef>
              <a:spcAft>
                <a:spcPts val="0"/>
              </a:spcAft>
              <a:buSzPts val="1400"/>
              <a:buChar char="▸"/>
              <a:defRPr sz="1400"/>
            </a:lvl1pPr>
            <a:lvl2pPr marL="914400" lvl="1" indent="-304800" rtl="0">
              <a:lnSpc>
                <a:spcPct val="140000"/>
              </a:lnSpc>
              <a:spcBef>
                <a:spcPts val="1000"/>
              </a:spcBef>
              <a:spcAft>
                <a:spcPts val="0"/>
              </a:spcAft>
              <a:buSzPts val="1200"/>
              <a:buChar char="･"/>
              <a:defRPr sz="1200"/>
            </a:lvl2pPr>
            <a:lvl3pPr marL="1371600" lvl="2" indent="-304800" rtl="0">
              <a:lnSpc>
                <a:spcPct val="140000"/>
              </a:lnSpc>
              <a:spcBef>
                <a:spcPts val="1000"/>
              </a:spcBef>
              <a:spcAft>
                <a:spcPts val="0"/>
              </a:spcAft>
              <a:buSzPts val="1200"/>
              <a:buChar char="･"/>
              <a:defRPr sz="1200"/>
            </a:lvl3pPr>
            <a:lvl4pPr marL="1828800" lvl="3" indent="-304800" rtl="0">
              <a:lnSpc>
                <a:spcPct val="140000"/>
              </a:lnSpc>
              <a:spcBef>
                <a:spcPts val="1000"/>
              </a:spcBef>
              <a:spcAft>
                <a:spcPts val="0"/>
              </a:spcAft>
              <a:buSzPts val="1200"/>
              <a:buChar char="･"/>
              <a:defRPr sz="1200"/>
            </a:lvl4pPr>
            <a:lvl5pPr marL="2286000" lvl="4" indent="-304800" rtl="0">
              <a:lnSpc>
                <a:spcPct val="140000"/>
              </a:lnSpc>
              <a:spcBef>
                <a:spcPts val="1000"/>
              </a:spcBef>
              <a:spcAft>
                <a:spcPts val="0"/>
              </a:spcAft>
              <a:buSzPts val="1200"/>
              <a:buChar char="･"/>
              <a:defRPr sz="1200"/>
            </a:lvl5pPr>
            <a:lvl6pPr marL="2743200" lvl="5" indent="-304800" rtl="0">
              <a:lnSpc>
                <a:spcPct val="140000"/>
              </a:lnSpc>
              <a:spcBef>
                <a:spcPts val="1000"/>
              </a:spcBef>
              <a:spcAft>
                <a:spcPts val="0"/>
              </a:spcAft>
              <a:buSzPts val="1200"/>
              <a:buChar char="･"/>
              <a:defRPr sz="1200"/>
            </a:lvl6pPr>
            <a:lvl7pPr marL="3200400" lvl="6" indent="-304800" rtl="0">
              <a:lnSpc>
                <a:spcPct val="140000"/>
              </a:lnSpc>
              <a:spcBef>
                <a:spcPts val="1000"/>
              </a:spcBef>
              <a:spcAft>
                <a:spcPts val="0"/>
              </a:spcAft>
              <a:buSzPts val="1200"/>
              <a:buChar char="･"/>
              <a:defRPr sz="1200"/>
            </a:lvl7pPr>
            <a:lvl8pPr marL="3657600" lvl="7" indent="-304800" rtl="0">
              <a:lnSpc>
                <a:spcPct val="140000"/>
              </a:lnSpc>
              <a:spcBef>
                <a:spcPts val="1000"/>
              </a:spcBef>
              <a:spcAft>
                <a:spcPts val="0"/>
              </a:spcAft>
              <a:buSzPts val="1200"/>
              <a:buChar char="･"/>
              <a:defRPr sz="1200"/>
            </a:lvl8pPr>
            <a:lvl9pPr marL="4114800" lvl="8" indent="-304800" rtl="0">
              <a:lnSpc>
                <a:spcPct val="140000"/>
              </a:lnSpc>
              <a:spcBef>
                <a:spcPts val="1000"/>
              </a:spcBef>
              <a:spcAft>
                <a:spcPts val="1000"/>
              </a:spcAft>
              <a:buSzPts val="1200"/>
              <a:buChar char="･"/>
              <a:defRPr sz="1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erior white 2 1">
  <p:cSld name="CUSTOM_4_23_1">
    <p:spTree>
      <p:nvGrpSpPr>
        <p:cNvPr id="1" name="Shape 1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" name="Google Shape;1157;p101"/>
          <p:cNvSpPr txBox="1">
            <a:spLocks noGrp="1"/>
          </p:cNvSpPr>
          <p:nvPr>
            <p:ph type="title"/>
          </p:nvPr>
        </p:nvSpPr>
        <p:spPr>
          <a:xfrm>
            <a:off x="447775" y="946000"/>
            <a:ext cx="9991500" cy="967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 b="1">
                <a:solidFill>
                  <a:srgbClr val="000000"/>
                </a:solidFill>
                <a:latin typeface="Overpass"/>
                <a:ea typeface="Overpass"/>
                <a:cs typeface="Overpass"/>
                <a:sym typeface="Overpass"/>
              </a:defRPr>
            </a:lvl1pPr>
            <a:lvl2pPr lvl="1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 b="1">
                <a:solidFill>
                  <a:srgbClr val="000000"/>
                </a:solidFill>
                <a:latin typeface="Overpass"/>
                <a:ea typeface="Overpass"/>
                <a:cs typeface="Overpass"/>
                <a:sym typeface="Overpass"/>
              </a:defRPr>
            </a:lvl2pPr>
            <a:lvl3pPr lvl="2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 b="1">
                <a:solidFill>
                  <a:srgbClr val="000000"/>
                </a:solidFill>
                <a:latin typeface="Overpass"/>
                <a:ea typeface="Overpass"/>
                <a:cs typeface="Overpass"/>
                <a:sym typeface="Overpass"/>
              </a:defRPr>
            </a:lvl3pPr>
            <a:lvl4pPr lvl="3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 b="1">
                <a:solidFill>
                  <a:srgbClr val="000000"/>
                </a:solidFill>
                <a:latin typeface="Overpass"/>
                <a:ea typeface="Overpass"/>
                <a:cs typeface="Overpass"/>
                <a:sym typeface="Overpass"/>
              </a:defRPr>
            </a:lvl4pPr>
            <a:lvl5pPr lvl="4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 b="1">
                <a:solidFill>
                  <a:srgbClr val="000000"/>
                </a:solidFill>
                <a:latin typeface="Overpass"/>
                <a:ea typeface="Overpass"/>
                <a:cs typeface="Overpass"/>
                <a:sym typeface="Overpass"/>
              </a:defRPr>
            </a:lvl5pPr>
            <a:lvl6pPr lvl="5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 b="1">
                <a:solidFill>
                  <a:srgbClr val="000000"/>
                </a:solidFill>
                <a:latin typeface="Overpass"/>
                <a:ea typeface="Overpass"/>
                <a:cs typeface="Overpass"/>
                <a:sym typeface="Overpass"/>
              </a:defRPr>
            </a:lvl6pPr>
            <a:lvl7pPr lvl="6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 b="1">
                <a:solidFill>
                  <a:srgbClr val="000000"/>
                </a:solidFill>
                <a:latin typeface="Overpass"/>
                <a:ea typeface="Overpass"/>
                <a:cs typeface="Overpass"/>
                <a:sym typeface="Overpass"/>
              </a:defRPr>
            </a:lvl7pPr>
            <a:lvl8pPr lvl="7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 b="1">
                <a:solidFill>
                  <a:srgbClr val="000000"/>
                </a:solidFill>
                <a:latin typeface="Overpass"/>
                <a:ea typeface="Overpass"/>
                <a:cs typeface="Overpass"/>
                <a:sym typeface="Overpass"/>
              </a:defRPr>
            </a:lvl8pPr>
            <a:lvl9pPr lvl="8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2700" b="1">
                <a:solidFill>
                  <a:srgbClr val="000000"/>
                </a:solidFill>
                <a:latin typeface="Overpass"/>
                <a:ea typeface="Overpass"/>
                <a:cs typeface="Overpass"/>
                <a:sym typeface="Overpass"/>
              </a:defRPr>
            </a:lvl9pPr>
          </a:lstStyle>
          <a:p>
            <a:endParaRPr/>
          </a:p>
        </p:txBody>
      </p:sp>
      <p:cxnSp>
        <p:nvCxnSpPr>
          <p:cNvPr id="1158" name="Google Shape;1158;p101"/>
          <p:cNvCxnSpPr/>
          <p:nvPr/>
        </p:nvCxnSpPr>
        <p:spPr>
          <a:xfrm rot="10800000">
            <a:off x="447775" y="100"/>
            <a:ext cx="0" cy="886500"/>
          </a:xfrm>
          <a:prstGeom prst="straightConnector1">
            <a:avLst/>
          </a:prstGeom>
          <a:noFill/>
          <a:ln w="9525" cap="flat" cmpd="sng">
            <a:solidFill>
              <a:srgbClr val="EE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59" name="Google Shape;1159;p101"/>
          <p:cNvCxnSpPr/>
          <p:nvPr/>
        </p:nvCxnSpPr>
        <p:spPr>
          <a:xfrm rot="10800000">
            <a:off x="447767" y="6401100"/>
            <a:ext cx="0" cy="456900"/>
          </a:xfrm>
          <a:prstGeom prst="straightConnector1">
            <a:avLst/>
          </a:prstGeom>
          <a:noFill/>
          <a:ln w="9525" cap="flat" cmpd="sng">
            <a:solidFill>
              <a:srgbClr val="EE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60" name="Google Shape;1160;p101"/>
          <p:cNvSpPr/>
          <p:nvPr/>
        </p:nvSpPr>
        <p:spPr>
          <a:xfrm>
            <a:off x="10543225" y="334025"/>
            <a:ext cx="1268400" cy="3012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1" name="Google Shape;1161;p101"/>
          <p:cNvSpPr/>
          <p:nvPr/>
        </p:nvSpPr>
        <p:spPr>
          <a:xfrm>
            <a:off x="9924925" y="6263550"/>
            <a:ext cx="713700" cy="301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2" name="Google Shape;1162;p101"/>
          <p:cNvSpPr txBox="1"/>
          <p:nvPr/>
        </p:nvSpPr>
        <p:spPr>
          <a:xfrm>
            <a:off x="703200" y="65250"/>
            <a:ext cx="1536900" cy="3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EE0000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rPr>
              <a:t>OPENSHIFT SERVERLESS</a:t>
            </a:r>
            <a:endParaRPr sz="800"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1163" name="Google Shape;1163;p101"/>
          <p:cNvSpPr txBox="1"/>
          <p:nvPr/>
        </p:nvSpPr>
        <p:spPr>
          <a:xfrm>
            <a:off x="519633" y="200"/>
            <a:ext cx="11672400" cy="40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latin typeface="Overpass-Light"/>
              <a:ea typeface="Overpass-Light"/>
              <a:cs typeface="Overpass-Light"/>
              <a:sym typeface="Overpass Light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latin typeface="Overpass-Light"/>
              <a:ea typeface="Overpass-Light"/>
              <a:cs typeface="Overpass-Light"/>
              <a:sym typeface="Overpass Light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latin typeface="Overpass-Light"/>
              <a:ea typeface="Overpass-Light"/>
              <a:cs typeface="Overpass-Light"/>
              <a:sym typeface="Overpass Light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latin typeface="Overpass-Light"/>
              <a:ea typeface="Overpass-Light"/>
              <a:cs typeface="Overpass-Light"/>
              <a:sym typeface="Overpass Light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latin typeface="Overpass-Light"/>
              <a:ea typeface="Overpass-Light"/>
              <a:cs typeface="Overpass-Light"/>
              <a:sym typeface="Overpass Light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latin typeface="Overpass-Light"/>
              <a:ea typeface="Overpass-Light"/>
              <a:cs typeface="Overpass-Light"/>
              <a:sym typeface="Overpass Light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latin typeface="Overpass-Light"/>
              <a:ea typeface="Overpass-Light"/>
              <a:cs typeface="Overpass-Light"/>
              <a:sym typeface="Overpass Light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latin typeface="Overpass-Light"/>
              <a:ea typeface="Overpass-Light"/>
              <a:cs typeface="Overpass-Light"/>
              <a:sym typeface="Overpass Light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latin typeface="Overpass-Light"/>
              <a:ea typeface="Overpass-Light"/>
              <a:cs typeface="Overpass-Light"/>
              <a:sym typeface="Overpass Light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666666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What's new in OpenShift 4.5</a:t>
            </a:r>
            <a:endParaRPr sz="800">
              <a:solidFill>
                <a:srgbClr val="666666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84" Type="http://schemas.openxmlformats.org/officeDocument/2006/relationships/slideLayout" Target="../slideLayouts/slideLayout84.xml"/><Relationship Id="rId89" Type="http://schemas.openxmlformats.org/officeDocument/2006/relationships/slideLayout" Target="../slideLayouts/slideLayout89.xml"/><Relationship Id="rId1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102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5.xml"/><Relationship Id="rId90" Type="http://schemas.openxmlformats.org/officeDocument/2006/relationships/slideLayout" Target="../slideLayouts/slideLayout90.xml"/><Relationship Id="rId95" Type="http://schemas.openxmlformats.org/officeDocument/2006/relationships/slideLayout" Target="../slideLayouts/slideLayout95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80" Type="http://schemas.openxmlformats.org/officeDocument/2006/relationships/slideLayout" Target="../slideLayouts/slideLayout80.xml"/><Relationship Id="rId85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59" Type="http://schemas.openxmlformats.org/officeDocument/2006/relationships/slideLayout" Target="../slideLayouts/slideLayout59.xml"/><Relationship Id="rId103" Type="http://schemas.openxmlformats.org/officeDocument/2006/relationships/slideLayout" Target="../slideLayouts/slideLayout103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83" Type="http://schemas.openxmlformats.org/officeDocument/2006/relationships/slideLayout" Target="../slideLayouts/slideLayout83.xml"/><Relationship Id="rId88" Type="http://schemas.openxmlformats.org/officeDocument/2006/relationships/slideLayout" Target="../slideLayouts/slideLayout88.xml"/><Relationship Id="rId91" Type="http://schemas.openxmlformats.org/officeDocument/2006/relationships/slideLayout" Target="../slideLayouts/slideLayout91.xml"/><Relationship Id="rId96" Type="http://schemas.openxmlformats.org/officeDocument/2006/relationships/slideLayout" Target="../slideLayouts/slideLayout9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6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81" Type="http://schemas.openxmlformats.org/officeDocument/2006/relationships/slideLayout" Target="../slideLayouts/slideLayout81.xml"/><Relationship Id="rId86" Type="http://schemas.openxmlformats.org/officeDocument/2006/relationships/slideLayout" Target="../slideLayouts/slideLayout86.xml"/><Relationship Id="rId94" Type="http://schemas.openxmlformats.org/officeDocument/2006/relationships/slideLayout" Target="../slideLayouts/slideLayout94.xml"/><Relationship Id="rId99" Type="http://schemas.openxmlformats.org/officeDocument/2006/relationships/slideLayout" Target="../slideLayouts/slideLayout99.xml"/><Relationship Id="rId101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97" Type="http://schemas.openxmlformats.org/officeDocument/2006/relationships/slideLayout" Target="../slideLayouts/slideLayout97.xml"/><Relationship Id="rId104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9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Relationship Id="rId87" Type="http://schemas.openxmlformats.org/officeDocument/2006/relationships/slideLayout" Target="../slideLayouts/slideLayout87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56" Type="http://schemas.openxmlformats.org/officeDocument/2006/relationships/slideLayout" Target="../slideLayouts/slideLayout56.xml"/><Relationship Id="rId77" Type="http://schemas.openxmlformats.org/officeDocument/2006/relationships/slideLayout" Target="../slideLayouts/slideLayout77.xml"/><Relationship Id="rId100" Type="http://schemas.openxmlformats.org/officeDocument/2006/relationships/slideLayout" Target="../slideLayouts/slideLayout100.xml"/><Relationship Id="rId105" Type="http://schemas.openxmlformats.org/officeDocument/2006/relationships/slideLayout" Target="../slideLayouts/slideLayout105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93" Type="http://schemas.openxmlformats.org/officeDocument/2006/relationships/slideLayout" Target="../slideLayouts/slideLayout93.xml"/><Relationship Id="rId98" Type="http://schemas.openxmlformats.org/officeDocument/2006/relationships/slideLayout" Target="../slideLayouts/slideLayout98.xml"/><Relationship Id="rId3" Type="http://schemas.openxmlformats.org/officeDocument/2006/relationships/slideLayout" Target="../slideLayouts/slideLayout3.xml"/><Relationship Id="rId25" Type="http://schemas.openxmlformats.org/officeDocument/2006/relationships/slideLayout" Target="../slideLayouts/slideLayout25.xml"/><Relationship Id="rId46" Type="http://schemas.openxmlformats.org/officeDocument/2006/relationships/slideLayout" Target="../slideLayouts/slideLayout46.xml"/><Relationship Id="rId67" Type="http://schemas.openxmlformats.org/officeDocument/2006/relationships/slideLayout" Target="../slideLayouts/slideLayout6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Red Hat Display"/>
              <a:buNone/>
              <a:defRPr sz="3400"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Red Hat Display"/>
              <a:buNone/>
              <a:defRPr sz="3400"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Red Hat Display"/>
              <a:buNone/>
              <a:defRPr sz="3400"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Red Hat Display"/>
              <a:buNone/>
              <a:defRPr sz="3400"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Red Hat Display"/>
              <a:buNone/>
              <a:defRPr sz="3400"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Red Hat Display"/>
              <a:buNone/>
              <a:defRPr sz="3400"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Red Hat Display"/>
              <a:buNone/>
              <a:defRPr sz="3400"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Red Hat Display"/>
              <a:buNone/>
              <a:defRPr sz="3400"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Red Hat Display"/>
              <a:buNone/>
              <a:defRPr sz="3400"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Red Hat Text"/>
              <a:buChar char="▸"/>
              <a:defRPr sz="1600">
                <a:latin typeface="Red Hat Text"/>
                <a:ea typeface="Red Hat Text"/>
                <a:cs typeface="Red Hat Text"/>
                <a:sym typeface="Red Hat Text"/>
              </a:defRPr>
            </a:lvl1pPr>
            <a:lvl2pPr marL="914400" lvl="1" indent="-317500" rtl="0">
              <a:lnSpc>
                <a:spcPct val="140000"/>
              </a:lnSpc>
              <a:spcBef>
                <a:spcPts val="500"/>
              </a:spcBef>
              <a:spcAft>
                <a:spcPts val="0"/>
              </a:spcAft>
              <a:buSzPts val="1400"/>
              <a:buFont typeface="Red Hat Text"/>
              <a:buChar char="･"/>
              <a:defRPr>
                <a:latin typeface="Red Hat Text"/>
                <a:ea typeface="Red Hat Text"/>
                <a:cs typeface="Red Hat Text"/>
                <a:sym typeface="Red Hat Text"/>
              </a:defRPr>
            </a:lvl2pPr>
            <a:lvl3pPr marL="1371600" lvl="2" indent="-317500" rtl="0">
              <a:lnSpc>
                <a:spcPct val="140000"/>
              </a:lnSpc>
              <a:spcBef>
                <a:spcPts val="500"/>
              </a:spcBef>
              <a:spcAft>
                <a:spcPts val="0"/>
              </a:spcAft>
              <a:buSzPts val="1400"/>
              <a:buFont typeface="Red Hat Text"/>
              <a:buChar char="･"/>
              <a:defRPr>
                <a:latin typeface="Red Hat Text"/>
                <a:ea typeface="Red Hat Text"/>
                <a:cs typeface="Red Hat Text"/>
                <a:sym typeface="Red Hat Text"/>
              </a:defRPr>
            </a:lvl3pPr>
            <a:lvl4pPr marL="1828800" lvl="3" indent="-317500" rtl="0">
              <a:lnSpc>
                <a:spcPct val="140000"/>
              </a:lnSpc>
              <a:spcBef>
                <a:spcPts val="500"/>
              </a:spcBef>
              <a:spcAft>
                <a:spcPts val="0"/>
              </a:spcAft>
              <a:buSzPts val="1400"/>
              <a:buFont typeface="Red Hat Text"/>
              <a:buChar char="･"/>
              <a:defRPr>
                <a:latin typeface="Red Hat Text"/>
                <a:ea typeface="Red Hat Text"/>
                <a:cs typeface="Red Hat Text"/>
                <a:sym typeface="Red Hat Text"/>
              </a:defRPr>
            </a:lvl4pPr>
            <a:lvl5pPr marL="2286000" lvl="4" indent="-317500" rtl="0">
              <a:lnSpc>
                <a:spcPct val="140000"/>
              </a:lnSpc>
              <a:spcBef>
                <a:spcPts val="500"/>
              </a:spcBef>
              <a:spcAft>
                <a:spcPts val="0"/>
              </a:spcAft>
              <a:buSzPts val="1400"/>
              <a:buFont typeface="Red Hat Text"/>
              <a:buChar char="･"/>
              <a:defRPr>
                <a:latin typeface="Red Hat Text"/>
                <a:ea typeface="Red Hat Text"/>
                <a:cs typeface="Red Hat Text"/>
                <a:sym typeface="Red Hat Text"/>
              </a:defRPr>
            </a:lvl5pPr>
            <a:lvl6pPr marL="2743200" lvl="5" indent="-317500" rtl="0">
              <a:lnSpc>
                <a:spcPct val="140000"/>
              </a:lnSpc>
              <a:spcBef>
                <a:spcPts val="500"/>
              </a:spcBef>
              <a:spcAft>
                <a:spcPts val="0"/>
              </a:spcAft>
              <a:buSzPts val="1400"/>
              <a:buFont typeface="Red Hat Text"/>
              <a:buChar char="･"/>
              <a:defRPr>
                <a:latin typeface="Red Hat Text"/>
                <a:ea typeface="Red Hat Text"/>
                <a:cs typeface="Red Hat Text"/>
                <a:sym typeface="Red Hat Text"/>
              </a:defRPr>
            </a:lvl6pPr>
            <a:lvl7pPr marL="3200400" lvl="6" indent="-317500" rtl="0">
              <a:lnSpc>
                <a:spcPct val="140000"/>
              </a:lnSpc>
              <a:spcBef>
                <a:spcPts val="500"/>
              </a:spcBef>
              <a:spcAft>
                <a:spcPts val="0"/>
              </a:spcAft>
              <a:buSzPts val="1400"/>
              <a:buFont typeface="Red Hat Text"/>
              <a:buChar char="･"/>
              <a:defRPr>
                <a:latin typeface="Red Hat Text"/>
                <a:ea typeface="Red Hat Text"/>
                <a:cs typeface="Red Hat Text"/>
                <a:sym typeface="Red Hat Text"/>
              </a:defRPr>
            </a:lvl7pPr>
            <a:lvl8pPr marL="3657600" lvl="7" indent="-317500" rtl="0">
              <a:lnSpc>
                <a:spcPct val="140000"/>
              </a:lnSpc>
              <a:spcBef>
                <a:spcPts val="500"/>
              </a:spcBef>
              <a:spcAft>
                <a:spcPts val="0"/>
              </a:spcAft>
              <a:buSzPts val="1400"/>
              <a:buFont typeface="Red Hat Text"/>
              <a:buChar char="･"/>
              <a:defRPr>
                <a:latin typeface="Red Hat Text"/>
                <a:ea typeface="Red Hat Text"/>
                <a:cs typeface="Red Hat Text"/>
                <a:sym typeface="Red Hat Text"/>
              </a:defRPr>
            </a:lvl8pPr>
            <a:lvl9pPr marL="4114800" lvl="8" indent="-317500" rtl="0">
              <a:lnSpc>
                <a:spcPct val="140000"/>
              </a:lnSpc>
              <a:spcBef>
                <a:spcPts val="500"/>
              </a:spcBef>
              <a:spcAft>
                <a:spcPts val="500"/>
              </a:spcAft>
              <a:buSzPts val="1400"/>
              <a:buFont typeface="Red Hat Text"/>
              <a:buChar char="･"/>
              <a:defRPr>
                <a:latin typeface="Red Hat Text"/>
                <a:ea typeface="Red Hat Text"/>
                <a:cs typeface="Red Hat Text"/>
                <a:sym typeface="Red Hat Text"/>
              </a:defRPr>
            </a:lvl9pPr>
          </a:lstStyle>
          <a:p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  <p:sldLayoutId id="2147483683" r:id="rId35"/>
    <p:sldLayoutId id="2147483684" r:id="rId36"/>
    <p:sldLayoutId id="2147483685" r:id="rId37"/>
    <p:sldLayoutId id="2147483686" r:id="rId38"/>
    <p:sldLayoutId id="2147483687" r:id="rId39"/>
    <p:sldLayoutId id="2147483688" r:id="rId40"/>
    <p:sldLayoutId id="2147483689" r:id="rId41"/>
    <p:sldLayoutId id="2147483690" r:id="rId42"/>
    <p:sldLayoutId id="2147483691" r:id="rId43"/>
    <p:sldLayoutId id="2147483692" r:id="rId44"/>
    <p:sldLayoutId id="2147483693" r:id="rId45"/>
    <p:sldLayoutId id="2147483694" r:id="rId46"/>
    <p:sldLayoutId id="2147483695" r:id="rId47"/>
    <p:sldLayoutId id="2147483696" r:id="rId48"/>
    <p:sldLayoutId id="2147483697" r:id="rId49"/>
    <p:sldLayoutId id="2147483698" r:id="rId50"/>
    <p:sldLayoutId id="2147483699" r:id="rId51"/>
    <p:sldLayoutId id="2147483700" r:id="rId52"/>
    <p:sldLayoutId id="2147483701" r:id="rId53"/>
    <p:sldLayoutId id="2147483702" r:id="rId54"/>
    <p:sldLayoutId id="2147483703" r:id="rId55"/>
    <p:sldLayoutId id="2147483704" r:id="rId56"/>
    <p:sldLayoutId id="2147483705" r:id="rId57"/>
    <p:sldLayoutId id="2147483706" r:id="rId58"/>
    <p:sldLayoutId id="2147483707" r:id="rId59"/>
    <p:sldLayoutId id="2147483708" r:id="rId60"/>
    <p:sldLayoutId id="2147483709" r:id="rId61"/>
    <p:sldLayoutId id="2147483710" r:id="rId62"/>
    <p:sldLayoutId id="2147483711" r:id="rId63"/>
    <p:sldLayoutId id="2147483712" r:id="rId64"/>
    <p:sldLayoutId id="2147483713" r:id="rId65"/>
    <p:sldLayoutId id="2147483714" r:id="rId66"/>
    <p:sldLayoutId id="2147483715" r:id="rId67"/>
    <p:sldLayoutId id="2147483716" r:id="rId68"/>
    <p:sldLayoutId id="2147483717" r:id="rId69"/>
    <p:sldLayoutId id="2147483718" r:id="rId70"/>
    <p:sldLayoutId id="2147483719" r:id="rId71"/>
    <p:sldLayoutId id="2147483720" r:id="rId72"/>
    <p:sldLayoutId id="2147483721" r:id="rId73"/>
    <p:sldLayoutId id="2147483722" r:id="rId74"/>
    <p:sldLayoutId id="2147483723" r:id="rId75"/>
    <p:sldLayoutId id="2147483724" r:id="rId76"/>
    <p:sldLayoutId id="2147483725" r:id="rId77"/>
    <p:sldLayoutId id="2147483726" r:id="rId78"/>
    <p:sldLayoutId id="2147483727" r:id="rId79"/>
    <p:sldLayoutId id="2147483728" r:id="rId80"/>
    <p:sldLayoutId id="2147483729" r:id="rId81"/>
    <p:sldLayoutId id="2147483730" r:id="rId82"/>
    <p:sldLayoutId id="2147483731" r:id="rId83"/>
    <p:sldLayoutId id="2147483732" r:id="rId84"/>
    <p:sldLayoutId id="2147483733" r:id="rId85"/>
    <p:sldLayoutId id="2147483734" r:id="rId86"/>
    <p:sldLayoutId id="2147483735" r:id="rId87"/>
    <p:sldLayoutId id="2147483736" r:id="rId88"/>
    <p:sldLayoutId id="2147483737" r:id="rId89"/>
    <p:sldLayoutId id="2147483738" r:id="rId90"/>
    <p:sldLayoutId id="2147483739" r:id="rId91"/>
    <p:sldLayoutId id="2147483740" r:id="rId92"/>
    <p:sldLayoutId id="2147483741" r:id="rId93"/>
    <p:sldLayoutId id="2147483742" r:id="rId94"/>
    <p:sldLayoutId id="2147483743" r:id="rId95"/>
    <p:sldLayoutId id="2147483744" r:id="rId96"/>
    <p:sldLayoutId id="2147483745" r:id="rId97"/>
    <p:sldLayoutId id="2147483746" r:id="rId98"/>
    <p:sldLayoutId id="2147483747" r:id="rId99"/>
    <p:sldLayoutId id="2147483748" r:id="rId100"/>
    <p:sldLayoutId id="2147483749" r:id="rId101"/>
    <p:sldLayoutId id="2147483750" r:id="rId102"/>
    <p:sldLayoutId id="2147483751" r:id="rId103"/>
    <p:sldLayoutId id="2147483752" r:id="rId104"/>
    <p:sldLayoutId id="2147483753" r:id="rId10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L="457200" marR="0" lvl="0" indent="-330200" algn="l" rtl="0">
        <a:lnSpc>
          <a:spcPct val="100000"/>
        </a:lnSpc>
        <a:spcBef>
          <a:spcPts val="0"/>
        </a:spcBef>
        <a:spcAft>
          <a:spcPts val="0"/>
        </a:spcAft>
        <a:buClr>
          <a:srgbClr val="0070C0"/>
        </a:buClr>
        <a:buSzPct val="90000"/>
        <a:buFont typeface="Wingdings" pitchFamily="2" charset="2"/>
        <a:buChar char="Ø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9.xml"/><Relationship Id="rId4" Type="http://schemas.openxmlformats.org/officeDocument/2006/relationships/hyperlink" Target="https://livecusurvey.com/sort-survey-comments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9.xml"/><Relationship Id="rId4" Type="http://schemas.openxmlformats.org/officeDocument/2006/relationships/hyperlink" Target="https://www.pinterest.com/pin/763430574304995119/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9.xml"/><Relationship Id="rId4" Type="http://schemas.openxmlformats.org/officeDocument/2006/relationships/hyperlink" Target="https://books.google.nl/books?id=cNrRvQEACAAJ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3" name="Google Shape;1233;p109"/>
          <p:cNvSpPr txBox="1">
            <a:spLocks noGrp="1"/>
          </p:cNvSpPr>
          <p:nvPr>
            <p:ph type="sldNum" idx="12"/>
          </p:nvPr>
        </p:nvSpPr>
        <p:spPr>
          <a:xfrm>
            <a:off x="109300" y="8226075"/>
            <a:ext cx="975600" cy="191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</a:t>
            </a:fld>
            <a:endParaRPr dirty="0"/>
          </a:p>
        </p:txBody>
      </p:sp>
      <p:sp>
        <p:nvSpPr>
          <p:cNvPr id="1234" name="Google Shape;1234;p109"/>
          <p:cNvSpPr txBox="1">
            <a:spLocks noGrp="1"/>
          </p:cNvSpPr>
          <p:nvPr>
            <p:ph type="subTitle" idx="1"/>
          </p:nvPr>
        </p:nvSpPr>
        <p:spPr>
          <a:xfrm>
            <a:off x="6091312" y="4977466"/>
            <a:ext cx="4214995" cy="1207942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David Sacco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Learning Experience Manager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Red Hat</a:t>
            </a:r>
            <a:endParaRPr dirty="0"/>
          </a:p>
        </p:txBody>
      </p:sp>
      <p:pic>
        <p:nvPicPr>
          <p:cNvPr id="1238" name="Google Shape;1238;p109"/>
          <p:cNvPicPr preferRelativeResize="0"/>
          <p:nvPr/>
        </p:nvPicPr>
        <p:blipFill rotWithShape="1">
          <a:blip r:embed="rId3">
            <a:alphaModFix/>
          </a:blip>
          <a:srcRect l="18628" r="18628"/>
          <a:stretch/>
        </p:blipFill>
        <p:spPr>
          <a:xfrm>
            <a:off x="8745375" y="762475"/>
            <a:ext cx="376950" cy="600800"/>
          </a:xfrm>
          <a:prstGeom prst="rect">
            <a:avLst/>
          </a:prstGeom>
          <a:noFill/>
          <a:ln>
            <a:noFill/>
          </a:ln>
        </p:spPr>
      </p:pic>
      <p:sp>
        <p:nvSpPr>
          <p:cNvPr id="1239" name="Google Shape;1239;p109"/>
          <p:cNvSpPr txBox="1"/>
          <p:nvPr/>
        </p:nvSpPr>
        <p:spPr>
          <a:xfrm>
            <a:off x="4860107" y="3429000"/>
            <a:ext cx="5446200" cy="6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>
                <a:solidFill>
                  <a:srgbClr val="EE0000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rPr>
              <a:t>ON FUTURE COURSE DESIGN</a:t>
            </a:r>
            <a:endParaRPr sz="3000" dirty="0">
              <a:solidFill>
                <a:srgbClr val="EE0000"/>
              </a:solidFill>
              <a:latin typeface="Red Hat Display Medium"/>
              <a:ea typeface="Red Hat Display Medium"/>
              <a:cs typeface="Red Hat Display Medium"/>
              <a:sym typeface="Red Hat Display Medium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406019A-57B5-6E17-DF2A-F5F1AD285AD5}"/>
              </a:ext>
            </a:extLst>
          </p:cNvPr>
          <p:cNvSpPr txBox="1">
            <a:spLocks/>
          </p:cNvSpPr>
          <p:nvPr/>
        </p:nvSpPr>
        <p:spPr>
          <a:xfrm>
            <a:off x="4860107" y="790102"/>
            <a:ext cx="8825658" cy="33295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Red Hat Display"/>
              <a:buNone/>
              <a:defRPr sz="4600" b="0" i="0" u="none" strike="noStrike" cap="none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Red Hat Display"/>
              <a:buNone/>
              <a:defRPr sz="4600" b="0" i="0" u="none" strike="noStrike" cap="none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Red Hat Display"/>
              <a:buNone/>
              <a:defRPr sz="4600" b="0" i="0" u="none" strike="noStrike" cap="none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Red Hat Display"/>
              <a:buNone/>
              <a:defRPr sz="4600" b="0" i="0" u="none" strike="noStrike" cap="none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Red Hat Display"/>
              <a:buNone/>
              <a:defRPr sz="4600" b="0" i="0" u="none" strike="noStrike" cap="none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Red Hat Display"/>
              <a:buNone/>
              <a:defRPr sz="4600" b="0" i="0" u="none" strike="noStrike" cap="none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Red Hat Display"/>
              <a:buNone/>
              <a:defRPr sz="4600" b="0" i="0" u="none" strike="noStrike" cap="none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Red Hat Display"/>
              <a:buNone/>
              <a:defRPr sz="4600" b="0" i="0" u="none" strike="noStrike" cap="none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Red Hat Display"/>
              <a:buNone/>
              <a:defRPr sz="4600" b="0" i="0" u="none" strike="noStrike" cap="none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9pPr>
          </a:lstStyle>
          <a:p>
            <a:r>
              <a:rPr lang="en-US" sz="6000" dirty="0"/>
              <a:t>The Influence of </a:t>
            </a:r>
          </a:p>
          <a:p>
            <a:r>
              <a:rPr lang="en-US" sz="6000" dirty="0"/>
              <a:t>Learner Feedback &amp; Metrics</a:t>
            </a:r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1" name="Google Shape;1311;p115"/>
          <p:cNvSpPr txBox="1">
            <a:spLocks noGrp="1"/>
          </p:cNvSpPr>
          <p:nvPr>
            <p:ph type="sldNum" idx="12"/>
          </p:nvPr>
        </p:nvSpPr>
        <p:spPr>
          <a:xfrm>
            <a:off x="81975" y="6169556"/>
            <a:ext cx="731700" cy="143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</a:t>
            </a:fld>
            <a:endParaRPr dirty="0"/>
          </a:p>
        </p:txBody>
      </p:sp>
      <p:sp>
        <p:nvSpPr>
          <p:cNvPr id="1312" name="Google Shape;1312;p115"/>
          <p:cNvSpPr txBox="1"/>
          <p:nvPr/>
        </p:nvSpPr>
        <p:spPr>
          <a:xfrm>
            <a:off x="469597" y="192539"/>
            <a:ext cx="7546200" cy="106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latin typeface="Red Hat Display"/>
                <a:ea typeface="Red Hat Display"/>
                <a:cs typeface="Red Hat Display"/>
                <a:sym typeface="Red Hat Display"/>
              </a:rPr>
              <a:t>During Development – LEAF Sessions</a:t>
            </a:r>
            <a:endParaRPr sz="3200" dirty="0"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76B1F3A-2D38-D4C0-8D0C-B818144FF5F6}"/>
              </a:ext>
            </a:extLst>
          </p:cNvPr>
          <p:cNvSpPr txBox="1"/>
          <p:nvPr/>
        </p:nvSpPr>
        <p:spPr>
          <a:xfrm>
            <a:off x="813675" y="1283723"/>
            <a:ext cx="10112829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70C0"/>
              </a:buClr>
              <a:buSzPct val="90000"/>
            </a:pPr>
            <a:r>
              <a:rPr lang="en-US" sz="2600" dirty="0">
                <a:solidFill>
                  <a:srgbClr val="FF0000"/>
                </a:solidFill>
                <a:latin typeface="Red Hat Display" panose="02010503040201060303" pitchFamily="2" charset="0"/>
                <a:ea typeface="Red Hat Display" panose="02010503040201060303" pitchFamily="2" charset="0"/>
                <a:cs typeface="Red Hat Display" panose="02010503040201060303" pitchFamily="2" charset="0"/>
              </a:rPr>
              <a:t>Live Early Access Feedback (LEAF) </a:t>
            </a:r>
          </a:p>
          <a:p>
            <a:pPr>
              <a:buClr>
                <a:srgbClr val="0070C0"/>
              </a:buClr>
              <a:buSzPct val="90000"/>
            </a:pPr>
            <a:endParaRPr lang="en-US" sz="2400" dirty="0">
              <a:latin typeface="Red Hat Display" panose="02010503040201060303" pitchFamily="2" charset="0"/>
              <a:ea typeface="Red Hat Display" panose="02010503040201060303" pitchFamily="2" charset="0"/>
              <a:cs typeface="Red Hat Display" panose="02010503040201060303" pitchFamily="2" charset="0"/>
            </a:endParaRPr>
          </a:p>
          <a:p>
            <a:pPr marL="342900" indent="-342900">
              <a:buClr>
                <a:srgbClr val="0070C0"/>
              </a:buClr>
              <a:buSzPct val="90000"/>
              <a:buFont typeface="Wingdings" pitchFamily="2" charset="2"/>
              <a:buChar char="Ø"/>
            </a:pPr>
            <a:r>
              <a:rPr lang="en-US" sz="2400" dirty="0">
                <a:latin typeface="Red Hat Display" panose="02010503040201060303" pitchFamily="2" charset="0"/>
                <a:ea typeface="Red Hat Display" panose="02010503040201060303" pitchFamily="2" charset="0"/>
                <a:cs typeface="Red Hat Display" panose="02010503040201060303" pitchFamily="2" charset="0"/>
              </a:rPr>
              <a:t>Attendees: Internal learners – representative of our customers.</a:t>
            </a:r>
          </a:p>
          <a:p>
            <a:pPr marL="342900" indent="-342900">
              <a:buClr>
                <a:srgbClr val="0070C0"/>
              </a:buClr>
              <a:buSzPct val="90000"/>
              <a:buFont typeface="Wingdings" pitchFamily="2" charset="2"/>
              <a:buChar char="Ø"/>
            </a:pPr>
            <a:r>
              <a:rPr lang="en-US" sz="2400" dirty="0">
                <a:latin typeface="Red Hat Display" panose="02010503040201060303" pitchFamily="2" charset="0"/>
                <a:ea typeface="Red Hat Display" panose="02010503040201060303" pitchFamily="2" charset="0"/>
                <a:cs typeface="Red Hat Display" panose="02010503040201060303" pitchFamily="2" charset="0"/>
              </a:rPr>
              <a:t>Conducted by: Course Developers</a:t>
            </a:r>
          </a:p>
          <a:p>
            <a:pPr marL="342900" indent="-342900">
              <a:buClr>
                <a:srgbClr val="0070C0"/>
              </a:buClr>
              <a:buSzPct val="90000"/>
              <a:buFont typeface="Wingdings" pitchFamily="2" charset="2"/>
              <a:buChar char="Ø"/>
            </a:pPr>
            <a:r>
              <a:rPr lang="en-US" sz="2400" dirty="0">
                <a:latin typeface="Red Hat Display" panose="02010503040201060303" pitchFamily="2" charset="0"/>
                <a:ea typeface="Red Hat Display" panose="02010503040201060303" pitchFamily="2" charset="0"/>
                <a:cs typeface="Red Hat Display" panose="02010503040201060303" pitchFamily="2" charset="0"/>
              </a:rPr>
              <a:t>Typical Questions: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CDDEAA6-2E9D-14D7-1C71-BFBA38589201}"/>
              </a:ext>
            </a:extLst>
          </p:cNvPr>
          <p:cNvSpPr txBox="1"/>
          <p:nvPr/>
        </p:nvSpPr>
        <p:spPr>
          <a:xfrm>
            <a:off x="1434183" y="3281477"/>
            <a:ext cx="7448560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rtl="0" fontAlgn="base">
              <a:spcBef>
                <a:spcPts val="1100"/>
              </a:spcBef>
              <a:spcAft>
                <a:spcPts val="600"/>
              </a:spcAft>
              <a:buClr>
                <a:srgbClr val="00B0F0"/>
              </a:buClr>
              <a:buSzPct val="90000"/>
              <a:buFont typeface="Wingdings" pitchFamily="2" charset="2"/>
              <a:buChar char="v"/>
            </a:pPr>
            <a:r>
              <a:rPr lang="en-US" sz="2200" b="0" i="0" u="none" strike="noStrike" dirty="0">
                <a:solidFill>
                  <a:srgbClr val="3C4043"/>
                </a:solidFill>
                <a:effectLst/>
                <a:latin typeface="Red Hat Display" panose="02010503040201060303" pitchFamily="2" charset="0"/>
                <a:ea typeface="Red Hat Display" panose="02010503040201060303" pitchFamily="2" charset="0"/>
                <a:cs typeface="Red Hat Display" panose="02010503040201060303" pitchFamily="2" charset="0"/>
              </a:rPr>
              <a:t>Does the ordering of material make sense?</a:t>
            </a:r>
          </a:p>
          <a:p>
            <a:pPr marL="342900" indent="-342900" rtl="0" fontAlgn="base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SzPct val="90000"/>
              <a:buFont typeface="Wingdings" pitchFamily="2" charset="2"/>
              <a:buChar char="v"/>
            </a:pPr>
            <a:r>
              <a:rPr lang="en-US" sz="2200" b="0" i="0" u="none" strike="noStrike" dirty="0">
                <a:solidFill>
                  <a:srgbClr val="3C4043"/>
                </a:solidFill>
                <a:effectLst/>
                <a:latin typeface="Red Hat Display" panose="02010503040201060303" pitchFamily="2" charset="0"/>
                <a:ea typeface="Red Hat Display" panose="02010503040201060303" pitchFamily="2" charset="0"/>
                <a:cs typeface="Red Hat Display" panose="02010503040201060303" pitchFamily="2" charset="0"/>
              </a:rPr>
              <a:t>Does the narrative provide sufficient context and detail to understand each major topic?</a:t>
            </a:r>
          </a:p>
          <a:p>
            <a:pPr marL="342900" indent="-342900" rtl="0" fontAlgn="base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SzPct val="90000"/>
              <a:buFont typeface="Wingdings" pitchFamily="2" charset="2"/>
              <a:buChar char="v"/>
            </a:pPr>
            <a:r>
              <a:rPr lang="en-US" sz="2200" b="0" i="0" u="none" strike="noStrike" dirty="0">
                <a:solidFill>
                  <a:srgbClr val="3C4043"/>
                </a:solidFill>
                <a:effectLst/>
                <a:latin typeface="Red Hat Display" panose="02010503040201060303" pitchFamily="2" charset="0"/>
                <a:ea typeface="Red Hat Display" panose="02010503040201060303" pitchFamily="2" charset="0"/>
                <a:cs typeface="Red Hat Display" panose="02010503040201060303" pitchFamily="2" charset="0"/>
              </a:rPr>
              <a:t>Do the exercises and labs target the right skills at the right level?</a:t>
            </a:r>
          </a:p>
          <a:p>
            <a:pPr marL="342900" indent="-342900" rtl="0" fontAlgn="base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SzPct val="90000"/>
              <a:buFont typeface="Wingdings" pitchFamily="2" charset="2"/>
              <a:buChar char="v"/>
            </a:pPr>
            <a:r>
              <a:rPr lang="en-US" sz="2200" b="0" i="0" u="none" strike="noStrike" dirty="0">
                <a:solidFill>
                  <a:srgbClr val="3C4043"/>
                </a:solidFill>
                <a:effectLst/>
                <a:latin typeface="Red Hat Display" panose="02010503040201060303" pitchFamily="2" charset="0"/>
                <a:ea typeface="Red Hat Display" panose="02010503040201060303" pitchFamily="2" charset="0"/>
                <a:cs typeface="Red Hat Display" panose="02010503040201060303" pitchFamily="2" charset="0"/>
              </a:rPr>
              <a:t>Were the instructions clear enough for you to follow?</a:t>
            </a:r>
          </a:p>
          <a:p>
            <a:pPr marL="342900" indent="-342900" rtl="0" fontAlgn="base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SzPct val="90000"/>
              <a:buFont typeface="Wingdings" pitchFamily="2" charset="2"/>
              <a:buChar char="v"/>
            </a:pPr>
            <a:r>
              <a:rPr lang="en-US" sz="2200" b="0" i="0" u="none" strike="noStrike" dirty="0">
                <a:solidFill>
                  <a:srgbClr val="3C4043"/>
                </a:solidFill>
                <a:effectLst/>
                <a:latin typeface="Red Hat Display" panose="02010503040201060303" pitchFamily="2" charset="0"/>
                <a:ea typeface="Red Hat Display" panose="02010503040201060303" pitchFamily="2" charset="0"/>
                <a:cs typeface="Red Hat Display" panose="02010503040201060303" pitchFamily="2" charset="0"/>
              </a:rPr>
              <a:t>What suggestions do you have for enhancing the narrative or exercises?</a:t>
            </a:r>
          </a:p>
        </p:txBody>
      </p:sp>
    </p:spTree>
    <p:extLst>
      <p:ext uri="{BB962C8B-B14F-4D97-AF65-F5344CB8AC3E}">
        <p14:creationId xmlns:p14="http://schemas.microsoft.com/office/powerpoint/2010/main" val="3243270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1" name="Google Shape;1311;p115"/>
          <p:cNvSpPr txBox="1">
            <a:spLocks noGrp="1"/>
          </p:cNvSpPr>
          <p:nvPr>
            <p:ph type="sldNum" idx="12"/>
          </p:nvPr>
        </p:nvSpPr>
        <p:spPr>
          <a:xfrm>
            <a:off x="81975" y="6169556"/>
            <a:ext cx="731700" cy="143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11</a:t>
            </a:fld>
            <a:endParaRPr dirty="0"/>
          </a:p>
        </p:txBody>
      </p:sp>
      <p:sp>
        <p:nvSpPr>
          <p:cNvPr id="1312" name="Google Shape;1312;p115"/>
          <p:cNvSpPr txBox="1"/>
          <p:nvPr/>
        </p:nvSpPr>
        <p:spPr>
          <a:xfrm>
            <a:off x="447825" y="192539"/>
            <a:ext cx="7546200" cy="106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latin typeface="Red Hat Display"/>
                <a:ea typeface="Red Hat Display"/>
                <a:cs typeface="Red Hat Display"/>
                <a:sym typeface="Red Hat Display"/>
              </a:rPr>
              <a:t>Post training: survey</a:t>
            </a:r>
            <a:endParaRPr sz="3200" dirty="0"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43062AF-848C-9242-B3A9-FF95355FC0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947" y="1266625"/>
            <a:ext cx="11408707" cy="16100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CE48BEB-8CAD-465E-ED42-796DFAD614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948" y="3360605"/>
            <a:ext cx="11408708" cy="20729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B90FB36-F489-8D1F-E7CE-5E3929BA91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7946" y="2814368"/>
            <a:ext cx="11408707" cy="4387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78D0A40-EE6C-9AED-F960-3BB984BF0D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7948" y="5175074"/>
            <a:ext cx="10984693" cy="101131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426C789-D35A-2D5B-5AE2-B838D007AAC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7946" y="1266625"/>
            <a:ext cx="11794152" cy="29055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1" name="Google Shape;1311;p115"/>
          <p:cNvSpPr txBox="1">
            <a:spLocks noGrp="1"/>
          </p:cNvSpPr>
          <p:nvPr>
            <p:ph type="sldNum" idx="12"/>
          </p:nvPr>
        </p:nvSpPr>
        <p:spPr>
          <a:xfrm>
            <a:off x="81975" y="6169556"/>
            <a:ext cx="731700" cy="143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12</a:t>
            </a:fld>
            <a:endParaRPr dirty="0"/>
          </a:p>
        </p:txBody>
      </p:sp>
      <p:sp>
        <p:nvSpPr>
          <p:cNvPr id="1312" name="Google Shape;1312;p115"/>
          <p:cNvSpPr txBox="1"/>
          <p:nvPr/>
        </p:nvSpPr>
        <p:spPr>
          <a:xfrm>
            <a:off x="589343" y="181653"/>
            <a:ext cx="7546200" cy="106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latin typeface="Red Hat Display"/>
                <a:ea typeface="Red Hat Display"/>
                <a:cs typeface="Red Hat Display"/>
                <a:sym typeface="Red Hat Display"/>
              </a:rPr>
              <a:t>Survey Comments</a:t>
            </a:r>
            <a:endParaRPr sz="3200" dirty="0"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5BBA06D-09DC-DCA5-D4C3-FCEB65B73983}"/>
              </a:ext>
            </a:extLst>
          </p:cNvPr>
          <p:cNvSpPr txBox="1"/>
          <p:nvPr/>
        </p:nvSpPr>
        <p:spPr>
          <a:xfrm>
            <a:off x="1262743" y="2106767"/>
            <a:ext cx="5540829" cy="186204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200" dirty="0">
                <a:latin typeface="Red Hat Display" panose="02010503040201060303" pitchFamily="2" charset="0"/>
                <a:ea typeface="Red Hat Display" panose="02010503040201060303" pitchFamily="2" charset="0"/>
                <a:cs typeface="Red Hat Display" panose="02010503040201060303" pitchFamily="2" charset="0"/>
              </a:rPr>
              <a:t>Comments are collected for:</a:t>
            </a:r>
          </a:p>
          <a:p>
            <a:pPr marL="342900" indent="-342900">
              <a:buClr>
                <a:srgbClr val="0070C0"/>
              </a:buClr>
              <a:buSzPct val="90000"/>
              <a:buFont typeface="Wingdings" pitchFamily="2" charset="2"/>
              <a:buChar char="Ø"/>
            </a:pPr>
            <a:r>
              <a:rPr lang="en-US" sz="2200" dirty="0">
                <a:latin typeface="Red Hat Display" panose="02010503040201060303" pitchFamily="2" charset="0"/>
                <a:ea typeface="Red Hat Display" panose="02010503040201060303" pitchFamily="2" charset="0"/>
                <a:cs typeface="Red Hat Display" panose="02010503040201060303" pitchFamily="2" charset="0"/>
              </a:rPr>
              <a:t>Instructor performance</a:t>
            </a:r>
          </a:p>
          <a:p>
            <a:pPr marL="342900" indent="-342900">
              <a:buClr>
                <a:srgbClr val="0070C0"/>
              </a:buClr>
              <a:buSzPct val="90000"/>
              <a:buFont typeface="Wingdings" pitchFamily="2" charset="2"/>
              <a:buChar char="Ø"/>
            </a:pPr>
            <a:r>
              <a:rPr lang="en-US" sz="2200" dirty="0">
                <a:latin typeface="Red Hat Display" panose="02010503040201060303" pitchFamily="2" charset="0"/>
                <a:ea typeface="Red Hat Display" panose="02010503040201060303" pitchFamily="2" charset="0"/>
                <a:cs typeface="Red Hat Display" panose="02010503040201060303" pitchFamily="2" charset="0"/>
              </a:rPr>
              <a:t>Course content</a:t>
            </a:r>
          </a:p>
          <a:p>
            <a:pPr marL="342900" indent="-342900">
              <a:buClr>
                <a:srgbClr val="0070C0"/>
              </a:buClr>
              <a:buSzPct val="90000"/>
              <a:buFont typeface="Wingdings" pitchFamily="2" charset="2"/>
              <a:buChar char="Ø"/>
            </a:pPr>
            <a:r>
              <a:rPr lang="en-US" sz="2200" dirty="0">
                <a:latin typeface="Red Hat Display" panose="02010503040201060303" pitchFamily="2" charset="0"/>
                <a:ea typeface="Red Hat Display" panose="02010503040201060303" pitchFamily="2" charset="0"/>
                <a:cs typeface="Red Hat Display" panose="02010503040201060303" pitchFamily="2" charset="0"/>
              </a:rPr>
              <a:t>Facilities &amp; Lab Environments</a:t>
            </a:r>
          </a:p>
          <a:p>
            <a:pPr marL="342900" indent="-342900">
              <a:buClr>
                <a:srgbClr val="0070C0"/>
              </a:buClr>
              <a:buSzPct val="90000"/>
              <a:buFont typeface="Wingdings" pitchFamily="2" charset="2"/>
              <a:buChar char="Ø"/>
            </a:pPr>
            <a:r>
              <a:rPr lang="en-US" sz="2200" dirty="0">
                <a:latin typeface="Red Hat Display" panose="02010503040201060303" pitchFamily="2" charset="0"/>
                <a:ea typeface="Red Hat Display" panose="02010503040201060303" pitchFamily="2" charset="0"/>
                <a:cs typeface="Red Hat Display" panose="02010503040201060303" pitchFamily="2" charset="0"/>
              </a:rPr>
              <a:t>NPS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40580AD-1A89-A7CF-A326-BA19F99BBD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5718307" y="2393551"/>
            <a:ext cx="5884350" cy="391970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49931C2-02A9-C610-F79B-BA8F3F4B4487}"/>
              </a:ext>
            </a:extLst>
          </p:cNvPr>
          <p:cNvSpPr txBox="1"/>
          <p:nvPr/>
        </p:nvSpPr>
        <p:spPr>
          <a:xfrm>
            <a:off x="589343" y="1244853"/>
            <a:ext cx="89234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Red Hat Display" panose="02010503040201060303" pitchFamily="2" charset="0"/>
                <a:ea typeface="Red Hat Display" panose="02010503040201060303" pitchFamily="2" charset="0"/>
                <a:cs typeface="Red Hat Display" panose="02010503040201060303" pitchFamily="2" charset="0"/>
              </a:rPr>
              <a:t>Trends and themes are noted and communicated back to the business units and development teams.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749469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1" name="Google Shape;1311;p115"/>
          <p:cNvSpPr txBox="1">
            <a:spLocks noGrp="1"/>
          </p:cNvSpPr>
          <p:nvPr>
            <p:ph type="sldNum" idx="12"/>
          </p:nvPr>
        </p:nvSpPr>
        <p:spPr>
          <a:xfrm>
            <a:off x="81975" y="6169556"/>
            <a:ext cx="731700" cy="143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13</a:t>
            </a:fld>
            <a:endParaRPr dirty="0"/>
          </a:p>
        </p:txBody>
      </p:sp>
      <p:sp>
        <p:nvSpPr>
          <p:cNvPr id="1312" name="Google Shape;1312;p115"/>
          <p:cNvSpPr txBox="1"/>
          <p:nvPr/>
        </p:nvSpPr>
        <p:spPr>
          <a:xfrm>
            <a:off x="589343" y="181653"/>
            <a:ext cx="7546200" cy="106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latin typeface="Red Hat Display"/>
                <a:ea typeface="Red Hat Display"/>
                <a:cs typeface="Red Hat Display"/>
                <a:sym typeface="Red Hat Display"/>
              </a:rPr>
              <a:t>Survey data</a:t>
            </a:r>
            <a:endParaRPr sz="3200" dirty="0"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5BBA06D-09DC-DCA5-D4C3-FCEB65B73983}"/>
              </a:ext>
            </a:extLst>
          </p:cNvPr>
          <p:cNvSpPr txBox="1"/>
          <p:nvPr/>
        </p:nvSpPr>
        <p:spPr>
          <a:xfrm>
            <a:off x="685800" y="1244853"/>
            <a:ext cx="1070677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latin typeface="Red Hat Display" panose="02010503040201060303" pitchFamily="2" charset="0"/>
                <a:ea typeface="Red Hat Display" panose="02010503040201060303" pitchFamily="2" charset="0"/>
                <a:cs typeface="Red Hat Display" panose="02010503040201060303" pitchFamily="2" charset="0"/>
              </a:rPr>
              <a:t>Tableau offers dashboards and visuals of consumption, NPS, and survey responses +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1380D80-6A20-A13A-53F3-BDD66DE2BB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349" y="1758973"/>
            <a:ext cx="11987651" cy="43273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A67A1EE-7D66-B3E5-FC4C-665252A746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0132" y="1675740"/>
            <a:ext cx="9780814" cy="4915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765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5" name="Google Shape;1365;p117"/>
          <p:cNvSpPr txBox="1">
            <a:spLocks noGrp="1"/>
          </p:cNvSpPr>
          <p:nvPr>
            <p:ph type="sldNum" idx="12"/>
          </p:nvPr>
        </p:nvSpPr>
        <p:spPr>
          <a:xfrm>
            <a:off x="81975" y="6169556"/>
            <a:ext cx="731700" cy="143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14</a:t>
            </a:fld>
            <a:endParaRPr dirty="0"/>
          </a:p>
        </p:txBody>
      </p:sp>
      <p:sp>
        <p:nvSpPr>
          <p:cNvPr id="1366" name="Google Shape;1366;p117"/>
          <p:cNvSpPr txBox="1">
            <a:spLocks noGrp="1"/>
          </p:cNvSpPr>
          <p:nvPr>
            <p:ph type="title"/>
          </p:nvPr>
        </p:nvSpPr>
        <p:spPr>
          <a:xfrm>
            <a:off x="225844" y="2093422"/>
            <a:ext cx="7927554" cy="2105100"/>
          </a:xfrm>
          <a:prstGeom prst="rect">
            <a:avLst/>
          </a:prstGeom>
        </p:spPr>
        <p:txBody>
          <a:bodyPr spcFirstLastPara="1" wrap="square" lIns="438900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/>
              <a:t>It takes a community</a:t>
            </a:r>
            <a:endParaRPr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4" name="Google Shape;1324;p116"/>
          <p:cNvSpPr txBox="1">
            <a:spLocks noGrp="1"/>
          </p:cNvSpPr>
          <p:nvPr>
            <p:ph type="sldNum" idx="12"/>
          </p:nvPr>
        </p:nvSpPr>
        <p:spPr>
          <a:xfrm>
            <a:off x="81975" y="6169556"/>
            <a:ext cx="731700" cy="143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15</a:t>
            </a:fld>
            <a:endParaRPr dirty="0"/>
          </a:p>
        </p:txBody>
      </p:sp>
      <p:sp>
        <p:nvSpPr>
          <p:cNvPr id="1325" name="Google Shape;1325;p116"/>
          <p:cNvSpPr txBox="1"/>
          <p:nvPr/>
        </p:nvSpPr>
        <p:spPr>
          <a:xfrm>
            <a:off x="526549" y="415125"/>
            <a:ext cx="10805480" cy="106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dirty="0">
                <a:latin typeface="Red Hat Display"/>
                <a:ea typeface="Red Hat Display"/>
                <a:cs typeface="Red Hat Display"/>
                <a:sym typeface="Red Hat Display"/>
              </a:rPr>
              <a:t>Tying RHLS Subscribers to the Learning Community via Syndicated Chat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rgbClr val="0070C0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l</a:t>
            </a:r>
            <a:r>
              <a:rPr lang="en" sz="2000" dirty="0">
                <a:solidFill>
                  <a:srgbClr val="0070C0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earn.redhat.com</a:t>
            </a:r>
            <a:endParaRPr sz="2000" dirty="0">
              <a:solidFill>
                <a:srgbClr val="0070C0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1326" name="Google Shape;1326;p116"/>
          <p:cNvSpPr/>
          <p:nvPr/>
        </p:nvSpPr>
        <p:spPr>
          <a:xfrm>
            <a:off x="983836" y="1162632"/>
            <a:ext cx="7779164" cy="695100"/>
          </a:xfrm>
          <a:prstGeom prst="rect">
            <a:avLst/>
          </a:prstGeom>
          <a:solidFill>
            <a:srgbClr val="FFFFFF"/>
          </a:solidFill>
          <a:ln w="38100" cap="flat" cmpd="sng">
            <a:solidFill>
              <a:srgbClr val="3C8FF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rgbClr val="FF0000"/>
                </a:solidFill>
                <a:latin typeface="Red Hat Text"/>
                <a:ea typeface="Red Hat Text"/>
                <a:cs typeface="Red Hat Text"/>
                <a:sym typeface="Red Hat Text"/>
              </a:rPr>
              <a:t>Connects learners to the community in the time of need</a:t>
            </a:r>
            <a:endParaRPr sz="2400" dirty="0">
              <a:solidFill>
                <a:srgbClr val="FF0000"/>
              </a:solidFill>
              <a:latin typeface="Red Hat Text"/>
              <a:ea typeface="Red Hat Text"/>
              <a:cs typeface="Red Hat Text"/>
              <a:sym typeface="Red Hat Text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2A1BEA0-C51C-CDF2-6296-F18F390FD7C3}"/>
              </a:ext>
            </a:extLst>
          </p:cNvPr>
          <p:cNvGrpSpPr/>
          <p:nvPr/>
        </p:nvGrpSpPr>
        <p:grpSpPr>
          <a:xfrm>
            <a:off x="707572" y="1978445"/>
            <a:ext cx="9884228" cy="4695932"/>
            <a:chOff x="707572" y="1978445"/>
            <a:chExt cx="9884228" cy="469593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1CF65F7-5485-9388-B071-FD2BA9D995B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07572" y="1978445"/>
              <a:ext cx="9884228" cy="4695932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0A816B8-BA6D-2E74-3E86-8EAB1BC111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07572" y="2612296"/>
              <a:ext cx="5001572" cy="2710818"/>
            </a:xfrm>
            <a:prstGeom prst="rect">
              <a:avLst/>
            </a:prstGeom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5AF407F8-9550-F48A-D87D-202E341C04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8096" y="1961316"/>
            <a:ext cx="9152528" cy="483103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DC48C2A-D0F6-BE6B-5415-366E478CFC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51846" y="1958633"/>
            <a:ext cx="8595680" cy="47367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1" name="Google Shape;1371;p118"/>
          <p:cNvSpPr txBox="1">
            <a:spLocks noGrp="1"/>
          </p:cNvSpPr>
          <p:nvPr>
            <p:ph type="title"/>
          </p:nvPr>
        </p:nvSpPr>
        <p:spPr>
          <a:xfrm>
            <a:off x="2265687" y="1964142"/>
            <a:ext cx="4635856" cy="2100184"/>
          </a:xfrm>
          <a:prstGeom prst="rect">
            <a:avLst/>
          </a:prstGeom>
        </p:spPr>
        <p:txBody>
          <a:bodyPr spcFirstLastPara="1" wrap="square" lIns="438900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/>
              <a:t>How you can</a:t>
            </a:r>
            <a:endParaRPr sz="5400" dirty="0"/>
          </a:p>
        </p:txBody>
      </p:sp>
      <p:sp>
        <p:nvSpPr>
          <p:cNvPr id="1372" name="Google Shape;1372;p118"/>
          <p:cNvSpPr txBox="1">
            <a:spLocks noGrp="1"/>
          </p:cNvSpPr>
          <p:nvPr>
            <p:ph type="subTitle" idx="1"/>
          </p:nvPr>
        </p:nvSpPr>
        <p:spPr>
          <a:xfrm>
            <a:off x="447775" y="55441"/>
            <a:ext cx="5148900" cy="816300"/>
          </a:xfrm>
          <a:prstGeom prst="rect">
            <a:avLst/>
          </a:prstGeom>
        </p:spPr>
        <p:txBody>
          <a:bodyPr spcFirstLastPara="1" wrap="square" lIns="438900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Lessons</a:t>
            </a:r>
            <a:endParaRPr dirty="0"/>
          </a:p>
        </p:txBody>
      </p:sp>
      <p:sp>
        <p:nvSpPr>
          <p:cNvPr id="1374" name="Google Shape;1374;p118"/>
          <p:cNvSpPr txBox="1">
            <a:spLocks noGrp="1"/>
          </p:cNvSpPr>
          <p:nvPr>
            <p:ph type="sldNum" idx="12"/>
          </p:nvPr>
        </p:nvSpPr>
        <p:spPr>
          <a:xfrm>
            <a:off x="81975" y="6169556"/>
            <a:ext cx="731700" cy="143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16</a:t>
            </a:fld>
            <a:endParaRPr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A05BF65-1F0D-2D09-9A57-C1F40E57C31F}"/>
              </a:ext>
            </a:extLst>
          </p:cNvPr>
          <p:cNvSpPr txBox="1"/>
          <p:nvPr/>
        </p:nvSpPr>
        <p:spPr>
          <a:xfrm>
            <a:off x="6792686" y="3429000"/>
            <a:ext cx="6096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dirty="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rPr>
              <a:t>move forward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9" name="Google Shape;1379;p119"/>
          <p:cNvSpPr txBox="1">
            <a:spLocks noGrp="1"/>
          </p:cNvSpPr>
          <p:nvPr>
            <p:ph type="sldNum" idx="12"/>
          </p:nvPr>
        </p:nvSpPr>
        <p:spPr>
          <a:xfrm>
            <a:off x="81975" y="6169556"/>
            <a:ext cx="731700" cy="143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17</a:t>
            </a:fld>
            <a:endParaRPr dirty="0"/>
          </a:p>
        </p:txBody>
      </p:sp>
      <p:sp>
        <p:nvSpPr>
          <p:cNvPr id="1380" name="Google Shape;1380;p119"/>
          <p:cNvSpPr txBox="1"/>
          <p:nvPr/>
        </p:nvSpPr>
        <p:spPr>
          <a:xfrm>
            <a:off x="722493" y="260996"/>
            <a:ext cx="6559500" cy="106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latin typeface="Red Hat Display"/>
                <a:ea typeface="Red Hat Display"/>
                <a:cs typeface="Red Hat Display"/>
                <a:sym typeface="Red Hat Display"/>
              </a:rPr>
              <a:t>Final thoughts</a:t>
            </a:r>
            <a:endParaRPr sz="2800" dirty="0"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2" name="Google Shape;1495;p131">
            <a:extLst>
              <a:ext uri="{FF2B5EF4-FFF2-40B4-BE49-F238E27FC236}">
                <a16:creationId xmlns:a16="http://schemas.microsoft.com/office/drawing/2014/main" id="{6FC473AD-BD5E-F02A-526E-838B439EAFCB}"/>
              </a:ext>
            </a:extLst>
          </p:cNvPr>
          <p:cNvSpPr/>
          <p:nvPr/>
        </p:nvSpPr>
        <p:spPr>
          <a:xfrm>
            <a:off x="722493" y="1781277"/>
            <a:ext cx="2554107" cy="1026250"/>
          </a:xfrm>
          <a:prstGeom prst="rect">
            <a:avLst/>
          </a:prstGeom>
          <a:solidFill>
            <a:srgbClr val="00428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rgbClr val="FFFFFF"/>
                </a:solidFill>
              </a:rPr>
              <a:t>Determine what’s Valuable</a:t>
            </a:r>
            <a:endParaRPr sz="1800" dirty="0">
              <a:solidFill>
                <a:srgbClr val="FFFFFF"/>
              </a:solidFill>
            </a:endParaRPr>
          </a:p>
        </p:txBody>
      </p:sp>
      <p:sp>
        <p:nvSpPr>
          <p:cNvPr id="3" name="Google Shape;1496;p131">
            <a:extLst>
              <a:ext uri="{FF2B5EF4-FFF2-40B4-BE49-F238E27FC236}">
                <a16:creationId xmlns:a16="http://schemas.microsoft.com/office/drawing/2014/main" id="{1BC34A24-E054-EF15-0C7F-8B12493512DC}"/>
              </a:ext>
            </a:extLst>
          </p:cNvPr>
          <p:cNvSpPr/>
          <p:nvPr/>
        </p:nvSpPr>
        <p:spPr>
          <a:xfrm>
            <a:off x="722493" y="3172713"/>
            <a:ext cx="2554107" cy="905816"/>
          </a:xfrm>
          <a:prstGeom prst="rect">
            <a:avLst/>
          </a:prstGeom>
          <a:solidFill>
            <a:srgbClr val="D89F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rgbClr val="FFFFFF"/>
                </a:solidFill>
              </a:rPr>
              <a:t>Create a Plan</a:t>
            </a:r>
            <a:endParaRPr sz="1800" dirty="0">
              <a:solidFill>
                <a:srgbClr val="FFFFFF"/>
              </a:solidFill>
            </a:endParaRPr>
          </a:p>
        </p:txBody>
      </p:sp>
      <p:sp>
        <p:nvSpPr>
          <p:cNvPr id="4" name="Google Shape;1497;p131">
            <a:extLst>
              <a:ext uri="{FF2B5EF4-FFF2-40B4-BE49-F238E27FC236}">
                <a16:creationId xmlns:a16="http://schemas.microsoft.com/office/drawing/2014/main" id="{F098FE73-6CEE-CED0-9542-14A70B88B25A}"/>
              </a:ext>
            </a:extLst>
          </p:cNvPr>
          <p:cNvSpPr/>
          <p:nvPr/>
        </p:nvSpPr>
        <p:spPr>
          <a:xfrm>
            <a:off x="3389263" y="2023055"/>
            <a:ext cx="8247566" cy="69509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00050" lvl="0" indent="-400050" algn="l" rtl="0">
              <a:spcBef>
                <a:spcPts val="0"/>
              </a:spcBef>
              <a:spcAft>
                <a:spcPts val="600"/>
              </a:spcAft>
              <a:buClr>
                <a:srgbClr val="002060"/>
              </a:buClr>
              <a:buSzPct val="90000"/>
              <a:buFont typeface="Wingdings" pitchFamily="2" charset="2"/>
              <a:buChar char="v"/>
            </a:pPr>
            <a:r>
              <a:rPr lang="en" sz="2400" dirty="0">
                <a:latin typeface="Red Hat Text"/>
                <a:ea typeface="Red Hat Text"/>
                <a:cs typeface="Red Hat Text"/>
                <a:sym typeface="Red Hat Text"/>
              </a:rPr>
              <a:t>What do your learners want and need?</a:t>
            </a:r>
          </a:p>
          <a:p>
            <a:pPr marL="400050" lvl="0" indent="-400050" algn="l" rtl="0">
              <a:spcBef>
                <a:spcPts val="0"/>
              </a:spcBef>
              <a:spcAft>
                <a:spcPts val="600"/>
              </a:spcAft>
              <a:buClr>
                <a:srgbClr val="002060"/>
              </a:buClr>
              <a:buSzPct val="90000"/>
              <a:buFont typeface="Wingdings" pitchFamily="2" charset="2"/>
              <a:buChar char="v"/>
            </a:pPr>
            <a:r>
              <a:rPr lang="en" sz="2400" dirty="0">
                <a:latin typeface="Red Hat Text"/>
                <a:ea typeface="Red Hat Text"/>
                <a:cs typeface="Red Hat Text"/>
                <a:sym typeface="Red Hat Text"/>
              </a:rPr>
              <a:t>Follow the data you collect today to inform improvements</a:t>
            </a:r>
            <a:endParaRPr sz="2400" dirty="0">
              <a:latin typeface="Red Hat Text"/>
              <a:ea typeface="Red Hat Text"/>
              <a:cs typeface="Red Hat Text"/>
              <a:sym typeface="Red Hat Text"/>
            </a:endParaRPr>
          </a:p>
        </p:txBody>
      </p:sp>
      <p:sp>
        <p:nvSpPr>
          <p:cNvPr id="6" name="Google Shape;1499;p131">
            <a:extLst>
              <a:ext uri="{FF2B5EF4-FFF2-40B4-BE49-F238E27FC236}">
                <a16:creationId xmlns:a16="http://schemas.microsoft.com/office/drawing/2014/main" id="{8F85150D-CFB9-FAB3-BA52-178332213E3C}"/>
              </a:ext>
            </a:extLst>
          </p:cNvPr>
          <p:cNvSpPr/>
          <p:nvPr/>
        </p:nvSpPr>
        <p:spPr>
          <a:xfrm>
            <a:off x="722493" y="4410106"/>
            <a:ext cx="2554107" cy="90581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rgbClr val="FFFFFF"/>
                </a:solidFill>
              </a:rPr>
              <a:t>Execute</a:t>
            </a:r>
            <a:endParaRPr sz="1800" dirty="0">
              <a:solidFill>
                <a:srgbClr val="FFFFFF"/>
              </a:solidFill>
            </a:endParaRPr>
          </a:p>
        </p:txBody>
      </p:sp>
      <p:sp>
        <p:nvSpPr>
          <p:cNvPr id="10" name="Google Shape;1497;p131">
            <a:extLst>
              <a:ext uri="{FF2B5EF4-FFF2-40B4-BE49-F238E27FC236}">
                <a16:creationId xmlns:a16="http://schemas.microsoft.com/office/drawing/2014/main" id="{8BFCAB2F-8A5C-C57F-8349-8178E7246BD2}"/>
              </a:ext>
            </a:extLst>
          </p:cNvPr>
          <p:cNvSpPr/>
          <p:nvPr/>
        </p:nvSpPr>
        <p:spPr>
          <a:xfrm>
            <a:off x="3389263" y="3332501"/>
            <a:ext cx="8247566" cy="695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00050" lvl="0" indent="-400050" algn="l" rtl="0">
              <a:spcBef>
                <a:spcPts val="0"/>
              </a:spcBef>
              <a:spcAft>
                <a:spcPts val="600"/>
              </a:spcAft>
              <a:buClr>
                <a:srgbClr val="002060"/>
              </a:buClr>
              <a:buSzPct val="90000"/>
              <a:buFont typeface="Wingdings" pitchFamily="2" charset="2"/>
              <a:buChar char="v"/>
            </a:pPr>
            <a:r>
              <a:rPr lang="en" sz="2400" dirty="0">
                <a:latin typeface="Red Hat Text"/>
                <a:ea typeface="Red Hat Text"/>
                <a:cs typeface="Red Hat Text"/>
                <a:sym typeface="Red Hat Text"/>
              </a:rPr>
              <a:t>Align business drivers to your data strategy</a:t>
            </a:r>
          </a:p>
          <a:p>
            <a:pPr marL="400050" lvl="0" indent="-400050" algn="l" rtl="0">
              <a:spcBef>
                <a:spcPts val="0"/>
              </a:spcBef>
              <a:spcAft>
                <a:spcPts val="600"/>
              </a:spcAft>
              <a:buClr>
                <a:srgbClr val="002060"/>
              </a:buClr>
              <a:buSzPct val="90000"/>
              <a:buFont typeface="Wingdings" pitchFamily="2" charset="2"/>
              <a:buChar char="v"/>
            </a:pPr>
            <a:r>
              <a:rPr lang="en" sz="2400" dirty="0">
                <a:latin typeface="Red Hat Text"/>
                <a:ea typeface="Red Hat Text"/>
                <a:cs typeface="Red Hat Text"/>
                <a:sym typeface="Red Hat Text"/>
              </a:rPr>
              <a:t>Invite the right players</a:t>
            </a:r>
          </a:p>
        </p:txBody>
      </p:sp>
      <p:sp>
        <p:nvSpPr>
          <p:cNvPr id="11" name="Google Shape;1497;p131">
            <a:extLst>
              <a:ext uri="{FF2B5EF4-FFF2-40B4-BE49-F238E27FC236}">
                <a16:creationId xmlns:a16="http://schemas.microsoft.com/office/drawing/2014/main" id="{785F4D9D-A561-86A3-47F0-010642CCBBE1}"/>
              </a:ext>
            </a:extLst>
          </p:cNvPr>
          <p:cNvSpPr/>
          <p:nvPr/>
        </p:nvSpPr>
        <p:spPr>
          <a:xfrm>
            <a:off x="3389263" y="4551624"/>
            <a:ext cx="8443508" cy="90581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00050" lvl="0" indent="-400050" algn="l" rtl="0">
              <a:spcBef>
                <a:spcPts val="0"/>
              </a:spcBef>
              <a:spcAft>
                <a:spcPts val="600"/>
              </a:spcAft>
              <a:buClr>
                <a:srgbClr val="002060"/>
              </a:buClr>
              <a:buSzPct val="90000"/>
              <a:buFont typeface="Wingdings" pitchFamily="2" charset="2"/>
              <a:buChar char="v"/>
            </a:pPr>
            <a:r>
              <a:rPr lang="en" sz="2400" dirty="0">
                <a:latin typeface="Red Hat Text"/>
                <a:ea typeface="Red Hat Text"/>
                <a:cs typeface="Red Hat Text"/>
                <a:sym typeface="Red Hat Text"/>
              </a:rPr>
              <a:t>Choose a starting point/next steps that are in your grasp</a:t>
            </a:r>
          </a:p>
          <a:p>
            <a:pPr marL="400050" lvl="0" indent="-400050" algn="l" rtl="0">
              <a:spcBef>
                <a:spcPts val="0"/>
              </a:spcBef>
              <a:spcAft>
                <a:spcPts val="600"/>
              </a:spcAft>
              <a:buClr>
                <a:srgbClr val="002060"/>
              </a:buClr>
              <a:buSzPct val="90000"/>
              <a:buFont typeface="Wingdings" pitchFamily="2" charset="2"/>
              <a:buChar char="v"/>
            </a:pPr>
            <a:r>
              <a:rPr lang="en" sz="2400" dirty="0">
                <a:latin typeface="Red Hat Text"/>
                <a:ea typeface="Red Hat Text"/>
                <a:cs typeface="Red Hat Text"/>
                <a:sym typeface="Red Hat Text"/>
              </a:rPr>
              <a:t>Collect data at every point </a:t>
            </a:r>
            <a:r>
              <a:rPr lang="en-US" sz="2400" dirty="0">
                <a:latin typeface="Red Hat Text"/>
                <a:ea typeface="Red Hat Text"/>
                <a:cs typeface="Red Hat Text"/>
                <a:sym typeface="Red Hat Text"/>
              </a:rPr>
              <a:t>throughout the training lifecycle</a:t>
            </a:r>
            <a:endParaRPr lang="en" sz="2400" dirty="0">
              <a:latin typeface="Red Hat Text"/>
              <a:ea typeface="Red Hat Text"/>
              <a:cs typeface="Red Hat Text"/>
              <a:sym typeface="Red Hat Tex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6" grpId="0" animBg="1"/>
      <p:bldP spid="10" grpId="0" animBg="1"/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5" name="Google Shape;1845;p158"/>
          <p:cNvSpPr txBox="1">
            <a:spLocks noGrp="1"/>
          </p:cNvSpPr>
          <p:nvPr>
            <p:ph type="sldNum" idx="12"/>
          </p:nvPr>
        </p:nvSpPr>
        <p:spPr>
          <a:xfrm>
            <a:off x="109300" y="8226075"/>
            <a:ext cx="975600" cy="191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18</a:t>
            </a:fld>
            <a:endParaRPr dirty="0"/>
          </a:p>
        </p:txBody>
      </p:sp>
      <p:sp>
        <p:nvSpPr>
          <p:cNvPr id="1846" name="Google Shape;1846;p158"/>
          <p:cNvSpPr txBox="1">
            <a:spLocks noGrp="1"/>
          </p:cNvSpPr>
          <p:nvPr>
            <p:ph type="title"/>
          </p:nvPr>
        </p:nvSpPr>
        <p:spPr>
          <a:xfrm>
            <a:off x="4963725" y="2802750"/>
            <a:ext cx="6489600" cy="12525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0" dirty="0"/>
              <a:t>Any Questions?</a:t>
            </a:r>
            <a:endParaRPr sz="700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1" name="Google Shape;1851;p159"/>
          <p:cNvSpPr txBox="1">
            <a:spLocks noGrp="1"/>
          </p:cNvSpPr>
          <p:nvPr>
            <p:ph type="sldNum" idx="12"/>
          </p:nvPr>
        </p:nvSpPr>
        <p:spPr>
          <a:xfrm>
            <a:off x="81975" y="6169556"/>
            <a:ext cx="731700" cy="143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19</a:t>
            </a:fld>
            <a:endParaRPr dirty="0"/>
          </a:p>
        </p:txBody>
      </p:sp>
      <p:sp>
        <p:nvSpPr>
          <p:cNvPr id="1853" name="Google Shape;1853;p159"/>
          <p:cNvSpPr txBox="1">
            <a:spLocks noGrp="1"/>
          </p:cNvSpPr>
          <p:nvPr>
            <p:ph type="title"/>
          </p:nvPr>
        </p:nvSpPr>
        <p:spPr>
          <a:xfrm>
            <a:off x="5660525" y="568626"/>
            <a:ext cx="5736300" cy="1929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Thank you</a:t>
            </a:r>
            <a:endParaRPr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510E0A-393B-7E85-3B42-1A500ACD600D}"/>
              </a:ext>
            </a:extLst>
          </p:cNvPr>
          <p:cNvSpPr>
            <a:spLocks noGrp="1"/>
          </p:cNvSpPr>
          <p:nvPr>
            <p:ph type="subTitle" idx="2"/>
          </p:nvPr>
        </p:nvSpPr>
        <p:spPr>
          <a:xfrm>
            <a:off x="7695640" y="2513909"/>
            <a:ext cx="2362246" cy="437114"/>
          </a:xfrm>
        </p:spPr>
        <p:txBody>
          <a:bodyPr/>
          <a:lstStyle/>
          <a:p>
            <a:r>
              <a:rPr lang="en-US" sz="1800" dirty="0"/>
              <a:t>dsacco@redhat.com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Shape 1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7FD2866-223B-4F05-E3F8-6C271E5A7E1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425141" y="0"/>
            <a:ext cx="9021046" cy="6765300"/>
          </a:xfrm>
          <a:prstGeom prst="rect">
            <a:avLst/>
          </a:prstGeom>
          <a:effectLst>
            <a:outerShdw blurRad="50800" dist="50800" dir="5400000" sx="103000" sy="103000" algn="ctr" rotWithShape="0">
              <a:srgbClr val="000000"/>
            </a:outerShdw>
            <a:softEdge rad="102341"/>
          </a:effectLst>
        </p:spPr>
      </p:pic>
      <p:sp>
        <p:nvSpPr>
          <p:cNvPr id="1251" name="Google Shape;1251;p111"/>
          <p:cNvSpPr txBox="1">
            <a:spLocks noGrp="1"/>
          </p:cNvSpPr>
          <p:nvPr>
            <p:ph type="title"/>
          </p:nvPr>
        </p:nvSpPr>
        <p:spPr>
          <a:xfrm>
            <a:off x="1607803" y="649337"/>
            <a:ext cx="4243999" cy="64457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>
                <a:solidFill>
                  <a:schemeClr val="bg1"/>
                </a:solidFill>
              </a:rPr>
              <a:t>What we’ll discuss today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1252" name="Google Shape;1252;p111"/>
          <p:cNvSpPr txBox="1">
            <a:spLocks noGrp="1"/>
          </p:cNvSpPr>
          <p:nvPr>
            <p:ph type="subTitle" idx="1"/>
          </p:nvPr>
        </p:nvSpPr>
        <p:spPr>
          <a:xfrm>
            <a:off x="1057379" y="57331"/>
            <a:ext cx="5148900" cy="816300"/>
          </a:xfrm>
          <a:prstGeom prst="rect">
            <a:avLst/>
          </a:prstGeom>
        </p:spPr>
        <p:txBody>
          <a:bodyPr spcFirstLastPara="1" wrap="square" lIns="438900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bg1"/>
                </a:solidFill>
              </a:rPr>
              <a:t>Agenda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1253" name="Google Shape;1253;p111"/>
          <p:cNvSpPr txBox="1">
            <a:spLocks noGrp="1"/>
          </p:cNvSpPr>
          <p:nvPr>
            <p:ph type="sldNum" idx="12"/>
          </p:nvPr>
        </p:nvSpPr>
        <p:spPr>
          <a:xfrm>
            <a:off x="81975" y="6169556"/>
            <a:ext cx="731700" cy="143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 dirty="0"/>
          </a:p>
        </p:txBody>
      </p:sp>
      <p:sp>
        <p:nvSpPr>
          <p:cNvPr id="1254" name="Google Shape;1254;p111"/>
          <p:cNvSpPr txBox="1">
            <a:spLocks noGrp="1"/>
          </p:cNvSpPr>
          <p:nvPr>
            <p:ph type="subTitle" idx="3"/>
          </p:nvPr>
        </p:nvSpPr>
        <p:spPr>
          <a:xfrm>
            <a:off x="1745814" y="1465636"/>
            <a:ext cx="8562958" cy="4490739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rgbClr val="00FDFF"/>
              </a:buClr>
              <a:buSzPct val="90000"/>
              <a:buFont typeface="Wingdings" pitchFamily="2" charset="2"/>
              <a:buChar char="Ø"/>
            </a:pPr>
            <a:r>
              <a:rPr lang="en-US" sz="2800" dirty="0">
                <a:solidFill>
                  <a:schemeClr val="bg1"/>
                </a:solidFill>
              </a:rPr>
              <a:t>How did we get here?</a:t>
            </a:r>
          </a:p>
          <a:p>
            <a:pPr marL="800100" lvl="1" indent="-342900">
              <a:spcBef>
                <a:spcPts val="0"/>
              </a:spcBef>
              <a:buClr>
                <a:srgbClr val="00FDFF"/>
              </a:buClr>
              <a:buSzPct val="70000"/>
              <a:buFont typeface="Wingdings" pitchFamily="2" charset="2"/>
              <a:buChar char="Ø"/>
            </a:pPr>
            <a:r>
              <a:rPr lang="en-US" sz="2800" dirty="0">
                <a:solidFill>
                  <a:schemeClr val="bg1"/>
                </a:solidFill>
              </a:rPr>
              <a:t>Red Hats journey</a:t>
            </a:r>
          </a:p>
          <a:p>
            <a:pPr marL="800100" lvl="1" indent="-342900">
              <a:spcBef>
                <a:spcPts val="0"/>
              </a:spcBef>
              <a:buClr>
                <a:srgbClr val="00FDFF"/>
              </a:buClr>
              <a:buSzPct val="70000"/>
              <a:buFont typeface="Wingdings" pitchFamily="2" charset="2"/>
              <a:buChar char="Ø"/>
            </a:pPr>
            <a:r>
              <a:rPr lang="en-US" sz="2800" dirty="0">
                <a:solidFill>
                  <a:schemeClr val="bg1"/>
                </a:solidFill>
              </a:rPr>
              <a:t>Training vs. learner evaluation</a:t>
            </a:r>
          </a:p>
          <a:p>
            <a:pPr marL="342900" indent="-342900">
              <a:buClr>
                <a:srgbClr val="00FDFF"/>
              </a:buClr>
              <a:buSzPct val="90000"/>
              <a:buFont typeface="Wingdings" pitchFamily="2" charset="2"/>
              <a:buChar char="Ø"/>
            </a:pPr>
            <a:r>
              <a:rPr lang="en-US" sz="2800" dirty="0">
                <a:solidFill>
                  <a:schemeClr val="bg1"/>
                </a:solidFill>
              </a:rPr>
              <a:t>We’re here but going there!</a:t>
            </a:r>
          </a:p>
          <a:p>
            <a:pPr marL="800100" lvl="1" indent="-342900">
              <a:lnSpc>
                <a:spcPct val="100000"/>
              </a:lnSpc>
              <a:spcBef>
                <a:spcPts val="0"/>
              </a:spcBef>
              <a:buClr>
                <a:srgbClr val="00FDFF"/>
              </a:buClr>
              <a:buSzPct val="70000"/>
              <a:buFont typeface="Wingdings" pitchFamily="2" charset="2"/>
              <a:buChar char="Ø"/>
            </a:pPr>
            <a:r>
              <a:rPr lang="en-US" sz="2800" dirty="0">
                <a:solidFill>
                  <a:schemeClr val="bg1"/>
                </a:solidFill>
              </a:rPr>
              <a:t>Red Hat’s Method for Adding Value Back into Design and Development</a:t>
            </a:r>
          </a:p>
          <a:p>
            <a:pPr marL="1257300" lvl="3" indent="-341313">
              <a:lnSpc>
                <a:spcPct val="100000"/>
              </a:lnSpc>
              <a:spcBef>
                <a:spcPts val="0"/>
              </a:spcBef>
              <a:buClr>
                <a:srgbClr val="00FDFF"/>
              </a:buClr>
              <a:buSzPct val="70000"/>
              <a:buFont typeface="Wingdings" pitchFamily="2" charset="2"/>
              <a:buChar char="Ø"/>
            </a:pPr>
            <a:r>
              <a:rPr lang="en-US" sz="2800" dirty="0">
                <a:solidFill>
                  <a:schemeClr val="bg1"/>
                </a:solidFill>
              </a:rPr>
              <a:t>Live Early Access Feedback/Pilot</a:t>
            </a:r>
          </a:p>
          <a:p>
            <a:pPr marL="1257300" lvl="3" indent="-341313">
              <a:lnSpc>
                <a:spcPct val="100000"/>
              </a:lnSpc>
              <a:spcBef>
                <a:spcPts val="0"/>
              </a:spcBef>
              <a:buClr>
                <a:srgbClr val="00FDFF"/>
              </a:buClr>
              <a:buSzPct val="70000"/>
              <a:buFont typeface="Wingdings" pitchFamily="2" charset="2"/>
              <a:buChar char="Ø"/>
            </a:pPr>
            <a:r>
              <a:rPr lang="en-US" sz="2800" dirty="0">
                <a:solidFill>
                  <a:schemeClr val="bg1"/>
                </a:solidFill>
              </a:rPr>
              <a:t>Early Access</a:t>
            </a:r>
          </a:p>
          <a:p>
            <a:pPr marL="1257300" lvl="3" indent="-341313">
              <a:lnSpc>
                <a:spcPct val="100000"/>
              </a:lnSpc>
              <a:spcBef>
                <a:spcPts val="0"/>
              </a:spcBef>
              <a:buClr>
                <a:srgbClr val="00FDFF"/>
              </a:buClr>
              <a:buSzPct val="70000"/>
              <a:buFont typeface="Wingdings" pitchFamily="2" charset="2"/>
              <a:buChar char="Ø"/>
            </a:pPr>
            <a:r>
              <a:rPr lang="en-US" sz="2800" dirty="0">
                <a:solidFill>
                  <a:schemeClr val="bg1"/>
                </a:solidFill>
              </a:rPr>
              <a:t>Surveys</a:t>
            </a:r>
          </a:p>
          <a:p>
            <a:pPr marL="1257300" lvl="3" indent="-341313">
              <a:lnSpc>
                <a:spcPct val="100000"/>
              </a:lnSpc>
              <a:spcBef>
                <a:spcPts val="0"/>
              </a:spcBef>
              <a:buClr>
                <a:srgbClr val="00FDFF"/>
              </a:buClr>
              <a:buSzPct val="70000"/>
              <a:buFont typeface="Wingdings" pitchFamily="2" charset="2"/>
              <a:buChar char="Ø"/>
            </a:pPr>
            <a:r>
              <a:rPr lang="en-US" sz="2800" dirty="0">
                <a:solidFill>
                  <a:schemeClr val="bg1"/>
                </a:solidFill>
              </a:rPr>
              <a:t>Learning Community</a:t>
            </a:r>
          </a:p>
          <a:p>
            <a:pPr marL="342900" lvl="1" indent="-341313">
              <a:lnSpc>
                <a:spcPct val="100000"/>
              </a:lnSpc>
              <a:spcBef>
                <a:spcPts val="0"/>
              </a:spcBef>
              <a:buClr>
                <a:srgbClr val="00FDFF"/>
              </a:buClr>
              <a:buSzPct val="90000"/>
              <a:buFont typeface="Wingdings" pitchFamily="2" charset="2"/>
              <a:buChar char="Ø"/>
            </a:pPr>
            <a:r>
              <a:rPr lang="en-US" sz="2800" dirty="0">
                <a:solidFill>
                  <a:schemeClr val="bg1"/>
                </a:solidFill>
              </a:rPr>
              <a:t>Wrap-up/Q&amp;A</a:t>
            </a:r>
          </a:p>
          <a:p>
            <a:pPr marL="0" lvl="0" indent="0" algn="l" rtl="0"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800" dirty="0">
              <a:solidFill>
                <a:schemeClr val="bg1"/>
              </a:solidFill>
            </a:endParaRPr>
          </a:p>
          <a:p>
            <a:pPr marL="0" lvl="0" indent="0" algn="l" rtl="0"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800" dirty="0">
              <a:solidFill>
                <a:schemeClr val="bg1"/>
              </a:solidFill>
            </a:endParaRPr>
          </a:p>
          <a:p>
            <a:pPr marL="0" lvl="0" indent="0" algn="l" rtl="0"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800" dirty="0">
              <a:solidFill>
                <a:schemeClr val="bg1"/>
              </a:solidFill>
            </a:endParaRPr>
          </a:p>
          <a:p>
            <a:pPr marL="0" lvl="0" indent="0" algn="l" rtl="0"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800" dirty="0">
              <a:solidFill>
                <a:schemeClr val="bg1"/>
              </a:solidFill>
            </a:endParaRPr>
          </a:p>
          <a:p>
            <a:pPr marL="0" lvl="0" indent="0" algn="l" rtl="0">
              <a:spcBef>
                <a:spcPts val="2000"/>
              </a:spcBef>
              <a:spcAft>
                <a:spcPts val="2000"/>
              </a:spcAft>
              <a:buNone/>
            </a:pPr>
            <a:endParaRPr sz="2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1" name="Google Shape;1261;p112"/>
          <p:cNvSpPr txBox="1">
            <a:spLocks noGrp="1"/>
          </p:cNvSpPr>
          <p:nvPr>
            <p:ph type="sldNum" idx="12"/>
          </p:nvPr>
        </p:nvSpPr>
        <p:spPr>
          <a:xfrm>
            <a:off x="81975" y="6169556"/>
            <a:ext cx="731700" cy="143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 dirty="0"/>
          </a:p>
        </p:txBody>
      </p:sp>
      <p:sp>
        <p:nvSpPr>
          <p:cNvPr id="1262" name="Google Shape;1262;p112"/>
          <p:cNvSpPr txBox="1">
            <a:spLocks noGrp="1"/>
          </p:cNvSpPr>
          <p:nvPr>
            <p:ph type="title"/>
          </p:nvPr>
        </p:nvSpPr>
        <p:spPr>
          <a:xfrm>
            <a:off x="1469800" y="2376461"/>
            <a:ext cx="6825000" cy="2105100"/>
          </a:xfrm>
          <a:prstGeom prst="rect">
            <a:avLst/>
          </a:prstGeom>
        </p:spPr>
        <p:txBody>
          <a:bodyPr spcFirstLastPara="1" wrap="square" lIns="438900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/>
              <a:t>How we got here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" name="Google Shape;1269;p113"/>
          <p:cNvSpPr txBox="1">
            <a:spLocks noGrp="1"/>
          </p:cNvSpPr>
          <p:nvPr>
            <p:ph type="sldNum" idx="12"/>
          </p:nvPr>
        </p:nvSpPr>
        <p:spPr>
          <a:xfrm>
            <a:off x="81975" y="6169556"/>
            <a:ext cx="731700" cy="143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 dirty="0"/>
          </a:p>
        </p:txBody>
      </p:sp>
      <p:sp>
        <p:nvSpPr>
          <p:cNvPr id="1270" name="Google Shape;1270;p113"/>
          <p:cNvSpPr txBox="1"/>
          <p:nvPr/>
        </p:nvSpPr>
        <p:spPr>
          <a:xfrm>
            <a:off x="526550" y="415125"/>
            <a:ext cx="6559500" cy="106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latin typeface="Red Hat Display"/>
                <a:ea typeface="Red Hat Display"/>
                <a:cs typeface="Red Hat Display"/>
                <a:sym typeface="Red Hat Display"/>
              </a:rPr>
              <a:t>Our journey should sound familiar</a:t>
            </a:r>
            <a:endParaRPr sz="2800" dirty="0"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1271" name="Google Shape;1271;p113"/>
          <p:cNvSpPr/>
          <p:nvPr/>
        </p:nvSpPr>
        <p:spPr>
          <a:xfrm>
            <a:off x="730736" y="1662975"/>
            <a:ext cx="4624200" cy="520827"/>
          </a:xfrm>
          <a:prstGeom prst="rect">
            <a:avLst/>
          </a:prstGeom>
          <a:solidFill>
            <a:srgbClr val="FFFFFF"/>
          </a:solidFill>
          <a:ln w="38100" cap="flat" cmpd="sng">
            <a:solidFill>
              <a:srgbClr val="3C8FF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 dirty="0">
                <a:solidFill>
                  <a:srgbClr val="00B050"/>
                </a:solidFill>
                <a:latin typeface="Red Hat Text"/>
                <a:ea typeface="Red Hat Text"/>
                <a:cs typeface="Red Hat Text"/>
                <a:sym typeface="Red Hat Text"/>
              </a:rPr>
              <a:t>The Force is Strong…</a:t>
            </a:r>
            <a:endParaRPr sz="3200" b="1" dirty="0">
              <a:solidFill>
                <a:srgbClr val="00B050"/>
              </a:solidFill>
              <a:latin typeface="Red Hat Text"/>
              <a:ea typeface="Red Hat Text"/>
              <a:cs typeface="Red Hat Text"/>
              <a:sym typeface="Red Hat Text"/>
            </a:endParaRPr>
          </a:p>
        </p:txBody>
      </p:sp>
      <p:sp>
        <p:nvSpPr>
          <p:cNvPr id="1272" name="Google Shape;1272;p113"/>
          <p:cNvSpPr/>
          <p:nvPr/>
        </p:nvSpPr>
        <p:spPr>
          <a:xfrm>
            <a:off x="6372167" y="1662975"/>
            <a:ext cx="5434800" cy="520827"/>
          </a:xfrm>
          <a:prstGeom prst="rect">
            <a:avLst/>
          </a:prstGeom>
          <a:solidFill>
            <a:srgbClr val="FFFFFF"/>
          </a:solidFill>
          <a:ln w="38100" cap="flat" cmpd="sng">
            <a:solidFill>
              <a:srgbClr val="3C8FF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 dirty="0">
                <a:solidFill>
                  <a:schemeClr val="accent1"/>
                </a:solidFill>
                <a:latin typeface="Red Hat Text"/>
                <a:ea typeface="Red Hat Text"/>
                <a:cs typeface="Red Hat Text"/>
                <a:sym typeface="Red Hat Text"/>
              </a:rPr>
              <a:t>Opportunity</a:t>
            </a:r>
            <a:endParaRPr sz="3200" b="1" dirty="0">
              <a:solidFill>
                <a:schemeClr val="accent1"/>
              </a:solidFill>
              <a:latin typeface="Red Hat Text"/>
              <a:ea typeface="Red Hat Text"/>
              <a:cs typeface="Red Hat Text"/>
              <a:sym typeface="Red Hat Tex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7B406B1-B49A-1690-493D-F0B27E1078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303" y="2329585"/>
            <a:ext cx="5754207" cy="3281696"/>
          </a:xfrm>
          <a:prstGeom prst="rect">
            <a:avLst/>
          </a:prstGeom>
          <a:ln>
            <a:solidFill>
              <a:schemeClr val="bg2"/>
            </a:solidFill>
          </a:ln>
          <a:effectLst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1D26A22-8F73-D994-3F2E-C09FDEA63B4E}"/>
              </a:ext>
            </a:extLst>
          </p:cNvPr>
          <p:cNvSpPr txBox="1"/>
          <p:nvPr/>
        </p:nvSpPr>
        <p:spPr>
          <a:xfrm>
            <a:off x="2157606" y="5629161"/>
            <a:ext cx="150073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0" i="0" dirty="0">
                <a:solidFill>
                  <a:schemeClr val="bg2"/>
                </a:solidFill>
                <a:effectLst/>
                <a:latin typeface="Open Sans" panose="020B0606030504020204" pitchFamily="34" charset="0"/>
              </a:rPr>
              <a:t> </a:t>
            </a:r>
            <a:r>
              <a:rPr lang="en-US" sz="1000" b="0" i="0" dirty="0">
                <a:solidFill>
                  <a:schemeClr val="bg2"/>
                </a:solidFill>
                <a:effectLst/>
                <a:latin typeface="Open Sans" panose="020B0606030504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Mooijman et al., 2018</a:t>
            </a:r>
            <a:endParaRPr lang="en-US" sz="1000" dirty="0">
              <a:solidFill>
                <a:schemeClr val="bg2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35525F3-4920-24CB-BC79-2B52CD200255}"/>
              </a:ext>
            </a:extLst>
          </p:cNvPr>
          <p:cNvSpPr txBox="1"/>
          <p:nvPr/>
        </p:nvSpPr>
        <p:spPr>
          <a:xfrm>
            <a:off x="6177271" y="2469135"/>
            <a:ext cx="5846366" cy="2734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80"/>
              </a:spcBef>
              <a:spcAft>
                <a:spcPts val="80"/>
              </a:spcAft>
              <a:buClr>
                <a:srgbClr val="0070C0"/>
              </a:buClr>
              <a:buSzPct val="90000"/>
              <a:buFont typeface="Wingdings" pitchFamily="2" charset="2"/>
              <a:buChar char="Ø"/>
            </a:pPr>
            <a:r>
              <a:rPr lang="en-US" sz="2000" dirty="0"/>
              <a:t>Waterfall vs. Continuous Improvement</a:t>
            </a:r>
          </a:p>
          <a:p>
            <a:pPr marL="285750" indent="-285750">
              <a:spcBef>
                <a:spcPts val="80"/>
              </a:spcBef>
              <a:spcAft>
                <a:spcPts val="80"/>
              </a:spcAft>
              <a:buClr>
                <a:srgbClr val="0070C0"/>
              </a:buClr>
              <a:buSzPct val="90000"/>
              <a:buFont typeface="Wingdings" pitchFamily="2" charset="2"/>
              <a:buChar char="Ø"/>
            </a:pPr>
            <a:r>
              <a:rPr lang="en-US" sz="2000" dirty="0"/>
              <a:t>Potential bottlenecks</a:t>
            </a:r>
          </a:p>
          <a:p>
            <a:pPr marL="635000" lvl="1" indent="-344488">
              <a:spcBef>
                <a:spcPts val="80"/>
              </a:spcBef>
              <a:spcAft>
                <a:spcPts val="80"/>
              </a:spcAft>
              <a:buClr>
                <a:srgbClr val="0070C0"/>
              </a:buClr>
              <a:buSzPct val="70000"/>
              <a:buFont typeface="Wingdings" pitchFamily="2" charset="2"/>
              <a:buChar char="Ø"/>
            </a:pPr>
            <a:r>
              <a:rPr lang="en-US" sz="2000" dirty="0"/>
              <a:t>Define complete?</a:t>
            </a:r>
          </a:p>
          <a:p>
            <a:pPr marL="635000" lvl="1" indent="-344488">
              <a:spcBef>
                <a:spcPts val="80"/>
              </a:spcBef>
              <a:spcAft>
                <a:spcPts val="80"/>
              </a:spcAft>
              <a:buClr>
                <a:srgbClr val="0070C0"/>
              </a:buClr>
              <a:buSzPct val="70000"/>
              <a:buFont typeface="Wingdings" pitchFamily="2" charset="2"/>
              <a:buChar char="Ø"/>
            </a:pPr>
            <a:r>
              <a:rPr lang="en-US" sz="2000" dirty="0"/>
              <a:t>Review cycles stack up </a:t>
            </a:r>
            <a:r>
              <a:rPr lang="en-US" sz="1600" dirty="0"/>
              <a:t>(ID, Peer, SME, edit, etc.)</a:t>
            </a:r>
          </a:p>
          <a:p>
            <a:pPr marL="285750" indent="-285750">
              <a:spcBef>
                <a:spcPts val="80"/>
              </a:spcBef>
              <a:spcAft>
                <a:spcPts val="80"/>
              </a:spcAft>
              <a:buClr>
                <a:srgbClr val="0070C0"/>
              </a:buClr>
              <a:buSzPct val="90000"/>
              <a:buFont typeface="Wingdings" pitchFamily="2" charset="2"/>
              <a:buChar char="Ø"/>
            </a:pPr>
            <a:r>
              <a:rPr lang="en-US" sz="2000" dirty="0"/>
              <a:t>Possible to evaluate as you build?</a:t>
            </a:r>
          </a:p>
          <a:p>
            <a:pPr marL="635000" indent="-376238">
              <a:spcBef>
                <a:spcPts val="80"/>
              </a:spcBef>
              <a:spcAft>
                <a:spcPts val="80"/>
              </a:spcAft>
              <a:buClr>
                <a:srgbClr val="0070C0"/>
              </a:buClr>
              <a:buSzPct val="90000"/>
              <a:buFont typeface="Wingdings" pitchFamily="2" charset="2"/>
              <a:buChar char="Ø"/>
            </a:pPr>
            <a:r>
              <a:rPr lang="en-US" sz="2000" dirty="0"/>
              <a:t>Leverage customer feedback earlier</a:t>
            </a:r>
          </a:p>
          <a:p>
            <a:pPr marL="635000" indent="-376238">
              <a:spcBef>
                <a:spcPts val="80"/>
              </a:spcBef>
              <a:spcAft>
                <a:spcPts val="80"/>
              </a:spcAft>
              <a:buClr>
                <a:srgbClr val="0070C0"/>
              </a:buClr>
              <a:buSzPct val="90000"/>
              <a:buFont typeface="Wingdings" pitchFamily="2" charset="2"/>
              <a:buChar char="Ø"/>
            </a:pPr>
            <a:r>
              <a:rPr lang="en-US" sz="2000" dirty="0"/>
              <a:t>Iterate – “Perfect is the enemy of good” </a:t>
            </a:r>
            <a:r>
              <a:rPr lang="en-US" sz="1000" dirty="0"/>
              <a:t>Voltaire</a:t>
            </a:r>
          </a:p>
          <a:p>
            <a:pPr marL="635000" indent="-376238">
              <a:spcBef>
                <a:spcPts val="80"/>
              </a:spcBef>
              <a:spcAft>
                <a:spcPts val="80"/>
              </a:spcAft>
              <a:buClr>
                <a:srgbClr val="0070C0"/>
              </a:buClr>
              <a:buSzPct val="90000"/>
              <a:buFont typeface="Wingdings" pitchFamily="2" charset="2"/>
              <a:buChar char="Ø"/>
            </a:pPr>
            <a:r>
              <a:rPr lang="en-US" sz="2000" dirty="0"/>
              <a:t>Involve the community</a:t>
            </a:r>
            <a:endParaRPr lang="en-US" sz="18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2DDE601-7F47-FED0-2179-390DEE3A4512}"/>
              </a:ext>
            </a:extLst>
          </p:cNvPr>
          <p:cNvSpPr/>
          <p:nvPr/>
        </p:nvSpPr>
        <p:spPr>
          <a:xfrm>
            <a:off x="6106882" y="2329585"/>
            <a:ext cx="5965371" cy="3281696"/>
          </a:xfrm>
          <a:prstGeom prst="rect">
            <a:avLst/>
          </a:prstGeom>
          <a:noFill/>
          <a:ln w="952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1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1000"/>
                                        <p:tgtEl>
                                          <p:spTgt spid="1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71" grpId="0" animBg="1"/>
      <p:bldP spid="1272" grpId="0" animBg="1"/>
      <p:bldP spid="5" grpId="0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7" name="Google Shape;1277;p114"/>
          <p:cNvSpPr txBox="1">
            <a:spLocks noGrp="1"/>
          </p:cNvSpPr>
          <p:nvPr>
            <p:ph type="sldNum" idx="12"/>
          </p:nvPr>
        </p:nvSpPr>
        <p:spPr>
          <a:xfrm>
            <a:off x="81975" y="6169556"/>
            <a:ext cx="731700" cy="143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 dirty="0"/>
          </a:p>
        </p:txBody>
      </p:sp>
      <p:sp>
        <p:nvSpPr>
          <p:cNvPr id="1278" name="Google Shape;1278;p114"/>
          <p:cNvSpPr txBox="1"/>
          <p:nvPr/>
        </p:nvSpPr>
        <p:spPr>
          <a:xfrm>
            <a:off x="526550" y="415125"/>
            <a:ext cx="11265648" cy="106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3600" dirty="0">
                <a:latin typeface="Red Hat Display" panose="02010503040201060303" pitchFamily="2" charset="0"/>
                <a:ea typeface="Red Hat Display" panose="02010503040201060303" pitchFamily="2" charset="0"/>
                <a:cs typeface="Red Hat Display" panose="02010503040201060303" pitchFamily="2" charset="0"/>
              </a:rPr>
              <a:t>Distinguishing between training and user evaluation</a:t>
            </a:r>
          </a:p>
        </p:txBody>
      </p:sp>
      <p:sp>
        <p:nvSpPr>
          <p:cNvPr id="1306" name="Google Shape;1306;p114"/>
          <p:cNvSpPr txBox="1"/>
          <p:nvPr/>
        </p:nvSpPr>
        <p:spPr>
          <a:xfrm>
            <a:off x="555020" y="1239754"/>
            <a:ext cx="11110430" cy="12162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20650">
              <a:lnSpc>
                <a:spcPct val="115000"/>
              </a:lnSpc>
              <a:spcBef>
                <a:spcPts val="1000"/>
              </a:spcBef>
              <a:buClr>
                <a:srgbClr val="FF0000"/>
              </a:buClr>
              <a:buSzPts val="1700"/>
            </a:pPr>
            <a:r>
              <a:rPr lang="en-US" sz="2400" dirty="0">
                <a:solidFill>
                  <a:srgbClr val="CC0000"/>
                </a:solidFill>
                <a:effectLst/>
                <a:latin typeface="Red Hat Display" panose="02010503040201060303" pitchFamily="2" charset="0"/>
                <a:ea typeface="Red Hat Display" panose="02010503040201060303" pitchFamily="2" charset="0"/>
                <a:cs typeface="Red Hat Display" panose="02010503040201060303" pitchFamily="2" charset="0"/>
              </a:rPr>
              <a:t>How can we make use of data throughout the design, development and delivery lifecycle?</a:t>
            </a:r>
            <a:br>
              <a:rPr lang="en-US" sz="2400" dirty="0">
                <a:solidFill>
                  <a:srgbClr val="CC0000"/>
                </a:solidFill>
                <a:effectLst/>
                <a:latin typeface="Red Hat Display" panose="02010503040201060303" pitchFamily="2" charset="0"/>
                <a:ea typeface="Red Hat Display" panose="02010503040201060303" pitchFamily="2" charset="0"/>
                <a:cs typeface="Red Hat Display" panose="02010503040201060303" pitchFamily="2" charset="0"/>
              </a:rPr>
            </a:br>
            <a:endParaRPr lang="en" sz="1700" dirty="0">
              <a:highlight>
                <a:srgbClr val="FFFFFF"/>
              </a:highlight>
              <a:latin typeface="Red Hat Display" panose="02010503040201060303" pitchFamily="2" charset="0"/>
              <a:ea typeface="Red Hat Display" panose="02010503040201060303" pitchFamily="2" charset="0"/>
              <a:cs typeface="Red Hat Display" panose="02010503040201060303" pitchFamily="2" charset="0"/>
              <a:sym typeface="Red Hat Text"/>
            </a:endParaRPr>
          </a:p>
          <a:p>
            <a:pPr marL="45720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700"/>
              <a:buFont typeface="Red Hat Text"/>
              <a:buChar char="-"/>
            </a:pPr>
            <a:endParaRPr sz="1700" dirty="0">
              <a:highlight>
                <a:srgbClr val="FFFFFF"/>
              </a:highlight>
              <a:latin typeface="Red Hat Display" panose="02010503040201060303" pitchFamily="2" charset="0"/>
              <a:ea typeface="Red Hat Display" panose="02010503040201060303" pitchFamily="2" charset="0"/>
              <a:cs typeface="Red Hat Display" panose="02010503040201060303" pitchFamily="2" charset="0"/>
              <a:sym typeface="Red Hat Text"/>
            </a:endParaRPr>
          </a:p>
        </p:txBody>
      </p:sp>
      <p:sp>
        <p:nvSpPr>
          <p:cNvPr id="18" name="Content Placeholder 4">
            <a:extLst>
              <a:ext uri="{FF2B5EF4-FFF2-40B4-BE49-F238E27FC236}">
                <a16:creationId xmlns:a16="http://schemas.microsoft.com/office/drawing/2014/main" id="{43BBD432-97FA-2DCF-066F-943C43E38712}"/>
              </a:ext>
            </a:extLst>
          </p:cNvPr>
          <p:cNvSpPr txBox="1">
            <a:spLocks/>
          </p:cNvSpPr>
          <p:nvPr/>
        </p:nvSpPr>
        <p:spPr>
          <a:xfrm>
            <a:off x="399802" y="2430039"/>
            <a:ext cx="6184038" cy="2682601"/>
          </a:xfrm>
          <a:prstGeom prst="rect">
            <a:avLst/>
          </a:prstGeom>
          <a:noFill/>
          <a:ln>
            <a:solidFill>
              <a:schemeClr val="bg1">
                <a:lumMod val="50000"/>
                <a:lumOff val="50000"/>
              </a:schemeClr>
            </a:solidFill>
          </a:ln>
          <a:effectLst/>
        </p:spPr>
        <p:txBody>
          <a:bodyPr spcFirstLastPara="1" wrap="square" lIns="438900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1414"/>
              </a:buClr>
              <a:buSzPts val="1000"/>
              <a:buFont typeface="Red Hat Text Medium"/>
              <a:buNone/>
              <a:defRPr sz="1000" b="0" i="0" u="none" strike="noStrike" cap="none">
                <a:solidFill>
                  <a:srgbClr val="141414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1414"/>
              </a:buClr>
              <a:buSzPts val="1000"/>
              <a:buFont typeface="Red Hat Text Medium"/>
              <a:buNone/>
              <a:defRPr sz="1000" b="0" i="0" u="none" strike="noStrike" cap="none">
                <a:solidFill>
                  <a:srgbClr val="141414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1414"/>
              </a:buClr>
              <a:buSzPts val="1000"/>
              <a:buFont typeface="Red Hat Text Medium"/>
              <a:buNone/>
              <a:defRPr sz="1000" b="0" i="0" u="none" strike="noStrike" cap="none">
                <a:solidFill>
                  <a:srgbClr val="141414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1414"/>
              </a:buClr>
              <a:buSzPts val="1000"/>
              <a:buFont typeface="Red Hat Text Medium"/>
              <a:buNone/>
              <a:defRPr sz="1000" b="0" i="0" u="none" strike="noStrike" cap="none">
                <a:solidFill>
                  <a:srgbClr val="141414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1414"/>
              </a:buClr>
              <a:buSzPts val="1000"/>
              <a:buFont typeface="Red Hat Text Medium"/>
              <a:buNone/>
              <a:defRPr sz="1000" b="0" i="0" u="none" strike="noStrike" cap="none">
                <a:solidFill>
                  <a:srgbClr val="141414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1414"/>
              </a:buClr>
              <a:buSzPts val="1000"/>
              <a:buFont typeface="Red Hat Text Medium"/>
              <a:buNone/>
              <a:defRPr sz="1000" b="0" i="0" u="none" strike="noStrike" cap="none">
                <a:solidFill>
                  <a:srgbClr val="141414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1414"/>
              </a:buClr>
              <a:buSzPts val="1000"/>
              <a:buFont typeface="Red Hat Text Medium"/>
              <a:buNone/>
              <a:defRPr sz="1000" b="0" i="0" u="none" strike="noStrike" cap="none">
                <a:solidFill>
                  <a:srgbClr val="141414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1414"/>
              </a:buClr>
              <a:buSzPts val="1000"/>
              <a:buFont typeface="Red Hat Text Medium"/>
              <a:buNone/>
              <a:defRPr sz="1000" b="0" i="0" u="none" strike="noStrike" cap="none">
                <a:solidFill>
                  <a:srgbClr val="141414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1414"/>
              </a:buClr>
              <a:buSzPts val="1000"/>
              <a:buFont typeface="Red Hat Text Medium"/>
              <a:buNone/>
              <a:defRPr sz="1000" b="0" i="0" u="none" strike="noStrike" cap="none">
                <a:solidFill>
                  <a:srgbClr val="141414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9pPr>
          </a:lstStyle>
          <a:p>
            <a:r>
              <a:rPr lang="en-US" sz="2200" dirty="0">
                <a:solidFill>
                  <a:schemeClr val="tx1"/>
                </a:solidFill>
                <a:latin typeface="Red Hat Display" panose="02010503040201060303" pitchFamily="2" charset="0"/>
                <a:ea typeface="Red Hat Display" panose="02010503040201060303" pitchFamily="2" charset="0"/>
                <a:cs typeface="Red Hat Display" panose="02010503040201060303" pitchFamily="2" charset="0"/>
                <a:sym typeface="Arial"/>
              </a:rPr>
              <a:t>Bloom’s Taxonomy</a:t>
            </a:r>
          </a:p>
          <a:p>
            <a:pPr lvl="1">
              <a:buFont typeface="Wingdings" pitchFamily="2" charset="2"/>
              <a:buChar char="Ø"/>
            </a:pPr>
            <a:r>
              <a:rPr lang="en-US" sz="2200" dirty="0">
                <a:solidFill>
                  <a:schemeClr val="tx1"/>
                </a:solidFill>
                <a:latin typeface="Red Hat Display" panose="02010503040201060303" pitchFamily="2" charset="0"/>
                <a:ea typeface="Red Hat Display" panose="02010503040201060303" pitchFamily="2" charset="0"/>
                <a:cs typeface="Red Hat Display" panose="02010503040201060303" pitchFamily="2" charset="0"/>
                <a:sym typeface="Arial"/>
              </a:rPr>
              <a:t>Advanced organizer for training development</a:t>
            </a:r>
          </a:p>
          <a:p>
            <a:pPr lvl="1">
              <a:buFont typeface="Wingdings" pitchFamily="2" charset="2"/>
              <a:buChar char="Ø"/>
            </a:pPr>
            <a:r>
              <a:rPr lang="en-US" sz="2200" dirty="0">
                <a:solidFill>
                  <a:schemeClr val="tx1"/>
                </a:solidFill>
                <a:latin typeface="Red Hat Display" panose="02010503040201060303" pitchFamily="2" charset="0"/>
                <a:ea typeface="Red Hat Display" panose="02010503040201060303" pitchFamily="2" charset="0"/>
                <a:cs typeface="Red Hat Display" panose="02010503040201060303" pitchFamily="2" charset="0"/>
                <a:sym typeface="Arial"/>
              </a:rPr>
              <a:t>Critical for planning</a:t>
            </a:r>
          </a:p>
          <a:p>
            <a:pPr lvl="1">
              <a:buFont typeface="Wingdings" pitchFamily="2" charset="2"/>
              <a:buChar char="Ø"/>
            </a:pPr>
            <a:r>
              <a:rPr lang="en-US" sz="2200" dirty="0">
                <a:solidFill>
                  <a:schemeClr val="tx1"/>
                </a:solidFill>
                <a:latin typeface="Red Hat Display" panose="02010503040201060303" pitchFamily="2" charset="0"/>
                <a:ea typeface="Red Hat Display" panose="02010503040201060303" pitchFamily="2" charset="0"/>
                <a:cs typeface="Red Hat Display" panose="02010503040201060303" pitchFamily="2" charset="0"/>
                <a:sym typeface="Arial"/>
              </a:rPr>
              <a:t>Solidify goals and measurable learning objectives</a:t>
            </a:r>
          </a:p>
          <a:p>
            <a:pPr lvl="1"/>
            <a:endParaRPr lang="en-US" sz="2200" dirty="0">
              <a:solidFill>
                <a:schemeClr val="tx1"/>
              </a:solidFill>
              <a:latin typeface="Red Hat Display" panose="02010503040201060303" pitchFamily="2" charset="0"/>
              <a:ea typeface="Red Hat Display" panose="02010503040201060303" pitchFamily="2" charset="0"/>
              <a:cs typeface="Red Hat Display" panose="02010503040201060303" pitchFamily="2" charset="0"/>
            </a:endParaRPr>
          </a:p>
        </p:txBody>
      </p:sp>
      <p:sp>
        <p:nvSpPr>
          <p:cNvPr id="19" name="Content Placeholder 5">
            <a:extLst>
              <a:ext uri="{FF2B5EF4-FFF2-40B4-BE49-F238E27FC236}">
                <a16:creationId xmlns:a16="http://schemas.microsoft.com/office/drawing/2014/main" id="{62B0F6BC-4DCB-64DC-4753-484FBEC218BD}"/>
              </a:ext>
            </a:extLst>
          </p:cNvPr>
          <p:cNvSpPr txBox="1">
            <a:spLocks/>
          </p:cNvSpPr>
          <p:nvPr/>
        </p:nvSpPr>
        <p:spPr>
          <a:xfrm>
            <a:off x="6830150" y="2430039"/>
            <a:ext cx="4962048" cy="1956903"/>
          </a:xfrm>
          <a:prstGeom prst="rect">
            <a:avLst/>
          </a:prstGeom>
          <a:noFill/>
          <a:ln>
            <a:solidFill>
              <a:schemeClr val="bg1">
                <a:lumMod val="50000"/>
                <a:lumOff val="50000"/>
              </a:schemeClr>
            </a:solidFill>
          </a:ln>
          <a:effectLst/>
        </p:spPr>
        <p:txBody>
          <a:bodyPr spcFirstLastPara="1" wrap="square" lIns="0" tIns="0" rIns="0" bIns="0" anchor="b" anchorCtr="0">
            <a:normAutofit fontScale="925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Red Hat Text"/>
              <a:buNone/>
              <a:defRPr sz="800" b="0" i="0" u="none" strike="noStrike" cap="none">
                <a:solidFill>
                  <a:schemeClr val="dk1"/>
                </a:solidFill>
                <a:latin typeface="Red Hat Text"/>
                <a:ea typeface="Red Hat Text"/>
                <a:cs typeface="Red Hat Text"/>
                <a:sym typeface="Red Hat Text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ed Hat Text"/>
              <a:buNone/>
              <a:defRPr sz="800" b="0" i="0" u="none" strike="noStrike" cap="none">
                <a:solidFill>
                  <a:schemeClr val="dk1"/>
                </a:solidFill>
                <a:latin typeface="Red Hat Text"/>
                <a:ea typeface="Red Hat Text"/>
                <a:cs typeface="Red Hat Text"/>
                <a:sym typeface="Red Hat Text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ed Hat Text"/>
              <a:buNone/>
              <a:defRPr sz="800" b="0" i="0" u="none" strike="noStrike" cap="none">
                <a:solidFill>
                  <a:schemeClr val="dk1"/>
                </a:solidFill>
                <a:latin typeface="Red Hat Text"/>
                <a:ea typeface="Red Hat Text"/>
                <a:cs typeface="Red Hat Text"/>
                <a:sym typeface="Red Hat Text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ed Hat Text"/>
              <a:buNone/>
              <a:defRPr sz="800" b="0" i="0" u="none" strike="noStrike" cap="none">
                <a:solidFill>
                  <a:schemeClr val="dk1"/>
                </a:solidFill>
                <a:latin typeface="Red Hat Text"/>
                <a:ea typeface="Red Hat Text"/>
                <a:cs typeface="Red Hat Text"/>
                <a:sym typeface="Red Hat Text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ed Hat Text"/>
              <a:buNone/>
              <a:defRPr sz="800" b="0" i="0" u="none" strike="noStrike" cap="none">
                <a:solidFill>
                  <a:schemeClr val="dk1"/>
                </a:solidFill>
                <a:latin typeface="Red Hat Text"/>
                <a:ea typeface="Red Hat Text"/>
                <a:cs typeface="Red Hat Text"/>
                <a:sym typeface="Red Hat Text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ed Hat Text"/>
              <a:buNone/>
              <a:defRPr sz="800" b="0" i="0" u="none" strike="noStrike" cap="none">
                <a:solidFill>
                  <a:schemeClr val="dk1"/>
                </a:solidFill>
                <a:latin typeface="Red Hat Text"/>
                <a:ea typeface="Red Hat Text"/>
                <a:cs typeface="Red Hat Text"/>
                <a:sym typeface="Red Hat Text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ed Hat Text"/>
              <a:buNone/>
              <a:defRPr sz="800" b="0" i="0" u="none" strike="noStrike" cap="none">
                <a:solidFill>
                  <a:schemeClr val="dk1"/>
                </a:solidFill>
                <a:latin typeface="Red Hat Text"/>
                <a:ea typeface="Red Hat Text"/>
                <a:cs typeface="Red Hat Text"/>
                <a:sym typeface="Red Hat Text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ed Hat Text"/>
              <a:buNone/>
              <a:defRPr sz="800" b="0" i="0" u="none" strike="noStrike" cap="none">
                <a:solidFill>
                  <a:schemeClr val="dk1"/>
                </a:solidFill>
                <a:latin typeface="Red Hat Text"/>
                <a:ea typeface="Red Hat Text"/>
                <a:cs typeface="Red Hat Text"/>
                <a:sym typeface="Red Hat Text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ed Hat Text"/>
              <a:buNone/>
              <a:defRPr sz="800" b="0" i="0" u="none" strike="noStrike" cap="none">
                <a:solidFill>
                  <a:schemeClr val="dk1"/>
                </a:solidFill>
                <a:latin typeface="Red Hat Text"/>
                <a:ea typeface="Red Hat Text"/>
                <a:cs typeface="Red Hat Text"/>
                <a:sym typeface="Red Hat Text"/>
              </a:defRPr>
            </a:lvl9pPr>
          </a:lstStyle>
          <a:p>
            <a:pPr marL="461963" indent="-344488"/>
            <a:r>
              <a:rPr lang="en-US" sz="2200" dirty="0">
                <a:solidFill>
                  <a:schemeClr val="tx1"/>
                </a:solidFill>
                <a:latin typeface="Red Hat Display" panose="02010503040201060303" pitchFamily="2" charset="0"/>
                <a:ea typeface="Red Hat Display" panose="02010503040201060303" pitchFamily="2" charset="0"/>
                <a:cs typeface="Red Hat Display" panose="02010503040201060303" pitchFamily="2" charset="0"/>
              </a:rPr>
              <a:t>Kirkpatrick‘s Levels</a:t>
            </a:r>
          </a:p>
          <a:p>
            <a:pPr lvl="1">
              <a:buFont typeface="Wingdings" pitchFamily="2" charset="2"/>
              <a:buChar char="Ø"/>
            </a:pPr>
            <a:r>
              <a:rPr lang="en-US" sz="2200" dirty="0">
                <a:solidFill>
                  <a:schemeClr val="tx1"/>
                </a:solidFill>
                <a:latin typeface="Red Hat Display" panose="02010503040201060303" pitchFamily="2" charset="0"/>
                <a:ea typeface="Red Hat Display" panose="02010503040201060303" pitchFamily="2" charset="0"/>
                <a:cs typeface="Red Hat Display" panose="02010503040201060303" pitchFamily="2" charset="0"/>
              </a:rPr>
              <a:t>Post-training evaluation</a:t>
            </a:r>
          </a:p>
          <a:p>
            <a:pPr lvl="1">
              <a:buFont typeface="Wingdings" pitchFamily="2" charset="2"/>
              <a:buChar char="Ø"/>
            </a:pPr>
            <a:r>
              <a:rPr lang="en-US" sz="2200" dirty="0">
                <a:solidFill>
                  <a:schemeClr val="tx1"/>
                </a:solidFill>
                <a:latin typeface="Red Hat Display" panose="02010503040201060303" pitchFamily="2" charset="0"/>
                <a:ea typeface="Red Hat Display" panose="02010503040201060303" pitchFamily="2" charset="0"/>
                <a:cs typeface="Red Hat Display" panose="02010503040201060303" pitchFamily="2" charset="0"/>
              </a:rPr>
              <a:t>Measure levels of success</a:t>
            </a:r>
          </a:p>
          <a:p>
            <a:pPr lvl="1">
              <a:buFont typeface="Wingdings" pitchFamily="2" charset="2"/>
              <a:buChar char="Ø"/>
            </a:pPr>
            <a:r>
              <a:rPr lang="en-US" sz="2200" dirty="0">
                <a:solidFill>
                  <a:schemeClr val="tx1"/>
                </a:solidFill>
                <a:latin typeface="Red Hat Display" panose="02010503040201060303" pitchFamily="2" charset="0"/>
                <a:ea typeface="Red Hat Display" panose="02010503040201060303" pitchFamily="2" charset="0"/>
                <a:cs typeface="Red Hat Display" panose="02010503040201060303" pitchFamily="2" charset="0"/>
              </a:rPr>
              <a:t>Did training do what it was supposed to do?</a:t>
            </a:r>
          </a:p>
          <a:p>
            <a:pPr lvl="1">
              <a:buFont typeface="Wingdings" pitchFamily="2" charset="2"/>
              <a:buChar char="Ø"/>
            </a:pPr>
            <a:r>
              <a:rPr lang="en-US" sz="2200" dirty="0">
                <a:solidFill>
                  <a:schemeClr val="tx1"/>
                </a:solidFill>
                <a:latin typeface="Red Hat Display" panose="02010503040201060303" pitchFamily="2" charset="0"/>
                <a:ea typeface="Red Hat Display" panose="02010503040201060303" pitchFamily="2" charset="0"/>
                <a:cs typeface="Red Hat Display" panose="02010503040201060303" pitchFamily="2" charset="0"/>
              </a:rPr>
              <a:t>Did behavior change (OTJ)?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FB134DB-BF21-3365-01CD-8D39DFA3C4D1}"/>
              </a:ext>
            </a:extLst>
          </p:cNvPr>
          <p:cNvSpPr txBox="1"/>
          <p:nvPr/>
        </p:nvSpPr>
        <p:spPr>
          <a:xfrm>
            <a:off x="7652707" y="4836499"/>
            <a:ext cx="33169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  <a:latin typeface="Red Hat Display" panose="02010503040201060303" pitchFamily="2" charset="0"/>
                <a:ea typeface="Red Hat Display" panose="02010503040201060303" pitchFamily="2" charset="0"/>
                <a:cs typeface="Red Hat Display" panose="02010503040201060303" pitchFamily="2" charset="0"/>
              </a:rPr>
              <a:t>Reaction  Learning  Behavior  Results</a:t>
            </a:r>
          </a:p>
          <a:p>
            <a:endParaRPr lang="en-US" dirty="0">
              <a:solidFill>
                <a:srgbClr val="0070C0"/>
              </a:solidFill>
              <a:latin typeface="Red Hat Display" panose="02010503040201060303" pitchFamily="2" charset="0"/>
              <a:ea typeface="Red Hat Display" panose="02010503040201060303" pitchFamily="2" charset="0"/>
              <a:cs typeface="Red Hat Display" panose="02010503040201060303" pitchFamily="2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F5FB8AF-249E-2E69-0A61-34C30097B0BD}"/>
              </a:ext>
            </a:extLst>
          </p:cNvPr>
          <p:cNvSpPr txBox="1"/>
          <p:nvPr/>
        </p:nvSpPr>
        <p:spPr>
          <a:xfrm>
            <a:off x="934948" y="4836499"/>
            <a:ext cx="51137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Remember Understand  Apply  Analyze  Create  Evaluate</a:t>
            </a:r>
          </a:p>
          <a:p>
            <a:endParaRPr lang="en-US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1" grpId="0"/>
      <p:bldP spid="2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1" name="Google Shape;1261;p112"/>
          <p:cNvSpPr txBox="1">
            <a:spLocks noGrp="1"/>
          </p:cNvSpPr>
          <p:nvPr>
            <p:ph type="sldNum" idx="12"/>
          </p:nvPr>
        </p:nvSpPr>
        <p:spPr>
          <a:xfrm>
            <a:off x="81975" y="6169556"/>
            <a:ext cx="731700" cy="143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 dirty="0"/>
          </a:p>
        </p:txBody>
      </p:sp>
      <p:sp>
        <p:nvSpPr>
          <p:cNvPr id="1262" name="Google Shape;1262;p112"/>
          <p:cNvSpPr txBox="1">
            <a:spLocks noGrp="1"/>
          </p:cNvSpPr>
          <p:nvPr>
            <p:ph type="title"/>
          </p:nvPr>
        </p:nvSpPr>
        <p:spPr>
          <a:xfrm>
            <a:off x="813675" y="2376450"/>
            <a:ext cx="7119029" cy="2105100"/>
          </a:xfrm>
          <a:prstGeom prst="rect">
            <a:avLst/>
          </a:prstGeom>
        </p:spPr>
        <p:txBody>
          <a:bodyPr spcFirstLastPara="1" wrap="square" lIns="438900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/>
              <a:t>How to get where we want to go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869605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7" name="Google Shape;1277;p114"/>
          <p:cNvSpPr txBox="1">
            <a:spLocks noGrp="1"/>
          </p:cNvSpPr>
          <p:nvPr>
            <p:ph type="sldNum" idx="12"/>
          </p:nvPr>
        </p:nvSpPr>
        <p:spPr>
          <a:xfrm>
            <a:off x="81975" y="6169556"/>
            <a:ext cx="731700" cy="143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 dirty="0"/>
          </a:p>
        </p:txBody>
      </p:sp>
      <p:sp>
        <p:nvSpPr>
          <p:cNvPr id="1278" name="Google Shape;1278;p114"/>
          <p:cNvSpPr txBox="1"/>
          <p:nvPr/>
        </p:nvSpPr>
        <p:spPr>
          <a:xfrm>
            <a:off x="526550" y="415125"/>
            <a:ext cx="6559500" cy="106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sz="3600" dirty="0">
                <a:latin typeface="Red Hat Display" panose="02010503040201060303" pitchFamily="2" charset="0"/>
                <a:ea typeface="Red Hat Display" panose="02010503040201060303" pitchFamily="2" charset="0"/>
                <a:cs typeface="Red Hat Display" panose="02010503040201060303" pitchFamily="2" charset="0"/>
              </a:rPr>
              <a:t>Determine Areas of Value</a:t>
            </a:r>
          </a:p>
        </p:txBody>
      </p:sp>
      <p:sp>
        <p:nvSpPr>
          <p:cNvPr id="1306" name="Google Shape;1306;p114"/>
          <p:cNvSpPr txBox="1"/>
          <p:nvPr/>
        </p:nvSpPr>
        <p:spPr>
          <a:xfrm>
            <a:off x="555020" y="1239754"/>
            <a:ext cx="11110430" cy="12162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20650">
              <a:lnSpc>
                <a:spcPct val="115000"/>
              </a:lnSpc>
              <a:spcBef>
                <a:spcPts val="1000"/>
              </a:spcBef>
              <a:buClr>
                <a:srgbClr val="FF0000"/>
              </a:buClr>
              <a:buSzPts val="1700"/>
            </a:pPr>
            <a:r>
              <a:rPr lang="en-US" sz="2400" dirty="0">
                <a:solidFill>
                  <a:srgbClr val="CC0000"/>
                </a:solidFill>
                <a:effectLst/>
                <a:latin typeface="Red Hat Display" panose="02010503040201060303" pitchFamily="2" charset="0"/>
                <a:ea typeface="Red Hat Display" panose="02010503040201060303" pitchFamily="2" charset="0"/>
                <a:cs typeface="Red Hat Display" panose="02010503040201060303" pitchFamily="2" charset="0"/>
              </a:rPr>
              <a:t>How can we make use of data throughout the design, development and delivery lifecycle?</a:t>
            </a:r>
            <a:br>
              <a:rPr lang="en-US" sz="2400" dirty="0">
                <a:solidFill>
                  <a:srgbClr val="CC0000"/>
                </a:solidFill>
                <a:effectLst/>
                <a:latin typeface="Red Hat Display" panose="02010503040201060303" pitchFamily="2" charset="0"/>
                <a:ea typeface="Red Hat Display" panose="02010503040201060303" pitchFamily="2" charset="0"/>
                <a:cs typeface="Red Hat Display" panose="02010503040201060303" pitchFamily="2" charset="0"/>
              </a:rPr>
            </a:br>
            <a:endParaRPr lang="en" sz="1700" dirty="0">
              <a:highlight>
                <a:srgbClr val="FFFFFF"/>
              </a:highlight>
              <a:latin typeface="Red Hat Display" panose="02010503040201060303" pitchFamily="2" charset="0"/>
              <a:ea typeface="Red Hat Display" panose="02010503040201060303" pitchFamily="2" charset="0"/>
              <a:cs typeface="Red Hat Display" panose="02010503040201060303" pitchFamily="2" charset="0"/>
              <a:sym typeface="Red Hat Text"/>
            </a:endParaRPr>
          </a:p>
          <a:p>
            <a:pPr marL="45720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700"/>
              <a:buFont typeface="Red Hat Text"/>
              <a:buChar char="-"/>
            </a:pPr>
            <a:endParaRPr sz="1700" dirty="0">
              <a:highlight>
                <a:srgbClr val="FFFFFF"/>
              </a:highlight>
              <a:latin typeface="Red Hat Display" panose="02010503040201060303" pitchFamily="2" charset="0"/>
              <a:ea typeface="Red Hat Display" panose="02010503040201060303" pitchFamily="2" charset="0"/>
              <a:cs typeface="Red Hat Display" panose="02010503040201060303" pitchFamily="2" charset="0"/>
              <a:sym typeface="Red Hat Text"/>
            </a:endParaRPr>
          </a:p>
        </p:txBody>
      </p:sp>
      <p:sp>
        <p:nvSpPr>
          <p:cNvPr id="2" name="Google Shape;1306;p114">
            <a:extLst>
              <a:ext uri="{FF2B5EF4-FFF2-40B4-BE49-F238E27FC236}">
                <a16:creationId xmlns:a16="http://schemas.microsoft.com/office/drawing/2014/main" id="{A111F1ED-0D8F-7FB3-CF2F-DB65578F86F8}"/>
              </a:ext>
            </a:extLst>
          </p:cNvPr>
          <p:cNvSpPr txBox="1"/>
          <p:nvPr/>
        </p:nvSpPr>
        <p:spPr>
          <a:xfrm>
            <a:off x="8196087" y="2279385"/>
            <a:ext cx="1526556" cy="704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20650">
              <a:lnSpc>
                <a:spcPct val="115000"/>
              </a:lnSpc>
              <a:spcBef>
                <a:spcPts val="1000"/>
              </a:spcBef>
              <a:buClr>
                <a:srgbClr val="FF0000"/>
              </a:buClr>
              <a:buSzPts val="1700"/>
            </a:pPr>
            <a:r>
              <a:rPr lang="en" sz="2400" b="1" dirty="0">
                <a:solidFill>
                  <a:schemeClr val="tx1"/>
                </a:solidFill>
                <a:latin typeface="Red Hat Display" panose="02010503040201060303" pitchFamily="2" charset="0"/>
                <a:ea typeface="Red Hat Display" panose="02010503040201060303" pitchFamily="2" charset="0"/>
                <a:cs typeface="Red Hat Display" panose="02010503040201060303" pitchFamily="2" charset="0"/>
                <a:sym typeface="Red Hat Text"/>
              </a:rPr>
              <a:t>Where?</a:t>
            </a:r>
          </a:p>
          <a:p>
            <a:pPr marL="120650">
              <a:lnSpc>
                <a:spcPct val="170000"/>
              </a:lnSpc>
              <a:spcBef>
                <a:spcPts val="1000"/>
              </a:spcBef>
              <a:buClr>
                <a:srgbClr val="FF0000"/>
              </a:buClr>
              <a:buSzPts val="1700"/>
            </a:pPr>
            <a:endParaRPr lang="en" sz="2400" dirty="0">
              <a:solidFill>
                <a:srgbClr val="CC0000"/>
              </a:solidFill>
              <a:latin typeface="Red Hat Display" panose="02010503040201060303" pitchFamily="2" charset="0"/>
              <a:ea typeface="Red Hat Display" panose="02010503040201060303" pitchFamily="2" charset="0"/>
              <a:cs typeface="Red Hat Display" panose="02010503040201060303" pitchFamily="2" charset="0"/>
              <a:sym typeface="Red Hat Text"/>
            </a:endParaRPr>
          </a:p>
          <a:p>
            <a:pPr>
              <a:spcBef>
                <a:spcPts val="600"/>
              </a:spcBef>
              <a:spcAft>
                <a:spcPts val="600"/>
              </a:spcAft>
              <a:buClr>
                <a:srgbClr val="0070C0"/>
              </a:buClr>
              <a:buSzPct val="90000"/>
            </a:pPr>
            <a:br>
              <a:rPr lang="en-US" sz="2200" dirty="0">
                <a:latin typeface="Red Hat Display" panose="02010503040201060303" pitchFamily="2" charset="0"/>
                <a:ea typeface="Red Hat Display" panose="02010503040201060303" pitchFamily="2" charset="0"/>
                <a:cs typeface="Red Hat Display" panose="02010503040201060303" pitchFamily="2" charset="0"/>
              </a:rPr>
            </a:br>
            <a:endParaRPr lang="en-US" sz="2200" dirty="0">
              <a:latin typeface="Red Hat Display" panose="02010503040201060303" pitchFamily="2" charset="0"/>
              <a:ea typeface="Red Hat Display" panose="02010503040201060303" pitchFamily="2" charset="0"/>
              <a:cs typeface="Red Hat Display" panose="02010503040201060303" pitchFamily="2" charset="0"/>
            </a:endParaRPr>
          </a:p>
          <a:p>
            <a:pPr marL="45720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700"/>
              <a:buFont typeface="Red Hat Text"/>
              <a:buChar char="-"/>
            </a:pPr>
            <a:endParaRPr sz="1700" dirty="0">
              <a:highlight>
                <a:srgbClr val="FFFFFF"/>
              </a:highlight>
              <a:latin typeface="Red Hat Display" panose="02010503040201060303" pitchFamily="2" charset="0"/>
              <a:ea typeface="Red Hat Display" panose="02010503040201060303" pitchFamily="2" charset="0"/>
              <a:cs typeface="Red Hat Display" panose="02010503040201060303" pitchFamily="2" charset="0"/>
              <a:sym typeface="Red Hat Tex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A5F79C2-B46E-52E3-AFFB-ABC557FDF9F9}"/>
              </a:ext>
            </a:extLst>
          </p:cNvPr>
          <p:cNvSpPr txBox="1"/>
          <p:nvPr/>
        </p:nvSpPr>
        <p:spPr>
          <a:xfrm>
            <a:off x="6174556" y="3283655"/>
            <a:ext cx="55696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0070C0"/>
              </a:buClr>
              <a:buSzPct val="90000"/>
              <a:buFont typeface="Wingdings" pitchFamily="2" charset="2"/>
              <a:buChar char="Ø"/>
            </a:pPr>
            <a:r>
              <a:rPr lang="en-US" sz="2200" dirty="0">
                <a:latin typeface="Red Hat Display" panose="02010503040201060303" pitchFamily="2" charset="0"/>
                <a:ea typeface="Red Hat Display" panose="02010503040201060303" pitchFamily="2" charset="0"/>
                <a:cs typeface="Red Hat Display" panose="02010503040201060303" pitchFamily="2" charset="0"/>
              </a:rPr>
              <a:t>Discussions, focus groups, Community forums, LMS chat syndication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B337B28-212B-FDA8-2427-15781055A03E}"/>
              </a:ext>
            </a:extLst>
          </p:cNvPr>
          <p:cNvSpPr txBox="1"/>
          <p:nvPr/>
        </p:nvSpPr>
        <p:spPr>
          <a:xfrm>
            <a:off x="6174556" y="4053096"/>
            <a:ext cx="562686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Clr>
                <a:srgbClr val="0070C0"/>
              </a:buClr>
              <a:buSzPct val="90000"/>
              <a:buFont typeface="Wingdings" pitchFamily="2" charset="2"/>
              <a:buChar char="Ø"/>
            </a:pPr>
            <a:r>
              <a:rPr lang="en-US" sz="2200" dirty="0">
                <a:latin typeface="Red Hat Display" panose="02010503040201060303" pitchFamily="2" charset="0"/>
                <a:ea typeface="Red Hat Display" panose="02010503040201060303" pitchFamily="2" charset="0"/>
                <a:cs typeface="Red Hat Display" panose="02010503040201060303" pitchFamily="2" charset="0"/>
              </a:rPr>
              <a:t>Above + LEAF &amp; pilots, surveys, analytics</a:t>
            </a:r>
            <a:endParaRPr lang="en-US" sz="22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A65A7DF-DF3A-02FB-4108-37B44CD5D7CC}"/>
              </a:ext>
            </a:extLst>
          </p:cNvPr>
          <p:cNvSpPr txBox="1"/>
          <p:nvPr/>
        </p:nvSpPr>
        <p:spPr>
          <a:xfrm>
            <a:off x="6174556" y="4545537"/>
            <a:ext cx="501291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Clr>
                <a:srgbClr val="0070C0"/>
              </a:buClr>
              <a:buSzPct val="90000"/>
              <a:buFont typeface="Wingdings" pitchFamily="2" charset="2"/>
              <a:buChar char="Ø"/>
            </a:pPr>
            <a:r>
              <a:rPr lang="en-US" sz="2200" dirty="0">
                <a:latin typeface="Red Hat Display" panose="02010503040201060303" pitchFamily="2" charset="0"/>
                <a:ea typeface="Red Hat Display" panose="02010503040201060303" pitchFamily="2" charset="0"/>
                <a:cs typeface="Red Hat Display" panose="02010503040201060303" pitchFamily="2" charset="0"/>
              </a:rPr>
              <a:t>Focus groups, surveys, Early Access</a:t>
            </a:r>
            <a:endParaRPr lang="en-US" sz="22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14CDDCC-B024-74B7-D02A-3E8E6AEC2308}"/>
              </a:ext>
            </a:extLst>
          </p:cNvPr>
          <p:cNvSpPr txBox="1"/>
          <p:nvPr/>
        </p:nvSpPr>
        <p:spPr>
          <a:xfrm>
            <a:off x="6174556" y="4971915"/>
            <a:ext cx="418736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Clr>
                <a:srgbClr val="0070C0"/>
              </a:buClr>
              <a:buSzPct val="90000"/>
              <a:buFont typeface="Wingdings" pitchFamily="2" charset="2"/>
              <a:buChar char="Ø"/>
            </a:pPr>
            <a:r>
              <a:rPr lang="en-US" sz="2200" dirty="0">
                <a:latin typeface="Red Hat Display" panose="02010503040201060303" pitchFamily="2" charset="0"/>
                <a:ea typeface="Red Hat Display" panose="02010503040201060303" pitchFamily="2" charset="0"/>
                <a:cs typeface="Red Hat Display" panose="02010503040201060303" pitchFamily="2" charset="0"/>
              </a:rPr>
              <a:t>Learning community, surveys</a:t>
            </a:r>
            <a:endParaRPr lang="en-US" sz="22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C9E19A0-DF0B-604D-B4D0-C1293D0DD45E}"/>
              </a:ext>
            </a:extLst>
          </p:cNvPr>
          <p:cNvSpPr txBox="1"/>
          <p:nvPr/>
        </p:nvSpPr>
        <p:spPr>
          <a:xfrm>
            <a:off x="813675" y="3284636"/>
            <a:ext cx="343896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0070C0"/>
              </a:buClr>
              <a:buSzPct val="90000"/>
              <a:buFont typeface="Wingdings" pitchFamily="2" charset="2"/>
              <a:buChar char="Ø"/>
            </a:pPr>
            <a:r>
              <a:rPr lang="en-US" sz="2200" dirty="0">
                <a:latin typeface="Red Hat Display" panose="02010503040201060303" pitchFamily="2" charset="0"/>
                <a:ea typeface="Red Hat Display" panose="02010503040201060303" pitchFamily="2" charset="0"/>
                <a:cs typeface="Red Hat Display" panose="02010503040201060303" pitchFamily="2" charset="0"/>
              </a:rPr>
              <a:t>New opportunities or customer needs</a:t>
            </a:r>
          </a:p>
          <a:p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70ED3DD-9259-0D9E-3454-EE22B34C4BA1}"/>
              </a:ext>
            </a:extLst>
          </p:cNvPr>
          <p:cNvSpPr txBox="1"/>
          <p:nvPr/>
        </p:nvSpPr>
        <p:spPr>
          <a:xfrm>
            <a:off x="813675" y="4053096"/>
            <a:ext cx="26869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Clr>
                <a:srgbClr val="0070C0"/>
              </a:buClr>
              <a:buSzPct val="90000"/>
              <a:buFont typeface="Wingdings" pitchFamily="2" charset="2"/>
              <a:buChar char="Ø"/>
            </a:pPr>
            <a:r>
              <a:rPr lang="en-US" sz="2200" dirty="0">
                <a:latin typeface="Red Hat Display" panose="02010503040201060303" pitchFamily="2" charset="0"/>
                <a:ea typeface="Red Hat Display" panose="02010503040201060303" pitchFamily="2" charset="0"/>
                <a:cs typeface="Red Hat Display" panose="02010503040201060303" pitchFamily="2" charset="0"/>
              </a:rPr>
              <a:t>Project feedback</a:t>
            </a:r>
          </a:p>
          <a:p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7052A4E-BCEA-3A6D-ACC8-A03126132CAD}"/>
              </a:ext>
            </a:extLst>
          </p:cNvPr>
          <p:cNvSpPr txBox="1"/>
          <p:nvPr/>
        </p:nvSpPr>
        <p:spPr>
          <a:xfrm>
            <a:off x="813675" y="4545537"/>
            <a:ext cx="28504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Clr>
                <a:srgbClr val="0070C0"/>
              </a:buClr>
              <a:buSzPct val="90000"/>
              <a:buFont typeface="Wingdings" pitchFamily="2" charset="2"/>
              <a:buChar char="Ø"/>
            </a:pPr>
            <a:r>
              <a:rPr lang="en-US" sz="2200" dirty="0">
                <a:latin typeface="Red Hat Display" panose="02010503040201060303" pitchFamily="2" charset="0"/>
                <a:ea typeface="Red Hat Display" panose="02010503040201060303" pitchFamily="2" charset="0"/>
                <a:cs typeface="Red Hat Display" panose="02010503040201060303" pitchFamily="2" charset="0"/>
              </a:rPr>
              <a:t>Issue identification</a:t>
            </a:r>
          </a:p>
          <a:p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5B27389-E0F5-E118-C887-AA109F0F3E8B}"/>
              </a:ext>
            </a:extLst>
          </p:cNvPr>
          <p:cNvSpPr txBox="1"/>
          <p:nvPr/>
        </p:nvSpPr>
        <p:spPr>
          <a:xfrm>
            <a:off x="813675" y="4971915"/>
            <a:ext cx="24032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Clr>
                <a:srgbClr val="0070C0"/>
              </a:buClr>
              <a:buSzPct val="90000"/>
              <a:buFont typeface="Wingdings" pitchFamily="2" charset="2"/>
              <a:buChar char="Ø"/>
            </a:pPr>
            <a:r>
              <a:rPr lang="en-US" sz="2200" dirty="0">
                <a:latin typeface="Red Hat Display" panose="02010503040201060303" pitchFamily="2" charset="0"/>
                <a:ea typeface="Red Hat Display" panose="02010503040201060303" pitchFamily="2" charset="0"/>
                <a:cs typeface="Red Hat Display" panose="02010503040201060303" pitchFamily="2" charset="0"/>
              </a:rPr>
              <a:t>Enhancements</a:t>
            </a:r>
          </a:p>
          <a:p>
            <a:endParaRPr lang="en-US" dirty="0"/>
          </a:p>
        </p:txBody>
      </p:sp>
      <p:sp>
        <p:nvSpPr>
          <p:cNvPr id="16" name="Google Shape;1306;p114">
            <a:extLst>
              <a:ext uri="{FF2B5EF4-FFF2-40B4-BE49-F238E27FC236}">
                <a16:creationId xmlns:a16="http://schemas.microsoft.com/office/drawing/2014/main" id="{9DA8996B-6EC7-79B2-7044-70B325F750AB}"/>
              </a:ext>
            </a:extLst>
          </p:cNvPr>
          <p:cNvSpPr txBox="1"/>
          <p:nvPr/>
        </p:nvSpPr>
        <p:spPr>
          <a:xfrm>
            <a:off x="1475627" y="2308435"/>
            <a:ext cx="1526556" cy="704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20650">
              <a:lnSpc>
                <a:spcPct val="115000"/>
              </a:lnSpc>
              <a:spcBef>
                <a:spcPts val="1000"/>
              </a:spcBef>
              <a:buClr>
                <a:srgbClr val="FF0000"/>
              </a:buClr>
              <a:buSzPts val="1700"/>
            </a:pPr>
            <a:r>
              <a:rPr lang="en" sz="2400" b="1" dirty="0">
                <a:solidFill>
                  <a:schemeClr val="tx1"/>
                </a:solidFill>
                <a:latin typeface="Red Hat Display" panose="02010503040201060303" pitchFamily="2" charset="0"/>
                <a:ea typeface="Red Hat Display" panose="02010503040201060303" pitchFamily="2" charset="0"/>
                <a:cs typeface="Red Hat Display" panose="02010503040201060303" pitchFamily="2" charset="0"/>
                <a:sym typeface="Red Hat Text"/>
              </a:rPr>
              <a:t>What?</a:t>
            </a:r>
          </a:p>
          <a:p>
            <a:pPr marL="120650">
              <a:lnSpc>
                <a:spcPct val="170000"/>
              </a:lnSpc>
              <a:spcBef>
                <a:spcPts val="1000"/>
              </a:spcBef>
              <a:buClr>
                <a:srgbClr val="FF0000"/>
              </a:buClr>
              <a:buSzPts val="1700"/>
            </a:pPr>
            <a:endParaRPr lang="en" sz="2400" dirty="0">
              <a:solidFill>
                <a:srgbClr val="CC0000"/>
              </a:solidFill>
              <a:latin typeface="Red Hat Display" panose="02010503040201060303" pitchFamily="2" charset="0"/>
              <a:ea typeface="Red Hat Display" panose="02010503040201060303" pitchFamily="2" charset="0"/>
              <a:cs typeface="Red Hat Display" panose="02010503040201060303" pitchFamily="2" charset="0"/>
              <a:sym typeface="Red Hat Text"/>
            </a:endParaRPr>
          </a:p>
          <a:p>
            <a:pPr>
              <a:spcBef>
                <a:spcPts val="600"/>
              </a:spcBef>
              <a:spcAft>
                <a:spcPts val="600"/>
              </a:spcAft>
              <a:buClr>
                <a:srgbClr val="0070C0"/>
              </a:buClr>
              <a:buSzPct val="90000"/>
            </a:pPr>
            <a:br>
              <a:rPr lang="en-US" sz="2200" dirty="0">
                <a:latin typeface="Red Hat Display" panose="02010503040201060303" pitchFamily="2" charset="0"/>
                <a:ea typeface="Red Hat Display" panose="02010503040201060303" pitchFamily="2" charset="0"/>
                <a:cs typeface="Red Hat Display" panose="02010503040201060303" pitchFamily="2" charset="0"/>
              </a:rPr>
            </a:br>
            <a:endParaRPr lang="en-US" sz="2200" dirty="0">
              <a:latin typeface="Red Hat Display" panose="02010503040201060303" pitchFamily="2" charset="0"/>
              <a:ea typeface="Red Hat Display" panose="02010503040201060303" pitchFamily="2" charset="0"/>
              <a:cs typeface="Red Hat Display" panose="02010503040201060303" pitchFamily="2" charset="0"/>
            </a:endParaRPr>
          </a:p>
          <a:p>
            <a:pPr marL="45720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700"/>
              <a:buFont typeface="Red Hat Text"/>
              <a:buChar char="-"/>
            </a:pPr>
            <a:endParaRPr sz="1700" dirty="0">
              <a:highlight>
                <a:srgbClr val="FFFFFF"/>
              </a:highlight>
              <a:latin typeface="Red Hat Display" panose="02010503040201060303" pitchFamily="2" charset="0"/>
              <a:ea typeface="Red Hat Display" panose="02010503040201060303" pitchFamily="2" charset="0"/>
              <a:cs typeface="Red Hat Display" panose="02010503040201060303" pitchFamily="2" charset="0"/>
              <a:sym typeface="Red Hat Text"/>
            </a:endParaRPr>
          </a:p>
        </p:txBody>
      </p:sp>
    </p:spTree>
    <p:extLst>
      <p:ext uri="{BB962C8B-B14F-4D97-AF65-F5344CB8AC3E}">
        <p14:creationId xmlns:p14="http://schemas.microsoft.com/office/powerpoint/2010/main" val="3103077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6" grpId="0"/>
      <p:bldP spid="2" grpId="0"/>
      <p:bldP spid="3" grpId="0"/>
      <p:bldP spid="4" grpId="0"/>
      <p:bldP spid="6" grpId="0"/>
      <p:bldP spid="7" grpId="0"/>
      <p:bldP spid="12" grpId="0"/>
      <p:bldP spid="13" grpId="0"/>
      <p:bldP spid="14" grpId="0"/>
      <p:bldP spid="15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1" name="Google Shape;1261;p112"/>
          <p:cNvSpPr txBox="1">
            <a:spLocks noGrp="1"/>
          </p:cNvSpPr>
          <p:nvPr>
            <p:ph type="sldNum" idx="12"/>
          </p:nvPr>
        </p:nvSpPr>
        <p:spPr>
          <a:xfrm>
            <a:off x="81975" y="6169556"/>
            <a:ext cx="731700" cy="143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 dirty="0"/>
          </a:p>
        </p:txBody>
      </p:sp>
      <p:sp>
        <p:nvSpPr>
          <p:cNvPr id="1262" name="Google Shape;1262;p112"/>
          <p:cNvSpPr txBox="1">
            <a:spLocks noGrp="1"/>
          </p:cNvSpPr>
          <p:nvPr>
            <p:ph type="title"/>
          </p:nvPr>
        </p:nvSpPr>
        <p:spPr>
          <a:xfrm>
            <a:off x="163285" y="2376450"/>
            <a:ext cx="8958943" cy="2105100"/>
          </a:xfrm>
          <a:prstGeom prst="rect">
            <a:avLst/>
          </a:prstGeom>
        </p:spPr>
        <p:txBody>
          <a:bodyPr spcFirstLastPara="1" wrap="square" lIns="438900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/>
              <a:t>Our methods and tools for gathering data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664497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1" name="Google Shape;1311;p115"/>
          <p:cNvSpPr txBox="1">
            <a:spLocks noGrp="1"/>
          </p:cNvSpPr>
          <p:nvPr>
            <p:ph type="sldNum" idx="12"/>
          </p:nvPr>
        </p:nvSpPr>
        <p:spPr>
          <a:xfrm>
            <a:off x="81975" y="6169556"/>
            <a:ext cx="731700" cy="143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</a:t>
            </a:fld>
            <a:endParaRPr dirty="0"/>
          </a:p>
        </p:txBody>
      </p:sp>
      <p:sp>
        <p:nvSpPr>
          <p:cNvPr id="1312" name="Google Shape;1312;p115"/>
          <p:cNvSpPr txBox="1"/>
          <p:nvPr/>
        </p:nvSpPr>
        <p:spPr>
          <a:xfrm>
            <a:off x="469597" y="192539"/>
            <a:ext cx="7546200" cy="106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latin typeface="Red Hat Display"/>
                <a:ea typeface="Red Hat Display"/>
                <a:cs typeface="Red Hat Display"/>
                <a:sym typeface="Red Hat Display"/>
              </a:rPr>
              <a:t>During Development - Early Access (EA) </a:t>
            </a:r>
            <a:endParaRPr sz="3200" dirty="0"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89F153F-FE12-F427-1F8E-254BC79805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598" y="1092454"/>
            <a:ext cx="10545102" cy="354486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4266F73-A4F1-A5A2-F7BB-391D49B323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329" y="1278851"/>
            <a:ext cx="10137639" cy="3189018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A4537B43-26F6-D8A9-E130-9CAE9E0BBDD6}"/>
              </a:ext>
            </a:extLst>
          </p:cNvPr>
          <p:cNvGrpSpPr/>
          <p:nvPr/>
        </p:nvGrpSpPr>
        <p:grpSpPr>
          <a:xfrm>
            <a:off x="4069891" y="1278851"/>
            <a:ext cx="4052217" cy="5225258"/>
            <a:chOff x="7532913" y="1425570"/>
            <a:chExt cx="3680641" cy="4887686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139D8611-4B93-0746-AC2A-8C9B002390F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532914" y="1425570"/>
              <a:ext cx="3680640" cy="4887686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49A2B74C-3261-BE65-AABB-D279F6AD51E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532913" y="4099156"/>
              <a:ext cx="3680639" cy="1665254"/>
            </a:xfrm>
            <a:prstGeom prst="rect">
              <a:avLst/>
            </a:prstGeom>
            <a:ln w="12700"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521976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Red Hat widescreen template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EE0000"/>
      </a:accent1>
      <a:accent2>
        <a:srgbClr val="CC0000"/>
      </a:accent2>
      <a:accent3>
        <a:srgbClr val="A30000"/>
      </a:accent3>
      <a:accent4>
        <a:srgbClr val="820000"/>
      </a:accent4>
      <a:accent5>
        <a:srgbClr val="BFBFBF"/>
      </a:accent5>
      <a:accent6>
        <a:srgbClr val="808080"/>
      </a:accent6>
      <a:hlink>
        <a:srgbClr val="EE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3070</TotalTime>
  <Words>581</Words>
  <Application>Microsoft Macintosh PowerPoint</Application>
  <PresentationFormat>Widescreen</PresentationFormat>
  <Paragraphs>128</Paragraphs>
  <Slides>19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2" baseType="lpstr">
      <vt:lpstr>Wingdings</vt:lpstr>
      <vt:lpstr>Red Hat Display Medium</vt:lpstr>
      <vt:lpstr>Red Hat Text</vt:lpstr>
      <vt:lpstr>Proxima Nova</vt:lpstr>
      <vt:lpstr>Arial</vt:lpstr>
      <vt:lpstr>Roboto</vt:lpstr>
      <vt:lpstr>Red Hat Text Medium</vt:lpstr>
      <vt:lpstr>Overpass SemiBold</vt:lpstr>
      <vt:lpstr>Overpass</vt:lpstr>
      <vt:lpstr>Open Sans</vt:lpstr>
      <vt:lpstr>Overpass-Light</vt:lpstr>
      <vt:lpstr>Red Hat Display</vt:lpstr>
      <vt:lpstr>Red Hat widescreen template</vt:lpstr>
      <vt:lpstr>PowerPoint Presentation</vt:lpstr>
      <vt:lpstr>What we’ll discuss today</vt:lpstr>
      <vt:lpstr>How we got here  </vt:lpstr>
      <vt:lpstr>PowerPoint Presentation</vt:lpstr>
      <vt:lpstr>PowerPoint Presentation</vt:lpstr>
      <vt:lpstr>How to get where we want to go  </vt:lpstr>
      <vt:lpstr>PowerPoint Presentation</vt:lpstr>
      <vt:lpstr>Our methods and tools for gathering data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It takes a community</vt:lpstr>
      <vt:lpstr>PowerPoint Presentation</vt:lpstr>
      <vt:lpstr>How you can</vt:lpstr>
      <vt:lpstr>PowerPoint Presentation</vt:lpstr>
      <vt:lpstr>Any Questions?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OpenShift</dc:title>
  <cp:lastModifiedBy>Microsoft Office User</cp:lastModifiedBy>
  <cp:revision>6</cp:revision>
  <dcterms:modified xsi:type="dcterms:W3CDTF">2023-05-10T20:59:43Z</dcterms:modified>
</cp:coreProperties>
</file>