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3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19F3C-7A4B-49D7-B607-F7B9AD610F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714918-75AA-42C3-A3AB-2ACB98C905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3722B-98CE-4A83-BEA9-212164D06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6361-1C6D-47DB-B206-E4A95A6A0696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A3E3B-17F8-4386-A453-5B1995E0A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13CF0-1952-4A1C-BAC2-D6B5D09DD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E4EF-8581-484E-889D-E9B025B11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71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AB438-1F28-4DA8-8241-0FAE7F027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1FC5D0-4E14-4D43-8F13-1E3966B8D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D1DD5-8A04-421D-AC8A-DDF0130BA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6361-1C6D-47DB-B206-E4A95A6A0696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C9879-8C9B-4B9C-83E2-74EA47F51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BE746-BDEC-45E8-B122-5B391CB34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E4EF-8581-484E-889D-E9B025B11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86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EC668A-E3DA-4C2A-A3EB-CB9BA7E099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ED874C-DA87-43C6-8D71-D9C4452D8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4F52A-7CDD-42C8-95C0-70DC32792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6361-1C6D-47DB-B206-E4A95A6A0696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E1CC7-2019-48CD-9238-CE50F5D29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D0409-3604-4852-97D0-E4E3A4226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E4EF-8581-484E-889D-E9B025B11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54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A238E-8BBF-49E1-9A0A-9020B2D53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33C40-D4A9-41F8-80BC-EEF5E0B18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18029-207C-4A1D-8EA5-3C115EC77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6361-1C6D-47DB-B206-E4A95A6A0696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96B24-D0B8-41F0-BCA7-C286B7D2F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75458-3C24-46E3-92CF-C36DB92E4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E4EF-8581-484E-889D-E9B025B11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40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8CE01-B4D6-46C3-9069-E84448492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D524AB-2BB1-43BF-895F-A68EF82DB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EECF3-36F4-4412-B376-8C2F9DA2E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6361-1C6D-47DB-B206-E4A95A6A0696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D8AD6-74C3-41C3-8B5C-8FF8C91F1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56CC6-6A4D-450E-942A-E5871763D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E4EF-8581-484E-889D-E9B025B11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0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D55FF-FC54-4B6E-AC2D-64A20DB4C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64299-211B-4003-BAA4-41E9232E59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5A310-8950-43C0-A853-C3F608A1A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F2D50-2DC6-40DC-B104-A7075506D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6361-1C6D-47DB-B206-E4A95A6A0696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5012F2-F2CE-4D76-84C6-A40BA0315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411299-36DA-44B3-8272-EA6578B51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E4EF-8581-484E-889D-E9B025B11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63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3D1A4-253C-4E92-907B-65FEA4E83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DF970-CE69-456F-AE30-7E8E8255C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A84D2F-ED49-423B-B1AD-E952BDE4AA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C983A-64E8-48BB-9157-F967E6334A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F020DE-BFF0-445E-8F4B-3003ED2978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3C4570-1833-40EB-895A-69C9312A1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6361-1C6D-47DB-B206-E4A95A6A0696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01C347-98D6-418C-AC7D-63FC40E99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A56BC4-99F8-408A-9348-E6EF7D64F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E4EF-8581-484E-889D-E9B025B11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24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94B16-BC1A-4A9E-AEA0-542A962D2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118FA5-40DA-4E58-99C3-729CF2096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6361-1C6D-47DB-B206-E4A95A6A0696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6339FC-6371-4E63-93B6-4C4E58850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073BEE-22C2-4E21-B7C2-B5701A8A1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E4EF-8581-484E-889D-E9B025B11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70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BAABBA-2944-498B-842B-013DDD88B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6361-1C6D-47DB-B206-E4A95A6A0696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912DD4-C4C4-40B5-B68D-E9371EE32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FE682-8A61-4DCA-BD59-AEEF1E01B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E4EF-8581-484E-889D-E9B025B11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80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D3284-413F-4447-995F-8C914AAA1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56B71-F459-4BB5-972B-21F162ACF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3EFB53-200F-4729-B50E-F587AF2C4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FB4629-AE7F-495F-A392-6269DDA85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6361-1C6D-47DB-B206-E4A95A6A0696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329E1A-D5A9-493B-B248-644D68603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B5676C-CDC9-4553-9731-D666FDA96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E4EF-8581-484E-889D-E9B025B11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95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61F98-D6E5-4FA1-9A66-9944A0A72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D9A0EC-DB51-4C79-B622-A32052C001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2DB544-D15B-461E-B50C-6F64673F3D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123E6F-3B39-4FFE-AA39-5505FF98A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46361-1C6D-47DB-B206-E4A95A6A0696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A53FA-5EEF-49D9-A687-D136BC838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15D889-8C9B-4147-82A6-A78487E59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E4EF-8581-484E-889D-E9B025B11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57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1D2580-CBD0-46E4-9589-52CAE2D3A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2E5B99-1E12-497D-9A59-CDB438B99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736A0-071D-49FC-AEB8-0BCBF693B3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46361-1C6D-47DB-B206-E4A95A6A0696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022A2-32BE-44EC-B8EE-4179761FA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62537C-3E73-4BA0-BDF2-2FD2D4A24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E4EF-8581-484E-889D-E9B025B11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89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85B535-5C1E-4FD2-B5D4-56D369374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2005012"/>
            <a:ext cx="1080135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21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BB27E41-6620-45AC-993E-F4405016BBC8}"/>
              </a:ext>
            </a:extLst>
          </p:cNvPr>
          <p:cNvSpPr/>
          <p:nvPr/>
        </p:nvSpPr>
        <p:spPr>
          <a:xfrm>
            <a:off x="1" y="576675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>
                <a:ln/>
                <a:solidFill>
                  <a:schemeClr val="accent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Biblical Studies from the</a:t>
            </a:r>
            <a:br>
              <a:rPr lang="en-US" sz="3600" b="1" dirty="0">
                <a:ln/>
                <a:solidFill>
                  <a:schemeClr val="accent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</a:br>
            <a:r>
              <a:rPr lang="en-US" sz="3600" b="1" dirty="0">
                <a:ln/>
                <a:solidFill>
                  <a:schemeClr val="accent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Catholic Biblical Association of America</a:t>
            </a:r>
            <a:endParaRPr lang="en-US" sz="4800" b="1" cap="none" spc="0" dirty="0">
              <a:ln/>
              <a:solidFill>
                <a:schemeClr val="accent4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C4813B5-F1C0-4F75-ADB9-8DF8AA7EC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93" y="396785"/>
            <a:ext cx="862185" cy="1501464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266EDFF-FC33-4D98-BD10-F8B2E53897EF}"/>
              </a:ext>
            </a:extLst>
          </p:cNvPr>
          <p:cNvSpPr/>
          <p:nvPr/>
        </p:nvSpPr>
        <p:spPr>
          <a:xfrm>
            <a:off x="173916" y="1781907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>
                <a:ln/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In Partnership with</a:t>
            </a:r>
            <a:br>
              <a:rPr lang="en-US" sz="3600" b="1" dirty="0">
                <a:ln/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</a:br>
            <a:r>
              <a:rPr lang="en-US" sz="3600" b="1" dirty="0">
                <a:ln/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Paulist Press</a:t>
            </a:r>
            <a:endParaRPr lang="en-US" sz="4800" b="1" cap="none" spc="0" dirty="0">
              <a:ln/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A2ED4E-801E-4E6E-A5F8-5203A8709F9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642" r="93450">
                        <a14:foregroundMark x1="49345" y1="32000" x2="49345" y2="32000"/>
                        <a14:foregroundMark x1="45852" y1="11750" x2="45852" y2="11750"/>
                        <a14:foregroundMark x1="93450" y1="35750" x2="93450" y2="35750"/>
                        <a14:foregroundMark x1="7642" y1="78500" x2="7642" y2="78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48164" y="1777004"/>
            <a:ext cx="1374378" cy="1200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6F91877-C591-48FE-A859-72C86E5BA0AF}"/>
              </a:ext>
            </a:extLst>
          </p:cNvPr>
          <p:cNvSpPr/>
          <p:nvPr/>
        </p:nvSpPr>
        <p:spPr>
          <a:xfrm>
            <a:off x="0" y="0"/>
            <a:ext cx="12192000" cy="1828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D6D0F3-9E91-4371-9DF9-11ACE49A9729}"/>
              </a:ext>
            </a:extLst>
          </p:cNvPr>
          <p:cNvSpPr/>
          <p:nvPr/>
        </p:nvSpPr>
        <p:spPr>
          <a:xfrm>
            <a:off x="0" y="3040751"/>
            <a:ext cx="12192000" cy="1828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05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BB27E41-6620-45AC-993E-F4405016BBC8}"/>
              </a:ext>
            </a:extLst>
          </p:cNvPr>
          <p:cNvSpPr/>
          <p:nvPr/>
        </p:nvSpPr>
        <p:spPr>
          <a:xfrm>
            <a:off x="1" y="1752541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>
                <a:ln/>
                <a:solidFill>
                  <a:schemeClr val="accent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Biblical Studies from the</a:t>
            </a:r>
            <a:br>
              <a:rPr lang="en-US" sz="3600" b="1" dirty="0">
                <a:ln/>
                <a:solidFill>
                  <a:schemeClr val="accent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</a:br>
            <a:r>
              <a:rPr lang="en-US" sz="3600" b="1" dirty="0">
                <a:ln/>
                <a:solidFill>
                  <a:schemeClr val="accent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Catholic Biblical Association of America</a:t>
            </a:r>
            <a:endParaRPr lang="en-US" sz="4800" b="1" cap="none" spc="0" dirty="0">
              <a:ln/>
              <a:solidFill>
                <a:schemeClr val="accent4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C4813B5-F1C0-4F75-ADB9-8DF8AA7EC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93" y="1572651"/>
            <a:ext cx="862185" cy="1501464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266EDFF-FC33-4D98-BD10-F8B2E53897EF}"/>
              </a:ext>
            </a:extLst>
          </p:cNvPr>
          <p:cNvSpPr/>
          <p:nvPr/>
        </p:nvSpPr>
        <p:spPr>
          <a:xfrm>
            <a:off x="173916" y="2957773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>
                <a:ln/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In Partnership with</a:t>
            </a:r>
            <a:br>
              <a:rPr lang="en-US" sz="3600" b="1" dirty="0">
                <a:ln/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</a:br>
            <a:r>
              <a:rPr lang="en-US" sz="3600" b="1" dirty="0">
                <a:ln/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Paulist Press</a:t>
            </a:r>
            <a:endParaRPr lang="en-US" sz="4800" b="1" cap="none" spc="0" dirty="0">
              <a:ln/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A2ED4E-801E-4E6E-A5F8-5203A8709F9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642" r="93450">
                        <a14:foregroundMark x1="49345" y1="32000" x2="49345" y2="32000"/>
                        <a14:foregroundMark x1="45852" y1="11750" x2="45852" y2="11750"/>
                        <a14:foregroundMark x1="93450" y1="35750" x2="93450" y2="35750"/>
                        <a14:foregroundMark x1="7642" y1="78500" x2="7642" y2="78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48164" y="2952870"/>
            <a:ext cx="1374378" cy="1200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6F91877-C591-48FE-A859-72C86E5BA0AF}"/>
              </a:ext>
            </a:extLst>
          </p:cNvPr>
          <p:cNvSpPr/>
          <p:nvPr/>
        </p:nvSpPr>
        <p:spPr>
          <a:xfrm>
            <a:off x="0" y="0"/>
            <a:ext cx="12192000" cy="1828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D6D0F3-9E91-4371-9DF9-11ACE49A9729}"/>
              </a:ext>
            </a:extLst>
          </p:cNvPr>
          <p:cNvSpPr/>
          <p:nvPr/>
        </p:nvSpPr>
        <p:spPr>
          <a:xfrm>
            <a:off x="0" y="4216617"/>
            <a:ext cx="12192000" cy="1828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A60315-EC3C-4F11-AFB0-E12B7FF06E93}"/>
              </a:ext>
            </a:extLst>
          </p:cNvPr>
          <p:cNvSpPr/>
          <p:nvPr/>
        </p:nvSpPr>
        <p:spPr>
          <a:xfrm>
            <a:off x="0" y="182880"/>
            <a:ext cx="12192000" cy="113214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07CFC8-14E6-466C-A214-D24A270EEDC3}"/>
              </a:ext>
            </a:extLst>
          </p:cNvPr>
          <p:cNvSpPr/>
          <p:nvPr/>
        </p:nvSpPr>
        <p:spPr>
          <a:xfrm>
            <a:off x="0" y="1291769"/>
            <a:ext cx="12192000" cy="1828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9E6E9F-56E2-4595-9C82-3628DBA65EDE}"/>
              </a:ext>
            </a:extLst>
          </p:cNvPr>
          <p:cNvSpPr/>
          <p:nvPr/>
        </p:nvSpPr>
        <p:spPr>
          <a:xfrm>
            <a:off x="0" y="362770"/>
            <a:ext cx="12192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>
                <a:ln/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A</a:t>
            </a:r>
            <a:r>
              <a:rPr lang="en-US" sz="3200" b="1" dirty="0">
                <a:ln/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NNOUNCING</a:t>
            </a:r>
            <a:r>
              <a:rPr lang="en-US" sz="4800" b="1" dirty="0">
                <a:ln/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 1</a:t>
            </a:r>
            <a:r>
              <a:rPr lang="en-US" sz="4800" b="1" baseline="30000" dirty="0">
                <a:ln/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st</a:t>
            </a:r>
            <a:r>
              <a:rPr lang="en-US" sz="4800" b="1" dirty="0">
                <a:ln/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n-US" sz="3200" b="1" dirty="0">
                <a:ln/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IN THE</a:t>
            </a:r>
            <a:r>
              <a:rPr lang="en-US" sz="4800" b="1" dirty="0">
                <a:ln/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 S</a:t>
            </a:r>
            <a:r>
              <a:rPr lang="en-US" sz="3200" b="1" dirty="0">
                <a:ln/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ERIES</a:t>
            </a:r>
            <a:endParaRPr lang="en-US" sz="6600" b="1" cap="none" spc="0" dirty="0">
              <a:ln/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820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9A2ED4E-801E-4E6E-A5F8-5203A8709F9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642" r="93450">
                        <a14:foregroundMark x1="49345" y1="32000" x2="49345" y2="32000"/>
                        <a14:foregroundMark x1="45852" y1="11750" x2="45852" y2="11750"/>
                        <a14:foregroundMark x1="93450" y1="35750" x2="93450" y2="35750"/>
                        <a14:foregroundMark x1="7642" y1="78500" x2="7642" y2="78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98983" y="2137327"/>
            <a:ext cx="2445573" cy="2135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6F91877-C591-48FE-A859-72C86E5BA0AF}"/>
              </a:ext>
            </a:extLst>
          </p:cNvPr>
          <p:cNvSpPr/>
          <p:nvPr/>
        </p:nvSpPr>
        <p:spPr>
          <a:xfrm>
            <a:off x="0" y="0"/>
            <a:ext cx="12192000" cy="1828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D6D0F3-9E91-4371-9DF9-11ACE49A9729}"/>
              </a:ext>
            </a:extLst>
          </p:cNvPr>
          <p:cNvSpPr/>
          <p:nvPr/>
        </p:nvSpPr>
        <p:spPr>
          <a:xfrm>
            <a:off x="0" y="4776872"/>
            <a:ext cx="12192000" cy="1828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0AC591D1-AB03-40B7-AD55-A8687EB5C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974" y="448934"/>
            <a:ext cx="2228085" cy="3376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66F8AC6-F1ED-49D5-89BF-BDF53DCD66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941" y="298327"/>
            <a:ext cx="1718667" cy="2992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9996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9A2ED4E-801E-4E6E-A5F8-5203A8709F9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642" r="93450">
                        <a14:foregroundMark x1="49345" y1="32000" x2="49345" y2="32000"/>
                        <a14:foregroundMark x1="45852" y1="11750" x2="45852" y2="11750"/>
                        <a14:foregroundMark x1="93450" y1="35750" x2="93450" y2="35750"/>
                        <a14:foregroundMark x1="7642" y1="78500" x2="7642" y2="78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98983" y="2137327"/>
            <a:ext cx="2445573" cy="2135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6F91877-C591-48FE-A859-72C86E5BA0AF}"/>
              </a:ext>
            </a:extLst>
          </p:cNvPr>
          <p:cNvSpPr/>
          <p:nvPr/>
        </p:nvSpPr>
        <p:spPr>
          <a:xfrm>
            <a:off x="0" y="0"/>
            <a:ext cx="12192000" cy="1828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D6D0F3-9E91-4371-9DF9-11ACE49A9729}"/>
              </a:ext>
            </a:extLst>
          </p:cNvPr>
          <p:cNvSpPr/>
          <p:nvPr/>
        </p:nvSpPr>
        <p:spPr>
          <a:xfrm>
            <a:off x="0" y="4776872"/>
            <a:ext cx="12192000" cy="1828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66F8AC6-F1ED-49D5-89BF-BDF53DCD66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941" y="298327"/>
            <a:ext cx="1718667" cy="2992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5B1BAA8-EC79-4C9E-A24D-7E966C32A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943" y="365605"/>
            <a:ext cx="2521880" cy="3749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98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37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tarker</dc:creator>
  <cp:lastModifiedBy>lisa tarker</cp:lastModifiedBy>
  <cp:revision>8</cp:revision>
  <dcterms:created xsi:type="dcterms:W3CDTF">2020-06-09T15:21:41Z</dcterms:created>
  <dcterms:modified xsi:type="dcterms:W3CDTF">2020-09-30T20:37:10Z</dcterms:modified>
</cp:coreProperties>
</file>