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60" r:id="rId6"/>
    <p:sldId id="263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241E-0551-41E2-9127-EC0BD4DB1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0EDF9-5B10-477F-A960-2A6BB9814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05CC7-8FE9-475C-A759-23E91BDD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756B-3A6E-456D-A300-561E61F1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B5C-7B7F-446E-B26B-01449973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ABEE-3489-40B0-A060-B9124486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8487F-72A2-4791-B218-0D99597B7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C48B9-CCE8-4C47-B02C-A8D66743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B6FC-69A3-43F9-B76A-F00F1AC1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CC9C-F27F-4A77-B1B8-EDE0C5EB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B3394-EE08-4197-9660-6554B368D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5396B-0276-41D2-BFAA-3FA99A309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A04C0-CA59-449C-BC80-A4C8F115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DB042-81DB-4CBD-A654-1CA8A526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3ED01-A700-46B2-B3B3-14386D0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66D0-EEF9-473A-A107-5AA511AC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2AF6-6129-417C-849E-A8681E40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88F1B-62EC-43BB-BF0F-FB50A76D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86EA-0401-47EF-B19B-22BC2BED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3035-4C5B-40B6-ABC9-0C8F808B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CC81-2798-4ECA-9950-52EC889B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AC86-7378-4EB7-A870-BCC6AAF5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759C-B639-48B5-AE77-9216F10A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37BC-B40D-4FC2-8E36-6C8E32DE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E380-564B-4008-AD2F-E46E1B39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E739-CDE2-4A9E-A52E-187555F9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A661-4D0C-4D1F-AE1D-1FA7BEE2F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43827-038C-4730-BC83-F28C21D5D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C09E0-DAC0-4CFA-BE82-38738DBE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9408D-D2F6-4186-AF6E-84CC3BA5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10588-6ED5-45AC-B3F6-5F8F8CAD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9DD9-B434-478E-AE58-A72E019C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7F602-910B-4632-8EB8-B74F9911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52E2D-F36D-4CE9-B07F-E34D803CA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FFEA9-1B88-4F3A-ADD7-6BECA7C49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3B7B7-C77E-4806-A4FC-381334FC6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AD804-B18D-4B0B-94B9-0C650971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9B8CD-6AE3-4062-9CF9-045F53B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967B0-747E-4A3E-A3F5-3DDC33C7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BAB7-0BE7-45D0-8C2C-337FFACD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E0CB8-9A29-4C6F-B198-5BCEF1BC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9327D-0B19-4FAB-A0AF-008F2D01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93C31-4185-4507-A521-64CBEC5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50716-6098-4C6A-BFEA-199AFCE6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84453-F320-411A-ACC2-EC1A9F2D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13F85-DCCC-4090-BDCF-BEE9B578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2FFC-885B-4CFB-948C-CC3C815F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2E34-7EFF-4C18-A6C0-9E4AD53A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B5E3-D509-4EB2-8709-DBAC70BB8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9F4E8-BB05-40F3-8CD0-853D67B9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B1548-2AA1-4528-AC81-ECA7194B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B6213-DB21-466A-A9FA-B8DEA860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B961-A91E-4F37-9E09-CDC5F2A7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10D13-A0B1-407D-AD37-8CE83E81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A3E33-6195-44E3-932C-DDBD6C8E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570B8-A9A1-4375-B2A6-8AE96BEC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FB2F6-3549-465D-8EA8-90FB1A95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A93DA-FEF6-47BB-93B3-843A767F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71E45-23E9-4804-B2E1-2FFF1051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F4FD-08E6-4CE8-A909-DED495F6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3680-942D-405B-AED1-65695AB8F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6548-0878-403C-BB2C-639E8422C0C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E1A5-980D-47F6-8E58-07E68F05F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C568-1C4C-4625-87C7-8390CA9AF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4780-CD89-4E54-8181-792256EF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7282D-E020-4FB5-9BE2-90E0BB74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8" y="277355"/>
            <a:ext cx="4846847" cy="6303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236C9-79AD-4E9E-9988-A1AD84A1D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19" y="321129"/>
            <a:ext cx="47529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21F42-8436-4F77-B342-AA024584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0" y="175260"/>
            <a:ext cx="5046617" cy="650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B1839-2493-4F04-800F-79B0CCD9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54" y="142059"/>
            <a:ext cx="5046617" cy="65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4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5E1470-58D6-4A7F-90CE-71610E28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07" y="262992"/>
            <a:ext cx="4907916" cy="6332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D8A13-B343-4F6C-9366-04CBFADAA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30" y="262992"/>
            <a:ext cx="4884466" cy="6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FE210-5C5D-4888-A589-A89E5C0D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9" y="190500"/>
            <a:ext cx="5018439" cy="647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B0151-AA06-49F8-9410-BA5E8664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64" y="190500"/>
            <a:ext cx="500457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A9A11-CC11-4198-B2DC-475A1AD5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5" y="228600"/>
            <a:ext cx="4941253" cy="6425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5177D-CF5D-4B90-9A00-C80C2981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46" y="228600"/>
            <a:ext cx="47910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15193-BF90-456C-A5C8-23CA7169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98" y="198120"/>
            <a:ext cx="4993179" cy="6461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E9775-6F04-494D-96D4-05241C9F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64" y="198119"/>
            <a:ext cx="4918537" cy="64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FF3ED-0989-4376-ABBE-A955A178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28" y="148856"/>
            <a:ext cx="5053420" cy="6560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F1E74-4E85-4D16-B09F-B3966D89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31" y="323850"/>
            <a:ext cx="47910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13AF3-2765-4888-A788-AE5A7576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689" y="215310"/>
            <a:ext cx="4972589" cy="6427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76AF8-8252-4EA1-A084-67B45ACC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10" y="328611"/>
            <a:ext cx="48006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2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Edgin</dc:creator>
  <cp:lastModifiedBy>Allyson Peters</cp:lastModifiedBy>
  <cp:revision>15</cp:revision>
  <dcterms:created xsi:type="dcterms:W3CDTF">2021-07-28T01:03:56Z</dcterms:created>
  <dcterms:modified xsi:type="dcterms:W3CDTF">2021-07-28T13:47:08Z</dcterms:modified>
</cp:coreProperties>
</file>