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77" r:id="rId6"/>
    <p:sldId id="273" r:id="rId7"/>
    <p:sldId id="274" r:id="rId8"/>
    <p:sldId id="275" r:id="rId9"/>
    <p:sldId id="276" r:id="rId10"/>
    <p:sldId id="260" r:id="rId11"/>
    <p:sldId id="269" r:id="rId12"/>
    <p:sldId id="268" r:id="rId13"/>
    <p:sldId id="261" r:id="rId14"/>
    <p:sldId id="262" r:id="rId15"/>
    <p:sldId id="263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7441D-326B-408A-826D-24E3D1F2D344}" v="1" dt="2026-05-15T15:23:1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raham" userId="3d34be3f-671c-4740-8d20-d07ffa4eba7b" providerId="ADAL" clId="{502AF6D1-CDCE-4877-98F0-28D023BEE98D}"/>
    <pc:docChg chg="undo custSel addSld delSld modSld sldOrd">
      <pc:chgData name="David Graham" userId="3d34be3f-671c-4740-8d20-d07ffa4eba7b" providerId="ADAL" clId="{502AF6D1-CDCE-4877-98F0-28D023BEE98D}" dt="2026-05-15T15:23:22.059" v="3335" actId="47"/>
      <pc:docMkLst>
        <pc:docMk/>
      </pc:docMkLst>
      <pc:sldChg chg="addSp modSp mod">
        <pc:chgData name="David Graham" userId="3d34be3f-671c-4740-8d20-d07ffa4eba7b" providerId="ADAL" clId="{502AF6D1-CDCE-4877-98F0-28D023BEE98D}" dt="2026-05-15T15:13:56.832" v="3299" actId="1076"/>
        <pc:sldMkLst>
          <pc:docMk/>
          <pc:sldMk cId="1732122410" sldId="256"/>
        </pc:sldMkLst>
        <pc:spChg chg="mod">
          <ac:chgData name="David Graham" userId="3d34be3f-671c-4740-8d20-d07ffa4eba7b" providerId="ADAL" clId="{502AF6D1-CDCE-4877-98F0-28D023BEE98D}" dt="2026-05-15T15:13:56.832" v="3299" actId="1076"/>
          <ac:spMkLst>
            <pc:docMk/>
            <pc:sldMk cId="1732122410" sldId="256"/>
            <ac:spMk id="2" creationId="{71273570-886D-00C5-B84A-74DD32F57FCB}"/>
          </ac:spMkLst>
        </pc:spChg>
        <pc:spChg chg="mod">
          <ac:chgData name="David Graham" userId="3d34be3f-671c-4740-8d20-d07ffa4eba7b" providerId="ADAL" clId="{502AF6D1-CDCE-4877-98F0-28D023BEE98D}" dt="2026-04-30T15:38:10.213" v="2369" actId="14100"/>
          <ac:spMkLst>
            <pc:docMk/>
            <pc:sldMk cId="1732122410" sldId="256"/>
            <ac:spMk id="3" creationId="{FFCFF869-6C02-59D5-0B05-AB6E51C19454}"/>
          </ac:spMkLst>
        </pc:spChg>
        <pc:picChg chg="add mod">
          <ac:chgData name="David Graham" userId="3d34be3f-671c-4740-8d20-d07ffa4eba7b" providerId="ADAL" clId="{502AF6D1-CDCE-4877-98F0-28D023BEE98D}" dt="2026-04-30T15:40:02.575" v="2375" actId="1076"/>
          <ac:picMkLst>
            <pc:docMk/>
            <pc:sldMk cId="1732122410" sldId="256"/>
            <ac:picMk id="4" creationId="{2585E3A8-40CC-47C5-69AE-59BEE8BBC9C1}"/>
          </ac:picMkLst>
        </pc:picChg>
        <pc:picChg chg="add mod">
          <ac:chgData name="David Graham" userId="3d34be3f-671c-4740-8d20-d07ffa4eba7b" providerId="ADAL" clId="{502AF6D1-CDCE-4877-98F0-28D023BEE98D}" dt="2026-04-30T15:40:00.611" v="2373" actId="1076"/>
          <ac:picMkLst>
            <pc:docMk/>
            <pc:sldMk cId="1732122410" sldId="256"/>
            <ac:picMk id="6" creationId="{34D0A9F9-B059-1E06-CAA2-D745C3AF4F6A}"/>
          </ac:picMkLst>
        </pc:picChg>
        <pc:picChg chg="add mod">
          <ac:chgData name="David Graham" userId="3d34be3f-671c-4740-8d20-d07ffa4eba7b" providerId="ADAL" clId="{502AF6D1-CDCE-4877-98F0-28D023BEE98D}" dt="2026-04-30T15:40:02.062" v="2374" actId="1076"/>
          <ac:picMkLst>
            <pc:docMk/>
            <pc:sldMk cId="1732122410" sldId="256"/>
            <ac:picMk id="8" creationId="{4696CBBD-7BAA-35BD-D773-110EF06D4869}"/>
          </ac:picMkLst>
        </pc:picChg>
      </pc:sldChg>
      <pc:sldChg chg="addSp modSp mod">
        <pc:chgData name="David Graham" userId="3d34be3f-671c-4740-8d20-d07ffa4eba7b" providerId="ADAL" clId="{502AF6D1-CDCE-4877-98F0-28D023BEE98D}" dt="2026-05-11T15:12:24.575" v="3099" actId="20577"/>
        <pc:sldMkLst>
          <pc:docMk/>
          <pc:sldMk cId="4187979691" sldId="257"/>
        </pc:sldMkLst>
        <pc:spChg chg="mod">
          <ac:chgData name="David Graham" userId="3d34be3f-671c-4740-8d20-d07ffa4eba7b" providerId="ADAL" clId="{502AF6D1-CDCE-4877-98F0-28D023BEE98D}" dt="2026-05-11T15:12:24.575" v="3099" actId="20577"/>
          <ac:spMkLst>
            <pc:docMk/>
            <pc:sldMk cId="4187979691" sldId="257"/>
            <ac:spMk id="2" creationId="{26F40CBF-4425-1B4D-2A8C-57B7F199CF98}"/>
          </ac:spMkLst>
        </pc:spChg>
        <pc:picChg chg="add mod">
          <ac:chgData name="David Graham" userId="3d34be3f-671c-4740-8d20-d07ffa4eba7b" providerId="ADAL" clId="{502AF6D1-CDCE-4877-98F0-28D023BEE98D}" dt="2026-05-11T13:33:33.812" v="2927" actId="1076"/>
          <ac:picMkLst>
            <pc:docMk/>
            <pc:sldMk cId="4187979691" sldId="257"/>
            <ac:picMk id="4" creationId="{D5DCE9C2-90DD-B123-DE45-5A19D870EA1E}"/>
          </ac:picMkLst>
        </pc:picChg>
      </pc:sldChg>
      <pc:sldChg chg="modSp mod">
        <pc:chgData name="David Graham" userId="3d34be3f-671c-4740-8d20-d07ffa4eba7b" providerId="ADAL" clId="{502AF6D1-CDCE-4877-98F0-28D023BEE98D}" dt="2026-05-15T15:22:18.168" v="3332" actId="20577"/>
        <pc:sldMkLst>
          <pc:docMk/>
          <pc:sldMk cId="610243412" sldId="258"/>
        </pc:sldMkLst>
        <pc:spChg chg="mod">
          <ac:chgData name="David Graham" userId="3d34be3f-671c-4740-8d20-d07ffa4eba7b" providerId="ADAL" clId="{502AF6D1-CDCE-4877-98F0-28D023BEE98D}" dt="2026-05-15T15:22:18.168" v="3332" actId="20577"/>
          <ac:spMkLst>
            <pc:docMk/>
            <pc:sldMk cId="610243412" sldId="258"/>
            <ac:spMk id="2" creationId="{2B39C3DD-C149-7B09-2ECF-47885CDB65A2}"/>
          </ac:spMkLst>
        </pc:spChg>
      </pc:sldChg>
      <pc:sldChg chg="addSp delSp modSp mod delDesignElem">
        <pc:chgData name="David Graham" userId="3d34be3f-671c-4740-8d20-d07ffa4eba7b" providerId="ADAL" clId="{502AF6D1-CDCE-4877-98F0-28D023BEE98D}" dt="2026-04-21T20:35:17.948" v="2030"/>
        <pc:sldMkLst>
          <pc:docMk/>
          <pc:sldMk cId="234704422" sldId="260"/>
        </pc:sldMkLst>
        <pc:spChg chg="mod">
          <ac:chgData name="David Graham" userId="3d34be3f-671c-4740-8d20-d07ffa4eba7b" providerId="ADAL" clId="{502AF6D1-CDCE-4877-98F0-28D023BEE98D}" dt="2026-04-21T20:28:16.939" v="1983" actId="1076"/>
          <ac:spMkLst>
            <pc:docMk/>
            <pc:sldMk cId="234704422" sldId="260"/>
            <ac:spMk id="2" creationId="{AB42B51F-7D39-E3E1-1CF3-4342DF119C76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234704422" sldId="260"/>
            <ac:spMk id="8" creationId="{7D379150-F6B4-45C8-BE10-6B278AD400EB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234704422" sldId="260"/>
            <ac:spMk id="10" creationId="{5FFCF544-A370-4A5D-A95F-CA6E0E7191E6}"/>
          </ac:spMkLst>
        </pc:spChg>
        <pc:cxnChg chg="add del">
          <ac:chgData name="David Graham" userId="3d34be3f-671c-4740-8d20-d07ffa4eba7b" providerId="ADAL" clId="{502AF6D1-CDCE-4877-98F0-28D023BEE98D}" dt="2026-04-21T20:35:17.948" v="2030"/>
          <ac:cxnSpMkLst>
            <pc:docMk/>
            <pc:sldMk cId="234704422" sldId="260"/>
            <ac:cxnSpMk id="12" creationId="{6EEB3B97-A638-498B-8083-54191CE71E01}"/>
          </ac:cxnSpMkLst>
        </pc:cxnChg>
      </pc:sldChg>
      <pc:sldChg chg="addSp delSp modSp mod">
        <pc:chgData name="David Graham" userId="3d34be3f-671c-4740-8d20-d07ffa4eba7b" providerId="ADAL" clId="{502AF6D1-CDCE-4877-98F0-28D023BEE98D}" dt="2026-04-21T16:40:27.580" v="1484" actId="20577"/>
        <pc:sldMkLst>
          <pc:docMk/>
          <pc:sldMk cId="3778811597" sldId="261"/>
        </pc:sldMkLst>
        <pc:graphicFrameChg chg="add mod modGraphic">
          <ac:chgData name="David Graham" userId="3d34be3f-671c-4740-8d20-d07ffa4eba7b" providerId="ADAL" clId="{502AF6D1-CDCE-4877-98F0-28D023BEE98D}" dt="2026-04-21T16:40:27.580" v="1484" actId="20577"/>
          <ac:graphicFrameMkLst>
            <pc:docMk/>
            <pc:sldMk cId="3778811597" sldId="261"/>
            <ac:graphicFrameMk id="8" creationId="{D16B206F-9085-98C2-073B-DEE3BBFA8F54}"/>
          </ac:graphicFrameMkLst>
        </pc:graphicFrameChg>
      </pc:sldChg>
      <pc:sldChg chg="addSp modSp mod">
        <pc:chgData name="David Graham" userId="3d34be3f-671c-4740-8d20-d07ffa4eba7b" providerId="ADAL" clId="{502AF6D1-CDCE-4877-98F0-28D023BEE98D}" dt="2026-04-21T20:29:02.760" v="1985" actId="1076"/>
        <pc:sldMkLst>
          <pc:docMk/>
          <pc:sldMk cId="2016014413" sldId="262"/>
        </pc:sldMkLst>
        <pc:spChg chg="mod">
          <ac:chgData name="David Graham" userId="3d34be3f-671c-4740-8d20-d07ffa4eba7b" providerId="ADAL" clId="{502AF6D1-CDCE-4877-98F0-28D023BEE98D}" dt="2026-04-21T20:28:47.009" v="1984" actId="255"/>
          <ac:spMkLst>
            <pc:docMk/>
            <pc:sldMk cId="2016014413" sldId="262"/>
            <ac:spMk id="2" creationId="{0AC7CA1D-CC85-504E-1F35-DA7D342FF863}"/>
          </ac:spMkLst>
        </pc:spChg>
        <pc:picChg chg="add mod">
          <ac:chgData name="David Graham" userId="3d34be3f-671c-4740-8d20-d07ffa4eba7b" providerId="ADAL" clId="{502AF6D1-CDCE-4877-98F0-28D023BEE98D}" dt="2026-04-21T16:36:22.626" v="1457" actId="1076"/>
          <ac:picMkLst>
            <pc:docMk/>
            <pc:sldMk cId="2016014413" sldId="262"/>
            <ac:picMk id="5" creationId="{E51E0CF5-96E4-27DF-03F3-0FD88E5BC345}"/>
          </ac:picMkLst>
        </pc:picChg>
        <pc:picChg chg="add mod">
          <ac:chgData name="David Graham" userId="3d34be3f-671c-4740-8d20-d07ffa4eba7b" providerId="ADAL" clId="{502AF6D1-CDCE-4877-98F0-28D023BEE98D}" dt="2026-04-21T16:36:42.768" v="1461" actId="1076"/>
          <ac:picMkLst>
            <pc:docMk/>
            <pc:sldMk cId="2016014413" sldId="262"/>
            <ac:picMk id="7" creationId="{DE5D8031-525A-8622-35DD-12091102FAD6}"/>
          </ac:picMkLst>
        </pc:picChg>
        <pc:picChg chg="add mod">
          <ac:chgData name="David Graham" userId="3d34be3f-671c-4740-8d20-d07ffa4eba7b" providerId="ADAL" clId="{502AF6D1-CDCE-4877-98F0-28D023BEE98D}" dt="2026-04-21T20:29:02.760" v="1985" actId="1076"/>
          <ac:picMkLst>
            <pc:docMk/>
            <pc:sldMk cId="2016014413" sldId="262"/>
            <ac:picMk id="9" creationId="{788AB238-8A28-A90A-0EA2-A521952CDDC8}"/>
          </ac:picMkLst>
        </pc:picChg>
      </pc:sldChg>
      <pc:sldChg chg="addSp delSp modSp mod setBg delDesignElem">
        <pc:chgData name="David Graham" userId="3d34be3f-671c-4740-8d20-d07ffa4eba7b" providerId="ADAL" clId="{502AF6D1-CDCE-4877-98F0-28D023BEE98D}" dt="2026-04-21T20:35:17.948" v="2030"/>
        <pc:sldMkLst>
          <pc:docMk/>
          <pc:sldMk cId="3876837618" sldId="263"/>
        </pc:sldMkLst>
        <pc:spChg chg="mod ord">
          <ac:chgData name="David Graham" userId="3d34be3f-671c-4740-8d20-d07ffa4eba7b" providerId="ADAL" clId="{502AF6D1-CDCE-4877-98F0-28D023BEE98D}" dt="2026-04-21T16:57:18.115" v="1534" actId="1076"/>
          <ac:spMkLst>
            <pc:docMk/>
            <pc:sldMk cId="3876837618" sldId="263"/>
            <ac:spMk id="2" creationId="{398257AA-DBC2-2E64-47D6-B69D561DB6C3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3876837618" sldId="263"/>
            <ac:spMk id="9" creationId="{4E4490D0-3672-446A-AC12-B4830333BDDD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3876837618" sldId="263"/>
            <ac:spMk id="11" creationId="{39CB82C2-DF65-4EC1-8280-F201D50F570B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3876837618" sldId="263"/>
            <ac:spMk id="15" creationId="{5A1B47C8-47A0-4A88-8830-6DEA3B5DE392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3876837618" sldId="263"/>
            <ac:spMk id="17" creationId="{984BBFDD-E720-4805-A9C8-129FBBF6DD70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3876837618" sldId="263"/>
            <ac:spMk id="19" creationId="{5AC4BE46-4A77-42FE-9D15-065CDB2F847C}"/>
          </ac:spMkLst>
        </pc:spChg>
        <pc:picChg chg="add mod">
          <ac:chgData name="David Graham" userId="3d34be3f-671c-4740-8d20-d07ffa4eba7b" providerId="ADAL" clId="{502AF6D1-CDCE-4877-98F0-28D023BEE98D}" dt="2026-04-21T16:47:43.052" v="1490" actId="14100"/>
          <ac:picMkLst>
            <pc:docMk/>
            <pc:sldMk cId="3876837618" sldId="263"/>
            <ac:picMk id="4" creationId="{87B9DE50-A0DF-1FF4-C6C0-86AF795E82AF}"/>
          </ac:picMkLst>
        </pc:picChg>
        <pc:cxnChg chg="add del">
          <ac:chgData name="David Graham" userId="3d34be3f-671c-4740-8d20-d07ffa4eba7b" providerId="ADAL" clId="{502AF6D1-CDCE-4877-98F0-28D023BEE98D}" dt="2026-04-21T20:35:17.948" v="2030"/>
          <ac:cxnSpMkLst>
            <pc:docMk/>
            <pc:sldMk cId="3876837618" sldId="263"/>
            <ac:cxnSpMk id="13" creationId="{7E1D4427-852B-4B37-8E76-0E9F1810BA2A}"/>
          </ac:cxnSpMkLst>
        </pc:cxnChg>
      </pc:sldChg>
      <pc:sldChg chg="addSp delSp del delDesignElem">
        <pc:chgData name="David Graham" userId="3d34be3f-671c-4740-8d20-d07ffa4eba7b" providerId="ADAL" clId="{502AF6D1-CDCE-4877-98F0-28D023BEE98D}" dt="2026-05-15T15:23:22.059" v="3335" actId="47"/>
        <pc:sldMkLst>
          <pc:docMk/>
          <pc:sldMk cId="536312213" sldId="264"/>
        </pc:sldMkLst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536312213" sldId="264"/>
            <ac:spMk id="8" creationId="{41497DE5-0939-4D1D-9350-0C5E1B209C68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536312213" sldId="264"/>
            <ac:spMk id="10" creationId="{5CCC70ED-6C63-4537-B7EB-51990D6C0A6F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536312213" sldId="264"/>
            <ac:spMk id="12" creationId="{B76E24C1-2968-40DC-A36E-F6B85F0F0752}"/>
          </ac:spMkLst>
        </pc:spChg>
      </pc:sldChg>
      <pc:sldChg chg="modSp add mod ord">
        <pc:chgData name="David Graham" userId="3d34be3f-671c-4740-8d20-d07ffa4eba7b" providerId="ADAL" clId="{502AF6D1-CDCE-4877-98F0-28D023BEE98D}" dt="2026-04-21T20:37:33.834" v="2035" actId="1076"/>
        <pc:sldMkLst>
          <pc:docMk/>
          <pc:sldMk cId="0" sldId="268"/>
        </pc:sldMkLst>
        <pc:spChg chg="mod">
          <ac:chgData name="David Graham" userId="3d34be3f-671c-4740-8d20-d07ffa4eba7b" providerId="ADAL" clId="{502AF6D1-CDCE-4877-98F0-28D023BEE98D}" dt="2026-04-21T20:37:33.834" v="2035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David Graham" userId="3d34be3f-671c-4740-8d20-d07ffa4eba7b" providerId="ADAL" clId="{502AF6D1-CDCE-4877-98F0-28D023BEE98D}" dt="2026-04-21T20:34:58.881" v="2022" actId="1076"/>
          <ac:spMkLst>
            <pc:docMk/>
            <pc:sldMk cId="0" sldId="268"/>
            <ac:spMk id="3" creationId="{00000000-0000-0000-0000-000000000000}"/>
          </ac:spMkLst>
        </pc:spChg>
      </pc:sldChg>
      <pc:sldChg chg="addSp delSp modSp new mod ord setBg delDesignElem">
        <pc:chgData name="David Graham" userId="3d34be3f-671c-4740-8d20-d07ffa4eba7b" providerId="ADAL" clId="{502AF6D1-CDCE-4877-98F0-28D023BEE98D}" dt="2026-04-21T20:36:14.451" v="2034" actId="20577"/>
        <pc:sldMkLst>
          <pc:docMk/>
          <pc:sldMk cId="3546871139" sldId="269"/>
        </pc:sldMkLst>
        <pc:spChg chg="mod">
          <ac:chgData name="David Graham" userId="3d34be3f-671c-4740-8d20-d07ffa4eba7b" providerId="ADAL" clId="{502AF6D1-CDCE-4877-98F0-28D023BEE98D}" dt="2026-04-21T17:34:52.629" v="1940" actId="26606"/>
          <ac:spMkLst>
            <pc:docMk/>
            <pc:sldMk cId="3546871139" sldId="269"/>
            <ac:spMk id="2" creationId="{B7AF68D8-AB0E-83AD-1CAB-99848E721A47}"/>
          </ac:spMkLst>
        </pc:spChg>
        <pc:spChg chg="mod">
          <ac:chgData name="David Graham" userId="3d34be3f-671c-4740-8d20-d07ffa4eba7b" providerId="ADAL" clId="{502AF6D1-CDCE-4877-98F0-28D023BEE98D}" dt="2026-04-21T20:36:14.451" v="2034" actId="20577"/>
          <ac:spMkLst>
            <pc:docMk/>
            <pc:sldMk cId="3546871139" sldId="269"/>
            <ac:spMk id="3" creationId="{1EC3847E-7E6C-5F99-DB81-B9CF6679AA1A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3546871139" sldId="269"/>
            <ac:spMk id="5" creationId="{3741B58E-3B65-4A01-A276-975AB2CF8A08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3546871139" sldId="269"/>
            <ac:spMk id="6" creationId="{7AAC67C3-831B-4AB1-A259-DFB839CAFAFC}"/>
          </ac:spMkLst>
        </pc:spChg>
        <pc:spChg chg="add del">
          <ac:chgData name="David Graham" userId="3d34be3f-671c-4740-8d20-d07ffa4eba7b" providerId="ADAL" clId="{502AF6D1-CDCE-4877-98F0-28D023BEE98D}" dt="2026-04-21T20:35:17.948" v="2030"/>
          <ac:spMkLst>
            <pc:docMk/>
            <pc:sldMk cId="3546871139" sldId="269"/>
            <ac:spMk id="7" creationId="{054B3F04-9EAC-45C0-B3CE-0387EEA10A0C}"/>
          </ac:spMkLst>
        </pc:spChg>
      </pc:sldChg>
      <pc:sldChg chg="addSp modSp new mod ord">
        <pc:chgData name="David Graham" userId="3d34be3f-671c-4740-8d20-d07ffa4eba7b" providerId="ADAL" clId="{502AF6D1-CDCE-4877-98F0-28D023BEE98D}" dt="2026-04-21T17:37:38.375" v="1958" actId="1076"/>
        <pc:sldMkLst>
          <pc:docMk/>
          <pc:sldMk cId="193851271" sldId="270"/>
        </pc:sldMkLst>
        <pc:spChg chg="mod">
          <ac:chgData name="David Graham" userId="3d34be3f-671c-4740-8d20-d07ffa4eba7b" providerId="ADAL" clId="{502AF6D1-CDCE-4877-98F0-28D023BEE98D}" dt="2026-04-21T17:36:09.237" v="1951" actId="1076"/>
          <ac:spMkLst>
            <pc:docMk/>
            <pc:sldMk cId="193851271" sldId="270"/>
            <ac:spMk id="2" creationId="{5F8D5740-E974-DD43-AA64-D8E30C0E3F12}"/>
          </ac:spMkLst>
        </pc:spChg>
        <pc:spChg chg="mod">
          <ac:chgData name="David Graham" userId="3d34be3f-671c-4740-8d20-d07ffa4eba7b" providerId="ADAL" clId="{502AF6D1-CDCE-4877-98F0-28D023BEE98D}" dt="2026-04-21T17:36:01.524" v="1949" actId="1076"/>
          <ac:spMkLst>
            <pc:docMk/>
            <pc:sldMk cId="193851271" sldId="270"/>
            <ac:spMk id="3" creationId="{3B91593F-ACE5-3FB8-8A76-7952FC60FCBB}"/>
          </ac:spMkLst>
        </pc:spChg>
        <pc:picChg chg="add mod">
          <ac:chgData name="David Graham" userId="3d34be3f-671c-4740-8d20-d07ffa4eba7b" providerId="ADAL" clId="{502AF6D1-CDCE-4877-98F0-28D023BEE98D}" dt="2026-04-21T17:37:13.816" v="1955" actId="1076"/>
          <ac:picMkLst>
            <pc:docMk/>
            <pc:sldMk cId="193851271" sldId="270"/>
            <ac:picMk id="5" creationId="{AC8245F0-D049-0D44-BB13-79C24F5F9EB6}"/>
          </ac:picMkLst>
        </pc:picChg>
        <pc:picChg chg="add mod">
          <ac:chgData name="David Graham" userId="3d34be3f-671c-4740-8d20-d07ffa4eba7b" providerId="ADAL" clId="{502AF6D1-CDCE-4877-98F0-28D023BEE98D}" dt="2026-04-21T17:36:50.331" v="1952" actId="1076"/>
          <ac:picMkLst>
            <pc:docMk/>
            <pc:sldMk cId="193851271" sldId="270"/>
            <ac:picMk id="7" creationId="{EE33C483-4348-0925-9B65-CD633CCD808A}"/>
          </ac:picMkLst>
        </pc:picChg>
        <pc:picChg chg="add mod">
          <ac:chgData name="David Graham" userId="3d34be3f-671c-4740-8d20-d07ffa4eba7b" providerId="ADAL" clId="{502AF6D1-CDCE-4877-98F0-28D023BEE98D}" dt="2026-04-21T17:37:07.854" v="1954" actId="1076"/>
          <ac:picMkLst>
            <pc:docMk/>
            <pc:sldMk cId="193851271" sldId="270"/>
            <ac:picMk id="9" creationId="{DE6DC953-5C9A-7BB1-6C80-73403A918EF6}"/>
          </ac:picMkLst>
        </pc:picChg>
        <pc:picChg chg="add mod">
          <ac:chgData name="David Graham" userId="3d34be3f-671c-4740-8d20-d07ffa4eba7b" providerId="ADAL" clId="{502AF6D1-CDCE-4877-98F0-28D023BEE98D}" dt="2026-04-21T17:37:01.859" v="1953" actId="1076"/>
          <ac:picMkLst>
            <pc:docMk/>
            <pc:sldMk cId="193851271" sldId="270"/>
            <ac:picMk id="11" creationId="{1B4B8A5B-E0CC-1D44-F591-768B135A6CFB}"/>
          </ac:picMkLst>
        </pc:picChg>
        <pc:picChg chg="add mod">
          <ac:chgData name="David Graham" userId="3d34be3f-671c-4740-8d20-d07ffa4eba7b" providerId="ADAL" clId="{502AF6D1-CDCE-4877-98F0-28D023BEE98D}" dt="2026-04-21T17:37:29.349" v="1957" actId="1076"/>
          <ac:picMkLst>
            <pc:docMk/>
            <pc:sldMk cId="193851271" sldId="270"/>
            <ac:picMk id="13" creationId="{F1A4D90F-FCF2-CF14-A986-E846B53D5A84}"/>
          </ac:picMkLst>
        </pc:picChg>
        <pc:picChg chg="add mod">
          <ac:chgData name="David Graham" userId="3d34be3f-671c-4740-8d20-d07ffa4eba7b" providerId="ADAL" clId="{502AF6D1-CDCE-4877-98F0-28D023BEE98D}" dt="2026-04-21T17:37:21.364" v="1956" actId="1076"/>
          <ac:picMkLst>
            <pc:docMk/>
            <pc:sldMk cId="193851271" sldId="270"/>
            <ac:picMk id="15" creationId="{A3AAC8F6-09C5-CDF4-C2C0-711805C5CD4D}"/>
          </ac:picMkLst>
        </pc:picChg>
        <pc:picChg chg="add mod">
          <ac:chgData name="David Graham" userId="3d34be3f-671c-4740-8d20-d07ffa4eba7b" providerId="ADAL" clId="{502AF6D1-CDCE-4877-98F0-28D023BEE98D}" dt="2026-04-21T17:37:38.375" v="1958" actId="1076"/>
          <ac:picMkLst>
            <pc:docMk/>
            <pc:sldMk cId="193851271" sldId="270"/>
            <ac:picMk id="17" creationId="{6D5B1CD6-9BF7-94B2-C5C1-B5723B1A8099}"/>
          </ac:picMkLst>
        </pc:picChg>
      </pc:sldChg>
      <pc:sldChg chg="addSp delSp modSp new mod">
        <pc:chgData name="David Graham" userId="3d34be3f-671c-4740-8d20-d07ffa4eba7b" providerId="ADAL" clId="{502AF6D1-CDCE-4877-98F0-28D023BEE98D}" dt="2026-04-21T20:33:32.232" v="2012" actId="14100"/>
        <pc:sldMkLst>
          <pc:docMk/>
          <pc:sldMk cId="3060453515" sldId="271"/>
        </pc:sldMkLst>
        <pc:graphicFrameChg chg="add mod">
          <ac:chgData name="David Graham" userId="3d34be3f-671c-4740-8d20-d07ffa4eba7b" providerId="ADAL" clId="{502AF6D1-CDCE-4877-98F0-28D023BEE98D}" dt="2026-04-21T20:33:32.232" v="2012" actId="14100"/>
          <ac:graphicFrameMkLst>
            <pc:docMk/>
            <pc:sldMk cId="3060453515" sldId="271"/>
            <ac:graphicFrameMk id="4" creationId="{5EECAD67-B59E-8AD6-6019-8CC3218255EA}"/>
          </ac:graphicFrameMkLst>
        </pc:graphicFrameChg>
      </pc:sldChg>
      <pc:sldChg chg="addSp delSp modSp new mod ord setBg">
        <pc:chgData name="David Graham" userId="3d34be3f-671c-4740-8d20-d07ffa4eba7b" providerId="ADAL" clId="{502AF6D1-CDCE-4877-98F0-28D023BEE98D}" dt="2026-05-11T15:16:22.725" v="3279" actId="1076"/>
        <pc:sldMkLst>
          <pc:docMk/>
          <pc:sldMk cId="921799020" sldId="272"/>
        </pc:sldMkLst>
        <pc:spChg chg="add mod">
          <ac:chgData name="David Graham" userId="3d34be3f-671c-4740-8d20-d07ffa4eba7b" providerId="ADAL" clId="{502AF6D1-CDCE-4877-98F0-28D023BEE98D}" dt="2026-05-11T15:16:22.725" v="3279" actId="1076"/>
          <ac:spMkLst>
            <pc:docMk/>
            <pc:sldMk cId="921799020" sldId="272"/>
            <ac:spMk id="2" creationId="{17B4F06A-DE3E-B540-A206-5DCCD1015BE5}"/>
          </ac:spMkLst>
        </pc:spChg>
        <pc:spChg chg="add mod">
          <ac:chgData name="David Graham" userId="3d34be3f-671c-4740-8d20-d07ffa4eba7b" providerId="ADAL" clId="{502AF6D1-CDCE-4877-98F0-28D023BEE98D}" dt="2026-05-11T15:10:42.811" v="3089" actId="20577"/>
          <ac:spMkLst>
            <pc:docMk/>
            <pc:sldMk cId="921799020" sldId="272"/>
            <ac:spMk id="3" creationId="{330A5F8B-6C28-7C8C-AE62-28002555AF0C}"/>
          </ac:spMkLst>
        </pc:spChg>
        <pc:spChg chg="add">
          <ac:chgData name="David Graham" userId="3d34be3f-671c-4740-8d20-d07ffa4eba7b" providerId="ADAL" clId="{502AF6D1-CDCE-4877-98F0-28D023BEE98D}" dt="2026-05-11T13:25:45.991" v="2881" actId="26606"/>
          <ac:spMkLst>
            <pc:docMk/>
            <pc:sldMk cId="921799020" sldId="272"/>
            <ac:spMk id="25" creationId="{13FE9996-7EAC-4679-B37D-C1045F42F954}"/>
          </ac:spMkLst>
        </pc:spChg>
        <pc:spChg chg="add">
          <ac:chgData name="David Graham" userId="3d34be3f-671c-4740-8d20-d07ffa4eba7b" providerId="ADAL" clId="{502AF6D1-CDCE-4877-98F0-28D023BEE98D}" dt="2026-05-11T13:25:45.991" v="2881" actId="26606"/>
          <ac:spMkLst>
            <pc:docMk/>
            <pc:sldMk cId="921799020" sldId="272"/>
            <ac:spMk id="26" creationId="{761DF1FE-5CC8-43D2-A76C-93C76EEDE1E9}"/>
          </ac:spMkLst>
        </pc:spChg>
        <pc:spChg chg="add">
          <ac:chgData name="David Graham" userId="3d34be3f-671c-4740-8d20-d07ffa4eba7b" providerId="ADAL" clId="{502AF6D1-CDCE-4877-98F0-28D023BEE98D}" dt="2026-05-11T13:25:45.991" v="2881" actId="26606"/>
          <ac:spMkLst>
            <pc:docMk/>
            <pc:sldMk cId="921799020" sldId="272"/>
            <ac:spMk id="28" creationId="{C843AFC8-D8D0-4784-B08C-6324FA88E6DD}"/>
          </ac:spMkLst>
        </pc:spChg>
        <pc:spChg chg="add">
          <ac:chgData name="David Graham" userId="3d34be3f-671c-4740-8d20-d07ffa4eba7b" providerId="ADAL" clId="{502AF6D1-CDCE-4877-98F0-28D023BEE98D}" dt="2026-05-11T13:25:45.991" v="2881" actId="26606"/>
          <ac:spMkLst>
            <pc:docMk/>
            <pc:sldMk cId="921799020" sldId="272"/>
            <ac:spMk id="29" creationId="{854B1A56-8AFB-4D4F-8D98-1E832D6FFE67}"/>
          </ac:spMkLst>
        </pc:spChg>
        <pc:spChg chg="add">
          <ac:chgData name="David Graham" userId="3d34be3f-671c-4740-8d20-d07ffa4eba7b" providerId="ADAL" clId="{502AF6D1-CDCE-4877-98F0-28D023BEE98D}" dt="2026-05-11T13:25:45.991" v="2881" actId="26606"/>
          <ac:spMkLst>
            <pc:docMk/>
            <pc:sldMk cId="921799020" sldId="272"/>
            <ac:spMk id="30" creationId="{F8E828FC-05B4-4BA4-92D3-3DF79D42D88E}"/>
          </ac:spMkLst>
        </pc:spChg>
        <pc:cxnChg chg="add">
          <ac:chgData name="David Graham" userId="3d34be3f-671c-4740-8d20-d07ffa4eba7b" providerId="ADAL" clId="{502AF6D1-CDCE-4877-98F0-28D023BEE98D}" dt="2026-05-11T13:25:45.991" v="2881" actId="26606"/>
          <ac:cxnSpMkLst>
            <pc:docMk/>
            <pc:sldMk cId="921799020" sldId="272"/>
            <ac:cxnSpMk id="27" creationId="{E161BEBD-A23C-409E-ABC7-73F9EDC02F20}"/>
          </ac:cxnSpMkLst>
        </pc:cxnChg>
      </pc:sldChg>
      <pc:sldChg chg="delSp add setBg delDesignElem">
        <pc:chgData name="David Graham" userId="3d34be3f-671c-4740-8d20-d07ffa4eba7b" providerId="ADAL" clId="{502AF6D1-CDCE-4877-98F0-28D023BEE98D}" dt="2026-05-15T15:23:14.116" v="3334"/>
        <pc:sldMkLst>
          <pc:docMk/>
          <pc:sldMk cId="2798511451" sldId="277"/>
        </pc:sldMkLst>
        <pc:spChg chg="del">
          <ac:chgData name="David Graham" userId="3d34be3f-671c-4740-8d20-d07ffa4eba7b" providerId="ADAL" clId="{502AF6D1-CDCE-4877-98F0-28D023BEE98D}" dt="2026-05-15T15:23:14.116" v="3334"/>
          <ac:spMkLst>
            <pc:docMk/>
            <pc:sldMk cId="2798511451" sldId="277"/>
            <ac:spMk id="8" creationId="{41497DE5-0939-4D1D-9350-0C5E1B209C68}"/>
          </ac:spMkLst>
        </pc:spChg>
        <pc:spChg chg="del">
          <ac:chgData name="David Graham" userId="3d34be3f-671c-4740-8d20-d07ffa4eba7b" providerId="ADAL" clId="{502AF6D1-CDCE-4877-98F0-28D023BEE98D}" dt="2026-05-15T15:23:14.116" v="3334"/>
          <ac:spMkLst>
            <pc:docMk/>
            <pc:sldMk cId="2798511451" sldId="277"/>
            <ac:spMk id="10" creationId="{5CCC70ED-6C63-4537-B7EB-51990D6C0A6F}"/>
          </ac:spMkLst>
        </pc:spChg>
        <pc:spChg chg="del">
          <ac:chgData name="David Graham" userId="3d34be3f-671c-4740-8d20-d07ffa4eba7b" providerId="ADAL" clId="{502AF6D1-CDCE-4877-98F0-28D023BEE98D}" dt="2026-05-15T15:23:14.116" v="3334"/>
          <ac:spMkLst>
            <pc:docMk/>
            <pc:sldMk cId="2798511451" sldId="277"/>
            <ac:spMk id="12" creationId="{B76E24C1-2968-40DC-A36E-F6B85F0F0752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EBD60-6A63-4C54-89B0-CB9F839C461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9FE52B-0BBC-4790-B5F7-49128A979E22}">
      <dgm:prSet/>
      <dgm:spPr/>
      <dgm:t>
        <a:bodyPr/>
        <a:lstStyle/>
        <a:p>
          <a:r>
            <a:rPr lang="en-US" b="1" dirty="0"/>
            <a:t>Local Support for the Project</a:t>
          </a:r>
          <a:endParaRPr lang="en-US" dirty="0"/>
        </a:p>
      </dgm:t>
    </dgm:pt>
    <dgm:pt modelId="{4F89439D-7EBE-41F5-9029-FADBAF537C3B}" type="parTrans" cxnId="{A3944771-CA88-4B6D-A853-D68CD7D10DA8}">
      <dgm:prSet/>
      <dgm:spPr/>
      <dgm:t>
        <a:bodyPr/>
        <a:lstStyle/>
        <a:p>
          <a:endParaRPr lang="en-US"/>
        </a:p>
      </dgm:t>
    </dgm:pt>
    <dgm:pt modelId="{07C43148-E3DE-409C-A1E2-3DD358F9015B}" type="sibTrans" cxnId="{A3944771-CA88-4B6D-A853-D68CD7D10DA8}">
      <dgm:prSet/>
      <dgm:spPr/>
      <dgm:t>
        <a:bodyPr/>
        <a:lstStyle/>
        <a:p>
          <a:endParaRPr lang="en-US"/>
        </a:p>
      </dgm:t>
    </dgm:pt>
    <dgm:pt modelId="{0D354427-3980-4614-AF82-7D042ACA02FD}">
      <dgm:prSet/>
      <dgm:spPr/>
      <dgm:t>
        <a:bodyPr/>
        <a:lstStyle/>
        <a:p>
          <a:r>
            <a:rPr lang="en-US" dirty="0"/>
            <a:t>The project is identified in a CTP that has been adopted by local governments</a:t>
          </a:r>
        </a:p>
      </dgm:t>
    </dgm:pt>
    <dgm:pt modelId="{87975FF0-A9C2-43B6-8291-9B7B40C496C9}" type="parTrans" cxnId="{F8095521-929A-4880-8859-62CAFD3E7288}">
      <dgm:prSet/>
      <dgm:spPr/>
      <dgm:t>
        <a:bodyPr/>
        <a:lstStyle/>
        <a:p>
          <a:endParaRPr lang="en-US"/>
        </a:p>
      </dgm:t>
    </dgm:pt>
    <dgm:pt modelId="{91479DE8-4FEC-4182-A3F7-047899240A8F}" type="sibTrans" cxnId="{F8095521-929A-4880-8859-62CAFD3E7288}">
      <dgm:prSet/>
      <dgm:spPr/>
      <dgm:t>
        <a:bodyPr/>
        <a:lstStyle/>
        <a:p>
          <a:endParaRPr lang="en-US"/>
        </a:p>
      </dgm:t>
    </dgm:pt>
    <dgm:pt modelId="{34BD5B02-85A9-4C4D-892E-ACB42F511527}">
      <dgm:prSet/>
      <dgm:spPr/>
      <dgm:t>
        <a:bodyPr/>
        <a:lstStyle/>
        <a:p>
          <a:r>
            <a:rPr lang="en-US" dirty="0"/>
            <a:t>The project is submitted to the RPO or MPO by local governments for funding consideration in the STIP</a:t>
          </a:r>
        </a:p>
      </dgm:t>
    </dgm:pt>
    <dgm:pt modelId="{723989A1-3584-48F2-B4EE-F13FD58CD76A}" type="parTrans" cxnId="{AD44A378-874C-48B4-9128-6CDC077B2831}">
      <dgm:prSet/>
      <dgm:spPr/>
      <dgm:t>
        <a:bodyPr/>
        <a:lstStyle/>
        <a:p>
          <a:endParaRPr lang="en-US"/>
        </a:p>
      </dgm:t>
    </dgm:pt>
    <dgm:pt modelId="{84ACCE06-9CFB-48DB-9357-0613506A9DE5}" type="sibTrans" cxnId="{AD44A378-874C-48B4-9128-6CDC077B2831}">
      <dgm:prSet/>
      <dgm:spPr/>
      <dgm:t>
        <a:bodyPr/>
        <a:lstStyle/>
        <a:p>
          <a:endParaRPr lang="en-US"/>
        </a:p>
      </dgm:t>
    </dgm:pt>
    <dgm:pt modelId="{15F48555-6D49-4DC8-AC1C-BEEDD5915483}">
      <dgm:prSet/>
      <dgm:spPr/>
      <dgm:t>
        <a:bodyPr/>
        <a:lstStyle/>
        <a:p>
          <a:r>
            <a:rPr lang="en-US" dirty="0"/>
            <a:t>The RPO or MPO assigns local input points to the project to help the project score the best it can</a:t>
          </a:r>
        </a:p>
      </dgm:t>
    </dgm:pt>
    <dgm:pt modelId="{D8B6FE65-94B4-4B9F-9E44-CAE0229C00C7}" type="parTrans" cxnId="{0EBDB18E-15BE-4BA6-9E41-95F7D95F02F1}">
      <dgm:prSet/>
      <dgm:spPr/>
      <dgm:t>
        <a:bodyPr/>
        <a:lstStyle/>
        <a:p>
          <a:endParaRPr lang="en-US"/>
        </a:p>
      </dgm:t>
    </dgm:pt>
    <dgm:pt modelId="{63A29821-0C3D-4874-AA32-80776010A58A}" type="sibTrans" cxnId="{0EBDB18E-15BE-4BA6-9E41-95F7D95F02F1}">
      <dgm:prSet/>
      <dgm:spPr/>
      <dgm:t>
        <a:bodyPr/>
        <a:lstStyle/>
        <a:p>
          <a:endParaRPr lang="en-US"/>
        </a:p>
      </dgm:t>
    </dgm:pt>
    <dgm:pt modelId="{442C00F6-5FC6-4C4C-A939-2AABDAF15C41}">
      <dgm:prSet/>
      <dgm:spPr/>
      <dgm:t>
        <a:bodyPr/>
        <a:lstStyle/>
        <a:p>
          <a:r>
            <a:rPr lang="en-US" dirty="0"/>
            <a:t>The applicable NCDOT Division assigns local input points </a:t>
          </a:r>
        </a:p>
      </dgm:t>
    </dgm:pt>
    <dgm:pt modelId="{4AEEABF1-220B-4C24-AE4A-39A91C28ED42}" type="parTrans" cxnId="{6B84BC62-164C-45DC-A8E7-7051F6E14758}">
      <dgm:prSet/>
      <dgm:spPr/>
      <dgm:t>
        <a:bodyPr/>
        <a:lstStyle/>
        <a:p>
          <a:endParaRPr lang="en-US"/>
        </a:p>
      </dgm:t>
    </dgm:pt>
    <dgm:pt modelId="{A2BAD758-FF63-46CD-8689-3651601877AF}" type="sibTrans" cxnId="{6B84BC62-164C-45DC-A8E7-7051F6E14758}">
      <dgm:prSet/>
      <dgm:spPr/>
      <dgm:t>
        <a:bodyPr/>
        <a:lstStyle/>
        <a:p>
          <a:endParaRPr lang="en-US"/>
        </a:p>
      </dgm:t>
    </dgm:pt>
    <dgm:pt modelId="{F1375C9D-9678-43C9-8A26-8364F33A2272}">
      <dgm:prSet/>
      <dgm:spPr/>
      <dgm:t>
        <a:bodyPr/>
        <a:lstStyle/>
        <a:p>
          <a:r>
            <a:rPr lang="en-US"/>
            <a:t>Public involvement and support for the project is positive</a:t>
          </a:r>
        </a:p>
      </dgm:t>
    </dgm:pt>
    <dgm:pt modelId="{F029951C-0A71-43F4-B2A2-6B36660813D4}" type="parTrans" cxnId="{4C3AF3CB-39AA-4619-99A4-7CC4BFDD6F47}">
      <dgm:prSet/>
      <dgm:spPr/>
      <dgm:t>
        <a:bodyPr/>
        <a:lstStyle/>
        <a:p>
          <a:endParaRPr lang="en-US"/>
        </a:p>
      </dgm:t>
    </dgm:pt>
    <dgm:pt modelId="{2E268CDE-3514-4D5F-B60C-59981E3A0D8B}" type="sibTrans" cxnId="{4C3AF3CB-39AA-4619-99A4-7CC4BFDD6F47}">
      <dgm:prSet/>
      <dgm:spPr/>
      <dgm:t>
        <a:bodyPr/>
        <a:lstStyle/>
        <a:p>
          <a:endParaRPr lang="en-US"/>
        </a:p>
      </dgm:t>
    </dgm:pt>
    <dgm:pt modelId="{0A18CA12-7536-44C4-9104-942E7DE4E854}">
      <dgm:prSet/>
      <dgm:spPr/>
      <dgm:t>
        <a:bodyPr/>
        <a:lstStyle/>
        <a:p>
          <a:endParaRPr lang="en-US" dirty="0"/>
        </a:p>
      </dgm:t>
    </dgm:pt>
    <dgm:pt modelId="{09397C11-C9D8-4334-9C02-867155976C74}" type="parTrans" cxnId="{C210B710-FE85-4019-BB27-99E754E767C6}">
      <dgm:prSet/>
      <dgm:spPr/>
      <dgm:t>
        <a:bodyPr/>
        <a:lstStyle/>
        <a:p>
          <a:endParaRPr lang="en-US"/>
        </a:p>
      </dgm:t>
    </dgm:pt>
    <dgm:pt modelId="{1CF958D3-17E8-44F7-A3CA-27F840108170}" type="sibTrans" cxnId="{C210B710-FE85-4019-BB27-99E754E767C6}">
      <dgm:prSet/>
      <dgm:spPr/>
      <dgm:t>
        <a:bodyPr/>
        <a:lstStyle/>
        <a:p>
          <a:endParaRPr lang="en-US"/>
        </a:p>
      </dgm:t>
    </dgm:pt>
    <dgm:pt modelId="{FD3EAB8F-AF94-4C36-A12B-346B5B53A162}">
      <dgm:prSet/>
      <dgm:spPr/>
      <dgm:t>
        <a:bodyPr/>
        <a:lstStyle/>
        <a:p>
          <a:endParaRPr lang="en-US" dirty="0"/>
        </a:p>
      </dgm:t>
    </dgm:pt>
    <dgm:pt modelId="{24562E0A-DBC8-4E15-80D9-EF17E503A134}" type="parTrans" cxnId="{637B67AC-55D1-419B-A14C-764D7D77923B}">
      <dgm:prSet/>
      <dgm:spPr/>
      <dgm:t>
        <a:bodyPr/>
        <a:lstStyle/>
        <a:p>
          <a:endParaRPr lang="en-US"/>
        </a:p>
      </dgm:t>
    </dgm:pt>
    <dgm:pt modelId="{9F87075E-481B-443E-B505-E5C73DB8E836}" type="sibTrans" cxnId="{637B67AC-55D1-419B-A14C-764D7D77923B}">
      <dgm:prSet/>
      <dgm:spPr/>
      <dgm:t>
        <a:bodyPr/>
        <a:lstStyle/>
        <a:p>
          <a:endParaRPr lang="en-US"/>
        </a:p>
      </dgm:t>
    </dgm:pt>
    <dgm:pt modelId="{FD4906CC-6BCB-4F1A-BECC-98F4D161CAAB}">
      <dgm:prSet/>
      <dgm:spPr/>
      <dgm:t>
        <a:bodyPr/>
        <a:lstStyle/>
        <a:p>
          <a:endParaRPr lang="en-US" dirty="0"/>
        </a:p>
      </dgm:t>
    </dgm:pt>
    <dgm:pt modelId="{1F0B632A-6DE4-4118-9250-A9FBBBF1397D}" type="parTrans" cxnId="{8B22BD7A-E593-4A2A-B1E6-34C25DC6451C}">
      <dgm:prSet/>
      <dgm:spPr/>
      <dgm:t>
        <a:bodyPr/>
        <a:lstStyle/>
        <a:p>
          <a:endParaRPr lang="en-US"/>
        </a:p>
      </dgm:t>
    </dgm:pt>
    <dgm:pt modelId="{DC362263-93A0-4558-B2DA-6A84221C22E9}" type="sibTrans" cxnId="{8B22BD7A-E593-4A2A-B1E6-34C25DC6451C}">
      <dgm:prSet/>
      <dgm:spPr/>
      <dgm:t>
        <a:bodyPr/>
        <a:lstStyle/>
        <a:p>
          <a:endParaRPr lang="en-US"/>
        </a:p>
      </dgm:t>
    </dgm:pt>
    <dgm:pt modelId="{F9413C53-8530-4236-8119-6761165F182C}">
      <dgm:prSet/>
      <dgm:spPr/>
      <dgm:t>
        <a:bodyPr/>
        <a:lstStyle/>
        <a:p>
          <a:endParaRPr lang="en-US" dirty="0"/>
        </a:p>
      </dgm:t>
    </dgm:pt>
    <dgm:pt modelId="{A7D59103-6C28-45A1-BB74-6F23C101A239}" type="parTrans" cxnId="{C3BE9EF4-72C5-46CB-A31E-49A604050F81}">
      <dgm:prSet/>
      <dgm:spPr/>
      <dgm:t>
        <a:bodyPr/>
        <a:lstStyle/>
        <a:p>
          <a:endParaRPr lang="en-US"/>
        </a:p>
      </dgm:t>
    </dgm:pt>
    <dgm:pt modelId="{01F71A3E-EBE6-42B2-901F-A407DAC97C16}" type="sibTrans" cxnId="{C3BE9EF4-72C5-46CB-A31E-49A604050F81}">
      <dgm:prSet/>
      <dgm:spPr/>
      <dgm:t>
        <a:bodyPr/>
        <a:lstStyle/>
        <a:p>
          <a:endParaRPr lang="en-US"/>
        </a:p>
      </dgm:t>
    </dgm:pt>
    <dgm:pt modelId="{B039A4CC-B2AB-434E-81C1-4AD44C0FBA4E}" type="pres">
      <dgm:prSet presAssocID="{B20EBD60-6A63-4C54-89B0-CB9F839C461D}" presName="linearFlow" presStyleCnt="0">
        <dgm:presLayoutVars>
          <dgm:resizeHandles val="exact"/>
        </dgm:presLayoutVars>
      </dgm:prSet>
      <dgm:spPr/>
    </dgm:pt>
    <dgm:pt modelId="{337D3742-3907-4E1D-AAE1-49CA645BBDD8}" type="pres">
      <dgm:prSet presAssocID="{749FE52B-0BBC-4790-B5F7-49128A979E22}" presName="node" presStyleLbl="node1" presStyleIdx="0" presStyleCnt="1" custLinFactNeighborX="5154" custLinFactNeighborY="4096">
        <dgm:presLayoutVars>
          <dgm:bulletEnabled val="1"/>
        </dgm:presLayoutVars>
      </dgm:prSet>
      <dgm:spPr/>
    </dgm:pt>
  </dgm:ptLst>
  <dgm:cxnLst>
    <dgm:cxn modelId="{E8FE3E05-6F20-44B2-9FA1-2A5C1B6EF928}" type="presOf" srcId="{0A18CA12-7536-44C4-9104-942E7DE4E854}" destId="{337D3742-3907-4E1D-AAE1-49CA645BBDD8}" srcOrd="0" destOrd="2" presId="urn:microsoft.com/office/officeart/2005/8/layout/process2"/>
    <dgm:cxn modelId="{6990AE09-DDE5-4353-B82C-B8CBCE521CCD}" type="presOf" srcId="{FD4906CC-6BCB-4F1A-BECC-98F4D161CAAB}" destId="{337D3742-3907-4E1D-AAE1-49CA645BBDD8}" srcOrd="0" destOrd="6" presId="urn:microsoft.com/office/officeart/2005/8/layout/process2"/>
    <dgm:cxn modelId="{C210B710-FE85-4019-BB27-99E754E767C6}" srcId="{749FE52B-0BBC-4790-B5F7-49128A979E22}" destId="{0A18CA12-7536-44C4-9104-942E7DE4E854}" srcOrd="1" destOrd="0" parTransId="{09397C11-C9D8-4334-9C02-867155976C74}" sibTransId="{1CF958D3-17E8-44F7-A3CA-27F840108170}"/>
    <dgm:cxn modelId="{B7658211-8027-424B-8A5B-C128CBBD6CE6}" type="presOf" srcId="{F1375C9D-9678-43C9-8A26-8364F33A2272}" destId="{337D3742-3907-4E1D-AAE1-49CA645BBDD8}" srcOrd="0" destOrd="9" presId="urn:microsoft.com/office/officeart/2005/8/layout/process2"/>
    <dgm:cxn modelId="{CAC1BE19-3F5C-42FF-B7A6-6013D845CE50}" type="presOf" srcId="{B20EBD60-6A63-4C54-89B0-CB9F839C461D}" destId="{B039A4CC-B2AB-434E-81C1-4AD44C0FBA4E}" srcOrd="0" destOrd="0" presId="urn:microsoft.com/office/officeart/2005/8/layout/process2"/>
    <dgm:cxn modelId="{F8095521-929A-4880-8859-62CAFD3E7288}" srcId="{749FE52B-0BBC-4790-B5F7-49128A979E22}" destId="{0D354427-3980-4614-AF82-7D042ACA02FD}" srcOrd="0" destOrd="0" parTransId="{87975FF0-A9C2-43B6-8291-9B7B40C496C9}" sibTransId="{91479DE8-4FEC-4182-A3F7-047899240A8F}"/>
    <dgm:cxn modelId="{6B84BC62-164C-45DC-A8E7-7051F6E14758}" srcId="{749FE52B-0BBC-4790-B5F7-49128A979E22}" destId="{442C00F6-5FC6-4C4C-A939-2AABDAF15C41}" srcOrd="6" destOrd="0" parTransId="{4AEEABF1-220B-4C24-AE4A-39A91C28ED42}" sibTransId="{A2BAD758-FF63-46CD-8689-3651601877AF}"/>
    <dgm:cxn modelId="{A3944771-CA88-4B6D-A853-D68CD7D10DA8}" srcId="{B20EBD60-6A63-4C54-89B0-CB9F839C461D}" destId="{749FE52B-0BBC-4790-B5F7-49128A979E22}" srcOrd="0" destOrd="0" parTransId="{4F89439D-7EBE-41F5-9029-FADBAF537C3B}" sibTransId="{07C43148-E3DE-409C-A1E2-3DD358F9015B}"/>
    <dgm:cxn modelId="{E8BDE354-D532-4747-9292-126F1A5F1634}" type="presOf" srcId="{F9413C53-8530-4236-8119-6761165F182C}" destId="{337D3742-3907-4E1D-AAE1-49CA645BBDD8}" srcOrd="0" destOrd="8" presId="urn:microsoft.com/office/officeart/2005/8/layout/process2"/>
    <dgm:cxn modelId="{A6A40975-6D73-470B-A34C-D6E7CE1562B6}" type="presOf" srcId="{0D354427-3980-4614-AF82-7D042ACA02FD}" destId="{337D3742-3907-4E1D-AAE1-49CA645BBDD8}" srcOrd="0" destOrd="1" presId="urn:microsoft.com/office/officeart/2005/8/layout/process2"/>
    <dgm:cxn modelId="{AD44A378-874C-48B4-9128-6CDC077B2831}" srcId="{749FE52B-0BBC-4790-B5F7-49128A979E22}" destId="{34BD5B02-85A9-4C4D-892E-ACB42F511527}" srcOrd="2" destOrd="0" parTransId="{723989A1-3584-48F2-B4EE-F13FD58CD76A}" sibTransId="{84ACCE06-9CFB-48DB-9357-0613506A9DE5}"/>
    <dgm:cxn modelId="{8B22BD7A-E593-4A2A-B1E6-34C25DC6451C}" srcId="{749FE52B-0BBC-4790-B5F7-49128A979E22}" destId="{FD4906CC-6BCB-4F1A-BECC-98F4D161CAAB}" srcOrd="5" destOrd="0" parTransId="{1F0B632A-6DE4-4118-9250-A9FBBBF1397D}" sibTransId="{DC362263-93A0-4558-B2DA-6A84221C22E9}"/>
    <dgm:cxn modelId="{82ED837D-B3AE-46E6-87B3-11B0A9143755}" type="presOf" srcId="{749FE52B-0BBC-4790-B5F7-49128A979E22}" destId="{337D3742-3907-4E1D-AAE1-49CA645BBDD8}" srcOrd="0" destOrd="0" presId="urn:microsoft.com/office/officeart/2005/8/layout/process2"/>
    <dgm:cxn modelId="{0C6CF57D-89D8-47BC-9FF5-3D9B1C972BD2}" type="presOf" srcId="{442C00F6-5FC6-4C4C-A939-2AABDAF15C41}" destId="{337D3742-3907-4E1D-AAE1-49CA645BBDD8}" srcOrd="0" destOrd="7" presId="urn:microsoft.com/office/officeart/2005/8/layout/process2"/>
    <dgm:cxn modelId="{0EBDB18E-15BE-4BA6-9E41-95F7D95F02F1}" srcId="{749FE52B-0BBC-4790-B5F7-49128A979E22}" destId="{15F48555-6D49-4DC8-AC1C-BEEDD5915483}" srcOrd="4" destOrd="0" parTransId="{D8B6FE65-94B4-4B9F-9E44-CAE0229C00C7}" sibTransId="{63A29821-0C3D-4874-AA32-80776010A58A}"/>
    <dgm:cxn modelId="{496FE690-D2A7-4E78-A81C-4EE48FB5E02F}" type="presOf" srcId="{34BD5B02-85A9-4C4D-892E-ACB42F511527}" destId="{337D3742-3907-4E1D-AAE1-49CA645BBDD8}" srcOrd="0" destOrd="3" presId="urn:microsoft.com/office/officeart/2005/8/layout/process2"/>
    <dgm:cxn modelId="{15ABBF94-69D9-467C-A42E-664258D1D233}" type="presOf" srcId="{15F48555-6D49-4DC8-AC1C-BEEDD5915483}" destId="{337D3742-3907-4E1D-AAE1-49CA645BBDD8}" srcOrd="0" destOrd="5" presId="urn:microsoft.com/office/officeart/2005/8/layout/process2"/>
    <dgm:cxn modelId="{637B67AC-55D1-419B-A14C-764D7D77923B}" srcId="{749FE52B-0BBC-4790-B5F7-49128A979E22}" destId="{FD3EAB8F-AF94-4C36-A12B-346B5B53A162}" srcOrd="3" destOrd="0" parTransId="{24562E0A-DBC8-4E15-80D9-EF17E503A134}" sibTransId="{9F87075E-481B-443E-B505-E5C73DB8E836}"/>
    <dgm:cxn modelId="{4C3AF3CB-39AA-4619-99A4-7CC4BFDD6F47}" srcId="{749FE52B-0BBC-4790-B5F7-49128A979E22}" destId="{F1375C9D-9678-43C9-8A26-8364F33A2272}" srcOrd="8" destOrd="0" parTransId="{F029951C-0A71-43F4-B2A2-6B36660813D4}" sibTransId="{2E268CDE-3514-4D5F-B60C-59981E3A0D8B}"/>
    <dgm:cxn modelId="{377653E7-E3B0-42F6-82EE-52D9F05F8A23}" type="presOf" srcId="{FD3EAB8F-AF94-4C36-A12B-346B5B53A162}" destId="{337D3742-3907-4E1D-AAE1-49CA645BBDD8}" srcOrd="0" destOrd="4" presId="urn:microsoft.com/office/officeart/2005/8/layout/process2"/>
    <dgm:cxn modelId="{C3BE9EF4-72C5-46CB-A31E-49A604050F81}" srcId="{749FE52B-0BBC-4790-B5F7-49128A979E22}" destId="{F9413C53-8530-4236-8119-6761165F182C}" srcOrd="7" destOrd="0" parTransId="{A7D59103-6C28-45A1-BB74-6F23C101A239}" sibTransId="{01F71A3E-EBE6-42B2-901F-A407DAC97C16}"/>
    <dgm:cxn modelId="{581C552A-0709-4038-903C-1136787B40BA}" type="presParOf" srcId="{B039A4CC-B2AB-434E-81C1-4AD44C0FBA4E}" destId="{337D3742-3907-4E1D-AAE1-49CA645BBDD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714DD-2C24-41CA-B397-3D3B9ABFB01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8A919-38BE-4198-BE3E-991C2B9AAF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Questions?</a:t>
          </a:r>
        </a:p>
      </dgm:t>
    </dgm:pt>
    <dgm:pt modelId="{88F9E60A-18F4-4C98-BA9C-CF29CBF1BCF7}" type="parTrans" cxnId="{A1026A91-746D-4AEE-989C-79088B6F2F58}">
      <dgm:prSet/>
      <dgm:spPr/>
      <dgm:t>
        <a:bodyPr/>
        <a:lstStyle/>
        <a:p>
          <a:endParaRPr lang="en-US"/>
        </a:p>
      </dgm:t>
    </dgm:pt>
    <dgm:pt modelId="{6D7CC5FB-F7DD-41DD-A33E-3C7341113627}" type="sibTrans" cxnId="{A1026A91-746D-4AEE-989C-79088B6F2F58}">
      <dgm:prSet/>
      <dgm:spPr/>
      <dgm:t>
        <a:bodyPr/>
        <a:lstStyle/>
        <a:p>
          <a:endParaRPr lang="en-US"/>
        </a:p>
      </dgm:t>
    </dgm:pt>
    <dgm:pt modelId="{02975442-4303-4882-ADF6-1CD74CFAA9F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Comments?</a:t>
          </a:r>
        </a:p>
      </dgm:t>
    </dgm:pt>
    <dgm:pt modelId="{F0B704A8-FC4C-4171-9477-879A9AF9A40F}" type="parTrans" cxnId="{991F7CC0-8398-4253-9293-0B340AEC5677}">
      <dgm:prSet/>
      <dgm:spPr/>
      <dgm:t>
        <a:bodyPr/>
        <a:lstStyle/>
        <a:p>
          <a:endParaRPr lang="en-US"/>
        </a:p>
      </dgm:t>
    </dgm:pt>
    <dgm:pt modelId="{F68E88C1-8801-427E-9573-98AC4ACAD478}" type="sibTrans" cxnId="{991F7CC0-8398-4253-9293-0B340AEC5677}">
      <dgm:prSet/>
      <dgm:spPr/>
      <dgm:t>
        <a:bodyPr/>
        <a:lstStyle/>
        <a:p>
          <a:endParaRPr lang="en-US"/>
        </a:p>
      </dgm:t>
    </dgm:pt>
    <dgm:pt modelId="{06CCB69E-39D3-4E37-9C6B-B5CD5963B8B2}" type="pres">
      <dgm:prSet presAssocID="{AD9714DD-2C24-41CA-B397-3D3B9ABFB011}" presName="root" presStyleCnt="0">
        <dgm:presLayoutVars>
          <dgm:dir/>
          <dgm:resizeHandles val="exact"/>
        </dgm:presLayoutVars>
      </dgm:prSet>
      <dgm:spPr/>
    </dgm:pt>
    <dgm:pt modelId="{586393C7-F41A-4B33-8E31-E276D151C862}" type="pres">
      <dgm:prSet presAssocID="{8BB8A919-38BE-4198-BE3E-991C2B9AAF2C}" presName="compNode" presStyleCnt="0"/>
      <dgm:spPr/>
    </dgm:pt>
    <dgm:pt modelId="{C10CCCF0-5C93-462D-93B5-DA1FD4236E8A}" type="pres">
      <dgm:prSet presAssocID="{8BB8A919-38BE-4198-BE3E-991C2B9AAF2C}" presName="iconBgRect" presStyleLbl="bgShp" presStyleIdx="0" presStyleCnt="2"/>
      <dgm:spPr/>
    </dgm:pt>
    <dgm:pt modelId="{C73F236D-5236-4234-A7DE-B6555068FF6A}" type="pres">
      <dgm:prSet presAssocID="{8BB8A919-38BE-4198-BE3E-991C2B9AAF2C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123DC95-FB23-472C-91B8-CE99FAB9156A}" type="pres">
      <dgm:prSet presAssocID="{8BB8A919-38BE-4198-BE3E-991C2B9AAF2C}" presName="spaceRect" presStyleCnt="0"/>
      <dgm:spPr/>
    </dgm:pt>
    <dgm:pt modelId="{0F5813C0-DF93-4677-8FE6-28CDB8FEF6E5}" type="pres">
      <dgm:prSet presAssocID="{8BB8A919-38BE-4198-BE3E-991C2B9AAF2C}" presName="textRect" presStyleLbl="revTx" presStyleIdx="0" presStyleCnt="2">
        <dgm:presLayoutVars>
          <dgm:chMax val="1"/>
          <dgm:chPref val="1"/>
        </dgm:presLayoutVars>
      </dgm:prSet>
      <dgm:spPr/>
    </dgm:pt>
    <dgm:pt modelId="{B583BB8C-7EE4-4F18-9F99-69E8E8D8FACA}" type="pres">
      <dgm:prSet presAssocID="{6D7CC5FB-F7DD-41DD-A33E-3C7341113627}" presName="sibTrans" presStyleCnt="0"/>
      <dgm:spPr/>
    </dgm:pt>
    <dgm:pt modelId="{D85031A1-C431-4A81-BB3D-47D8E1E8E07A}" type="pres">
      <dgm:prSet presAssocID="{02975442-4303-4882-ADF6-1CD74CFAA9F2}" presName="compNode" presStyleCnt="0"/>
      <dgm:spPr/>
    </dgm:pt>
    <dgm:pt modelId="{4E34AC35-5CEF-4DE1-A538-1CA24B928A3B}" type="pres">
      <dgm:prSet presAssocID="{02975442-4303-4882-ADF6-1CD74CFAA9F2}" presName="iconBgRect" presStyleLbl="bgShp" presStyleIdx="1" presStyleCnt="2"/>
      <dgm:spPr/>
    </dgm:pt>
    <dgm:pt modelId="{C00238C0-94F8-42AC-B153-0C77C84FF231}" type="pres">
      <dgm:prSet presAssocID="{02975442-4303-4882-ADF6-1CD74CFAA9F2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73B2EE89-2B54-439F-A7C6-E4CF632910FF}" type="pres">
      <dgm:prSet presAssocID="{02975442-4303-4882-ADF6-1CD74CFAA9F2}" presName="spaceRect" presStyleCnt="0"/>
      <dgm:spPr/>
    </dgm:pt>
    <dgm:pt modelId="{FE835AE8-F95B-4342-9285-B62123AD96F6}" type="pres">
      <dgm:prSet presAssocID="{02975442-4303-4882-ADF6-1CD74CFAA9F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1FFFB1C-819A-44BC-B07C-F2EFF17875B6}" type="presOf" srcId="{02975442-4303-4882-ADF6-1CD74CFAA9F2}" destId="{FE835AE8-F95B-4342-9285-B62123AD96F6}" srcOrd="0" destOrd="0" presId="urn:microsoft.com/office/officeart/2018/5/layout/IconCircleLabelList"/>
    <dgm:cxn modelId="{CD978367-859F-47C4-A1B1-9FBC97C114BA}" type="presOf" srcId="{AD9714DD-2C24-41CA-B397-3D3B9ABFB011}" destId="{06CCB69E-39D3-4E37-9C6B-B5CD5963B8B2}" srcOrd="0" destOrd="0" presId="urn:microsoft.com/office/officeart/2018/5/layout/IconCircleLabelList"/>
    <dgm:cxn modelId="{A1026A91-746D-4AEE-989C-79088B6F2F58}" srcId="{AD9714DD-2C24-41CA-B397-3D3B9ABFB011}" destId="{8BB8A919-38BE-4198-BE3E-991C2B9AAF2C}" srcOrd="0" destOrd="0" parTransId="{88F9E60A-18F4-4C98-BA9C-CF29CBF1BCF7}" sibTransId="{6D7CC5FB-F7DD-41DD-A33E-3C7341113627}"/>
    <dgm:cxn modelId="{98F3E8A2-9E48-430C-9645-740AA2BF36F6}" type="presOf" srcId="{8BB8A919-38BE-4198-BE3E-991C2B9AAF2C}" destId="{0F5813C0-DF93-4677-8FE6-28CDB8FEF6E5}" srcOrd="0" destOrd="0" presId="urn:microsoft.com/office/officeart/2018/5/layout/IconCircleLabelList"/>
    <dgm:cxn modelId="{991F7CC0-8398-4253-9293-0B340AEC5677}" srcId="{AD9714DD-2C24-41CA-B397-3D3B9ABFB011}" destId="{02975442-4303-4882-ADF6-1CD74CFAA9F2}" srcOrd="1" destOrd="0" parTransId="{F0B704A8-FC4C-4171-9477-879A9AF9A40F}" sibTransId="{F68E88C1-8801-427E-9573-98AC4ACAD478}"/>
    <dgm:cxn modelId="{448700D9-86BB-4E81-8CC8-3AD3A7823A14}" type="presParOf" srcId="{06CCB69E-39D3-4E37-9C6B-B5CD5963B8B2}" destId="{586393C7-F41A-4B33-8E31-E276D151C862}" srcOrd="0" destOrd="0" presId="urn:microsoft.com/office/officeart/2018/5/layout/IconCircleLabelList"/>
    <dgm:cxn modelId="{62CFDE54-334A-4A0F-8C4D-76BADD30B0EC}" type="presParOf" srcId="{586393C7-F41A-4B33-8E31-E276D151C862}" destId="{C10CCCF0-5C93-462D-93B5-DA1FD4236E8A}" srcOrd="0" destOrd="0" presId="urn:microsoft.com/office/officeart/2018/5/layout/IconCircleLabelList"/>
    <dgm:cxn modelId="{3CFF2C60-10D2-481D-AC1F-BFF81B7B4CE0}" type="presParOf" srcId="{586393C7-F41A-4B33-8E31-E276D151C862}" destId="{C73F236D-5236-4234-A7DE-B6555068FF6A}" srcOrd="1" destOrd="0" presId="urn:microsoft.com/office/officeart/2018/5/layout/IconCircleLabelList"/>
    <dgm:cxn modelId="{EC4C7C32-F74F-40CF-B294-1717F1A5543B}" type="presParOf" srcId="{586393C7-F41A-4B33-8E31-E276D151C862}" destId="{6123DC95-FB23-472C-91B8-CE99FAB9156A}" srcOrd="2" destOrd="0" presId="urn:microsoft.com/office/officeart/2018/5/layout/IconCircleLabelList"/>
    <dgm:cxn modelId="{9F974415-631A-4FDF-9220-71052E398D50}" type="presParOf" srcId="{586393C7-F41A-4B33-8E31-E276D151C862}" destId="{0F5813C0-DF93-4677-8FE6-28CDB8FEF6E5}" srcOrd="3" destOrd="0" presId="urn:microsoft.com/office/officeart/2018/5/layout/IconCircleLabelList"/>
    <dgm:cxn modelId="{6CE11477-D3D0-41BA-A36A-741B16C1DAB3}" type="presParOf" srcId="{06CCB69E-39D3-4E37-9C6B-B5CD5963B8B2}" destId="{B583BB8C-7EE4-4F18-9F99-69E8E8D8FACA}" srcOrd="1" destOrd="0" presId="urn:microsoft.com/office/officeart/2018/5/layout/IconCircleLabelList"/>
    <dgm:cxn modelId="{485659F0-1D2A-451B-85F3-F2B8750FA2AC}" type="presParOf" srcId="{06CCB69E-39D3-4E37-9C6B-B5CD5963B8B2}" destId="{D85031A1-C431-4A81-BB3D-47D8E1E8E07A}" srcOrd="2" destOrd="0" presId="urn:microsoft.com/office/officeart/2018/5/layout/IconCircleLabelList"/>
    <dgm:cxn modelId="{CF307C3A-49DF-4082-A17D-F133EDDE0E48}" type="presParOf" srcId="{D85031A1-C431-4A81-BB3D-47D8E1E8E07A}" destId="{4E34AC35-5CEF-4DE1-A538-1CA24B928A3B}" srcOrd="0" destOrd="0" presId="urn:microsoft.com/office/officeart/2018/5/layout/IconCircleLabelList"/>
    <dgm:cxn modelId="{1433E356-0FC9-48FB-8C7C-AD68E131E64D}" type="presParOf" srcId="{D85031A1-C431-4A81-BB3D-47D8E1E8E07A}" destId="{C00238C0-94F8-42AC-B153-0C77C84FF231}" srcOrd="1" destOrd="0" presId="urn:microsoft.com/office/officeart/2018/5/layout/IconCircleLabelList"/>
    <dgm:cxn modelId="{6F85176A-6134-40CE-8901-3BBDF35CC286}" type="presParOf" srcId="{D85031A1-C431-4A81-BB3D-47D8E1E8E07A}" destId="{73B2EE89-2B54-439F-A7C6-E4CF632910FF}" srcOrd="2" destOrd="0" presId="urn:microsoft.com/office/officeart/2018/5/layout/IconCircleLabelList"/>
    <dgm:cxn modelId="{22B38297-4083-423C-A890-FB4DD840C83E}" type="presParOf" srcId="{D85031A1-C431-4A81-BB3D-47D8E1E8E07A}" destId="{FE835AE8-F95B-4342-9285-B62123AD96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D3742-3907-4E1D-AAE1-49CA645BBDD8}">
      <dsp:nvSpPr>
        <dsp:cNvPr id="0" name=""/>
        <dsp:cNvSpPr/>
      </dsp:nvSpPr>
      <dsp:spPr>
        <a:xfrm>
          <a:off x="912495" y="0"/>
          <a:ext cx="9241153" cy="5133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Local Support for the Project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project is identified in a CTP that has been adopted by local governments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project is submitted to the RPO or MPO by local governments for funding consideration in the STIP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RPO or MPO assigns local input points to the project to help the project score the best it can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The applicable NCDOT Division assigns local input points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Public involvement and support for the project is positive</a:t>
          </a:r>
        </a:p>
      </dsp:txBody>
      <dsp:txXfrm>
        <a:off x="1062864" y="150369"/>
        <a:ext cx="8940415" cy="4833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CCCF0-5C93-462D-93B5-DA1FD4236E8A}">
      <dsp:nvSpPr>
        <dsp:cNvPr id="0" name=""/>
        <dsp:cNvSpPr/>
      </dsp:nvSpPr>
      <dsp:spPr>
        <a:xfrm>
          <a:off x="2038805" y="11485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F236D-5236-4234-A7DE-B6555068FF6A}">
      <dsp:nvSpPr>
        <dsp:cNvPr id="0" name=""/>
        <dsp:cNvSpPr/>
      </dsp:nvSpPr>
      <dsp:spPr>
        <a:xfrm>
          <a:off x="2499493" y="472172"/>
          <a:ext cx="1240312" cy="12403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813C0-DF93-4677-8FE6-28CDB8FEF6E5}">
      <dsp:nvSpPr>
        <dsp:cNvPr id="0" name=""/>
        <dsp:cNvSpPr/>
      </dsp:nvSpPr>
      <dsp:spPr>
        <a:xfrm>
          <a:off x="1347774" y="2846485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Questions?</a:t>
          </a:r>
        </a:p>
      </dsp:txBody>
      <dsp:txXfrm>
        <a:off x="1347774" y="2846485"/>
        <a:ext cx="3543750" cy="720000"/>
      </dsp:txXfrm>
    </dsp:sp>
    <dsp:sp modelId="{4E34AC35-5CEF-4DE1-A538-1CA24B928A3B}">
      <dsp:nvSpPr>
        <dsp:cNvPr id="0" name=""/>
        <dsp:cNvSpPr/>
      </dsp:nvSpPr>
      <dsp:spPr>
        <a:xfrm>
          <a:off x="6202711" y="11485"/>
          <a:ext cx="2161687" cy="21616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238C0-94F8-42AC-B153-0C77C84FF231}">
      <dsp:nvSpPr>
        <dsp:cNvPr id="0" name=""/>
        <dsp:cNvSpPr/>
      </dsp:nvSpPr>
      <dsp:spPr>
        <a:xfrm>
          <a:off x="6663399" y="472172"/>
          <a:ext cx="1240312" cy="12403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35AE8-F95B-4342-9285-B62123AD96F6}">
      <dsp:nvSpPr>
        <dsp:cNvPr id="0" name=""/>
        <dsp:cNvSpPr/>
      </dsp:nvSpPr>
      <dsp:spPr>
        <a:xfrm>
          <a:off x="5511680" y="2846485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Comments?</a:t>
          </a:r>
        </a:p>
      </dsp:txBody>
      <dsp:txXfrm>
        <a:off x="5511680" y="2846485"/>
        <a:ext cx="354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2159-3050-4A4B-B3BE-E6630D3F8A8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DDC30-68E5-47C6-A056-363678F57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2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7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6661" tIns="48331" rIns="96661" bIns="483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6661" tIns="48331" rIns="96661" bIns="48331"/>
          <a:lstStyle/>
          <a:p>
            <a:fld id="{2A4BFCB5-ADB7-4755-A514-FF92FB2B90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5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9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7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451601" y="88900"/>
            <a:ext cx="51308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109728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30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8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3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3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0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2B47D0-7120-4493-BAA3-0C3DBF4A79FC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881244-43BC-47DA-8814-AB209D8AEAB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6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3570-886D-00C5-B84A-74DD32F57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79286"/>
            <a:ext cx="10058400" cy="1638108"/>
          </a:xfrm>
        </p:spPr>
        <p:txBody>
          <a:bodyPr>
            <a:normAutofit fontScale="90000"/>
          </a:bodyPr>
          <a:lstStyle/>
          <a:p>
            <a:r>
              <a:rPr lang="en-US" sz="6000" b="1" i="1" dirty="0"/>
              <a:t>What Makes a Successful Transportation Project</a:t>
            </a:r>
            <a:br>
              <a:rPr lang="en-US" sz="6000" b="1" i="1" dirty="0"/>
            </a:b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A  Planning Organization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FF869-6C02-59D5-0B05-AB6E51C19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808" y="3429000"/>
            <a:ext cx="10262616" cy="201168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i="1" dirty="0"/>
              <a:t>Vision Northwest North Carolina</a:t>
            </a:r>
          </a:p>
          <a:p>
            <a:r>
              <a:rPr lang="en-US" sz="8000" b="1" i="1" dirty="0"/>
              <a:t>May 21, 2026</a:t>
            </a:r>
          </a:p>
          <a:p>
            <a:endParaRPr lang="en-US" i="1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David Graham, Transportation Planner, High Country Rural Planning Organization (RPO)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lang="en-US" sz="4800" i="1" cap="none" spc="0" dirty="0">
                <a:solidFill>
                  <a:prstClr val="black"/>
                </a:solidFill>
                <a:latin typeface="Corbel" panose="020B0503020204020204"/>
              </a:rPr>
              <a:t>Averi Ritchie, Transportation Planning Director, Greater Hickory Metropolitan Planning Organization (MPO)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lang="en-US" sz="4800" i="1" cap="none" spc="0" dirty="0">
                <a:solidFill>
                  <a:prstClr val="black"/>
                </a:solidFill>
                <a:latin typeface="Corbel" panose="020B0503020204020204"/>
              </a:rPr>
              <a:t>Magnolia Long, Senior Planner/RPO Director, Foothills Rural Planning Organization (RPO) 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5E3A8-40CC-47C5-69AE-59BEE8BBC9C1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87" y="4652212"/>
            <a:ext cx="737616" cy="71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D0A9F9-B059-1E06-CAA2-D745C3AF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242" y="4652212"/>
            <a:ext cx="864040" cy="593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96CBBD-7BAA-35BD-D773-110EF06D4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877" y="4776783"/>
            <a:ext cx="1476216" cy="4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2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B42B51F-7D39-E3E1-1CF3-4342DF119C76}"/>
              </a:ext>
            </a:extLst>
          </p:cNvPr>
          <p:cNvSpPr txBox="1"/>
          <p:nvPr/>
        </p:nvSpPr>
        <p:spPr>
          <a:xfrm>
            <a:off x="1193532" y="1261872"/>
            <a:ext cx="645498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Transportation Investment (STI) Law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formula for NCDOT’s Capital Expenditures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 on Mobility/Expansion and Modernization projects for all modes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House Bill 817 signed into Law June 26, 2013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Considered the most significant transportation legislation in NC since 1989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C:\Users\FCHRDZ1\AppData\Local\Microsoft\Windows\Temporary Internet Files\Content.IE5\XKS02LQT\law-clip-art-5[1].gif">
            <a:extLst>
              <a:ext uri="{FF2B5EF4-FFF2-40B4-BE49-F238E27FC236}">
                <a16:creationId xmlns:a16="http://schemas.microsoft.com/office/drawing/2014/main" id="{34A97C74-4B05-7025-F344-29450165C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504" r="23685"/>
          <a:stretch/>
        </p:blipFill>
        <p:spPr bwMode="auto">
          <a:xfrm>
            <a:off x="8085098" y="1837463"/>
            <a:ext cx="2913370" cy="3770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0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F68D8-AB0E-83AD-1CAB-99848E72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Transportation Investment (STI) Law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3847E-7E6C-5F99-DB81-B9CF6679A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Funding formula for all capital expenditures, regardless of mode. All modes must compete for the same funds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Funds come from NC Highway Trust Fund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Operations and Maintenance expenditures are funded from separate NC Highway Fund (primarily gas tax)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Projects (regardless of mode) are scored on a 0‐100-point scale using traffic volume data, safety data, connectivity, benefit/cost (travel time savings), freight data, lane width, and other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7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43" y="35861"/>
            <a:ext cx="10018713" cy="1752599"/>
          </a:xfrm>
        </p:spPr>
        <p:txBody>
          <a:bodyPr/>
          <a:lstStyle/>
          <a:p>
            <a:r>
              <a:rPr lang="en-US" b="1" dirty="0"/>
              <a:t>How the STI Law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499" y="523281"/>
            <a:ext cx="8229600" cy="5587321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1981201"/>
            <a:ext cx="2541494" cy="416859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40 % of Funds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48200" y="1981201"/>
            <a:ext cx="2541494" cy="41685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30 % of Funds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1981201"/>
            <a:ext cx="2541494" cy="41685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30 % of Funds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2590801"/>
            <a:ext cx="2541494" cy="726141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STATEWIDE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MOBILITY	</a:t>
            </a:r>
          </a:p>
        </p:txBody>
      </p:sp>
      <p:sp>
        <p:nvSpPr>
          <p:cNvPr id="9" name="Bent Arrow 8"/>
          <p:cNvSpPr/>
          <p:nvPr/>
        </p:nvSpPr>
        <p:spPr bwMode="auto">
          <a:xfrm rot="5400000">
            <a:off x="5059363" y="2408238"/>
            <a:ext cx="473075" cy="1447800"/>
          </a:xfrm>
          <a:prstGeom prst="ben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200" y="3429001"/>
            <a:ext cx="2541494" cy="726141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REGIONAL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IMPACT</a:t>
            </a:r>
          </a:p>
        </p:txBody>
      </p:sp>
      <p:sp>
        <p:nvSpPr>
          <p:cNvPr id="11" name="Bent Arrow 10"/>
          <p:cNvSpPr/>
          <p:nvPr/>
        </p:nvSpPr>
        <p:spPr bwMode="auto">
          <a:xfrm rot="5400000">
            <a:off x="7650163" y="3246438"/>
            <a:ext cx="473075" cy="1447800"/>
          </a:xfrm>
          <a:prstGeom prst="ben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4267201"/>
            <a:ext cx="2541494" cy="726141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>
              <a:rot lat="0" lon="0" rev="0"/>
            </a:lightRig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DIVISION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NEEDS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3429001"/>
            <a:ext cx="2440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 Significant Congestion and Bottlenecks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Selection Based 100% on Data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191001"/>
            <a:ext cx="24406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Connectivity within Region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Selection Based on 70% Data and 30% Local Input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5029201"/>
            <a:ext cx="2440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 Local Needs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Selection Based on 50% Data and 50% Local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extBox 1">
            <a:extLst>
              <a:ext uri="{FF2B5EF4-FFF2-40B4-BE49-F238E27FC236}">
                <a16:creationId xmlns:a16="http://schemas.microsoft.com/office/drawing/2014/main" id="{D16B206F-9085-98C2-073B-DEE3BBFA8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995084"/>
              </p:ext>
            </p:extLst>
          </p:nvPr>
        </p:nvGraphicFramePr>
        <p:xfrm>
          <a:off x="643509" y="653416"/>
          <a:ext cx="10153649" cy="513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81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7CA1D-CC85-504E-1F35-DA7D342FF863}"/>
              </a:ext>
            </a:extLst>
          </p:cNvPr>
          <p:cNvSpPr txBox="1"/>
          <p:nvPr/>
        </p:nvSpPr>
        <p:spPr>
          <a:xfrm>
            <a:off x="1034837" y="394692"/>
            <a:ext cx="58064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Funding Availability for the Project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Due to unprecedented construction cost increases and inaccurate project cost estimates, there was limited funding available for projects to be funded in the 2026-2035 STIP and funding remains uncertain for future prioritization cycles.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NCDOT is responding to funding constraints by developing more accurate cost estimates for projects through the express design/confident scope cost estimate process.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NCDOT is hopeful that funding availability will continue to improve for the next prioritization cycle as more accurate cost estimates continue to be developed.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Once funding constraints improve, more projects can be scheduled for delivery in the STIP.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E0CF5-96E4-27DF-03F3-0FD88E5B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644" y="791297"/>
            <a:ext cx="1847128" cy="1847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D8031-525A-8622-35DD-12091102F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036" y="3169858"/>
            <a:ext cx="1847127" cy="1847127"/>
          </a:xfrm>
          <a:prstGeom prst="rect">
            <a:avLst/>
          </a:prstGeom>
        </p:spPr>
      </p:pic>
      <p:pic>
        <p:nvPicPr>
          <p:cNvPr id="9" name="Graphic 8" descr="Bank check outline">
            <a:extLst>
              <a:ext uri="{FF2B5EF4-FFF2-40B4-BE49-F238E27FC236}">
                <a16:creationId xmlns:a16="http://schemas.microsoft.com/office/drawing/2014/main" id="{788AB238-8A28-A90A-0EA2-A521952CDD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8937" y="1873958"/>
            <a:ext cx="2060367" cy="20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9DE50-A0DF-1FF4-C6C0-86AF795E8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2" y="1243584"/>
            <a:ext cx="6766977" cy="4074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257AA-DBC2-2E64-47D6-B69D561DB6C3}"/>
              </a:ext>
            </a:extLst>
          </p:cNvPr>
          <p:cNvSpPr txBox="1"/>
          <p:nvPr/>
        </p:nvSpPr>
        <p:spPr>
          <a:xfrm>
            <a:off x="8076230" y="1517904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Scheduled in the State Transportation Improvement Program (STIP)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5740-E974-DD43-AA64-D8E30C0E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373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Transportation Improvement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1593F-ACE5-3FB8-8A76-7952FC60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71675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10-year State and Federal-mandated plan that identifies the construction funding for and scheduling of    transportation projects throughout the state.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Includes all modes of transportation (highway, bicycle, pedestrian, public transportation, aviation, rail, and ferry)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Projects funded in the first five years of the STIP are considered “committed” or “scheduled for delivery” making them (for the purpose of this presentation) a </a:t>
            </a:r>
            <a:r>
              <a:rPr lang="en-US" sz="18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Transportation Project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Bus outline">
            <a:extLst>
              <a:ext uri="{FF2B5EF4-FFF2-40B4-BE49-F238E27FC236}">
                <a16:creationId xmlns:a16="http://schemas.microsoft.com/office/drawing/2014/main" id="{AC8245F0-D049-0D44-BB13-79C24F5F9E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66121" y="4976807"/>
            <a:ext cx="1478761" cy="1478761"/>
          </a:xfrm>
          <a:prstGeom prst="rect">
            <a:avLst/>
          </a:prstGeom>
        </p:spPr>
      </p:pic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EE33C483-4348-0925-9B65-CD633CCD80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036" y="5164930"/>
            <a:ext cx="1290638" cy="1290638"/>
          </a:xfrm>
          <a:prstGeom prst="rect">
            <a:avLst/>
          </a:prstGeom>
        </p:spPr>
      </p:pic>
      <p:pic>
        <p:nvPicPr>
          <p:cNvPr id="9" name="Graphic 8" descr="Walk with solid fill">
            <a:extLst>
              <a:ext uri="{FF2B5EF4-FFF2-40B4-BE49-F238E27FC236}">
                <a16:creationId xmlns:a16="http://schemas.microsoft.com/office/drawing/2014/main" id="{DE6DC953-5C9A-7BB1-6C80-73403A918E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4067" y="5363623"/>
            <a:ext cx="728662" cy="728662"/>
          </a:xfrm>
          <a:prstGeom prst="rect">
            <a:avLst/>
          </a:prstGeom>
        </p:spPr>
      </p:pic>
      <p:pic>
        <p:nvPicPr>
          <p:cNvPr id="11" name="Graphic 10" descr="Cycling outline">
            <a:extLst>
              <a:ext uri="{FF2B5EF4-FFF2-40B4-BE49-F238E27FC236}">
                <a16:creationId xmlns:a16="http://schemas.microsoft.com/office/drawing/2014/main" id="{1B4B8A5B-E0CC-1D44-F591-768B135A6C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3918" y="5363622"/>
            <a:ext cx="728663" cy="728663"/>
          </a:xfrm>
          <a:prstGeom prst="rect">
            <a:avLst/>
          </a:prstGeom>
        </p:spPr>
      </p:pic>
      <p:pic>
        <p:nvPicPr>
          <p:cNvPr id="13" name="Graphic 12" descr="Train with solid fill">
            <a:extLst>
              <a:ext uri="{FF2B5EF4-FFF2-40B4-BE49-F238E27FC236}">
                <a16:creationId xmlns:a16="http://schemas.microsoft.com/office/drawing/2014/main" id="{F1A4D90F-FCF2-CF14-A986-E846B53D5A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9850" y="5162073"/>
            <a:ext cx="914400" cy="914400"/>
          </a:xfrm>
          <a:prstGeom prst="rect">
            <a:avLst/>
          </a:prstGeom>
        </p:spPr>
      </p:pic>
      <p:pic>
        <p:nvPicPr>
          <p:cNvPr id="15" name="Graphic 14" descr="Airplane outline">
            <a:extLst>
              <a:ext uri="{FF2B5EF4-FFF2-40B4-BE49-F238E27FC236}">
                <a16:creationId xmlns:a16="http://schemas.microsoft.com/office/drawing/2014/main" id="{A3AAC8F6-09C5-CDF4-C2C0-711805C5CD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8976" y="5177885"/>
            <a:ext cx="914400" cy="914400"/>
          </a:xfrm>
          <a:prstGeom prst="rect">
            <a:avLst/>
          </a:prstGeom>
        </p:spPr>
      </p:pic>
      <p:pic>
        <p:nvPicPr>
          <p:cNvPr id="17" name="Graphic 16" descr="Cruise ship outline">
            <a:extLst>
              <a:ext uri="{FF2B5EF4-FFF2-40B4-BE49-F238E27FC236}">
                <a16:creationId xmlns:a16="http://schemas.microsoft.com/office/drawing/2014/main" id="{6D5B1CD6-9BF7-94B2-C5C1-B5723B1A80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0724" y="5056579"/>
            <a:ext cx="1319215" cy="13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5EECAD67-B59E-8AD6-6019-8CC321825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959857"/>
              </p:ext>
            </p:extLst>
          </p:nvPr>
        </p:nvGraphicFramePr>
        <p:xfrm>
          <a:off x="523875" y="832103"/>
          <a:ext cx="10403205" cy="357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45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4F06A-DE3E-B540-A206-5DCCD1015BE5}"/>
              </a:ext>
            </a:extLst>
          </p:cNvPr>
          <p:cNvSpPr txBox="1"/>
          <p:nvPr/>
        </p:nvSpPr>
        <p:spPr>
          <a:xfrm>
            <a:off x="1585408" y="689605"/>
            <a:ext cx="3720353" cy="4634494"/>
          </a:xfrm>
          <a:prstGeom prst="rect">
            <a:avLst/>
          </a:prstGeom>
          <a:ln w="25400" cap="sq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Core Functions of MPO’s and RPO’s in Transportation Planning and Project Development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A5F8B-6C28-7C8C-AE62-28002555AF0C}"/>
              </a:ext>
            </a:extLst>
          </p:cNvPr>
          <p:cNvSpPr txBox="1"/>
          <p:nvPr/>
        </p:nvSpPr>
        <p:spPr>
          <a:xfrm>
            <a:off x="6614964" y="853021"/>
            <a:ext cx="5057396" cy="4628275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 Comprehensive Transportation Plans (CTP’s) in partnership with the North Carolina Department of Transportation (NCDOT) Transportation Planning Division (TPD) and local governments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Prioritization of transportation projects for funding consideration in the State Transportation Improvement Program (STIP) that local governments are interested in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transportation related information to local governments and other interested parties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Ø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a forum for public participation in the transportation planning process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9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40CBF-4425-1B4D-2A8C-57B7F199CF98}"/>
              </a:ext>
            </a:extLst>
          </p:cNvPr>
          <p:cNvSpPr txBox="1"/>
          <p:nvPr/>
        </p:nvSpPr>
        <p:spPr>
          <a:xfrm>
            <a:off x="749808" y="768097"/>
            <a:ext cx="10936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 Considerations for a Successful Transportation Project: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Is the project identified in a comprehensive transportation plan (CTP)?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Does it address an identified transportation need in the community?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Does the project score well in the North Carolina Strategic Transportation Investment (STI) project prioritization process?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Is there local support for the project?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Is there funding available to build the project?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Where is the project scheduled in the State Transportation Improvement Program (STIP)?</a:t>
            </a:r>
          </a:p>
          <a:p>
            <a:endParaRPr lang="en-US" dirty="0"/>
          </a:p>
          <a:p>
            <a:r>
              <a:rPr lang="en-US" b="1" i="1" dirty="0"/>
              <a:t>For the purposes of this presentation a “successful transportation project” is one that addresses an identified need, has local support, and is scheduled within the first 5 years of the STIP. </a:t>
            </a:r>
          </a:p>
          <a:p>
            <a:endParaRPr lang="en-US" dirty="0"/>
          </a:p>
        </p:txBody>
      </p:sp>
      <p:pic>
        <p:nvPicPr>
          <p:cNvPr id="4" name="Graphic 3" descr="Road outline">
            <a:extLst>
              <a:ext uri="{FF2B5EF4-FFF2-40B4-BE49-F238E27FC236}">
                <a16:creationId xmlns:a16="http://schemas.microsoft.com/office/drawing/2014/main" id="{D5DCE9C2-90DD-B123-DE45-5A19D870EA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67775" y="276225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7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39C3DD-C149-7B09-2ECF-47885CDB65A2}"/>
              </a:ext>
            </a:extLst>
          </p:cNvPr>
          <p:cNvSpPr txBox="1"/>
          <p:nvPr/>
        </p:nvSpPr>
        <p:spPr>
          <a:xfrm>
            <a:off x="448056" y="749808"/>
            <a:ext cx="58064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Is the Project Identified in a Comprehensive Transportation Plan?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NCDOT Transportation's Planning Division (TPD) partners with rural and metropolitan planning organizations (MPO’s &amp; RPO’s), to develop comprehensive transportation plans (CTP’s) at the county and municipal level that outline transportation priorities for a 20–25-year planning period and are based on future land use, employment, and population changes.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Each CTP includes recommendations for improvements to the overall transportation network for all modes.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NCDOT, RPO’s &amp; MPO’s, and local governments then adopt the CTP, which becomes the blueprint for identified transportation needs in the planning area.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E42F4-F639-DDF5-E9A7-2A3715932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844" y="521208"/>
            <a:ext cx="4224767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4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53485-4ADD-EC37-BFF3-74C8DED4D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36" y="643991"/>
            <a:ext cx="8110728" cy="55700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FC87222-9D68-6DA7-F3A7-D4B5EBFB8ED9}"/>
              </a:ext>
            </a:extLst>
          </p:cNvPr>
          <p:cNvSpPr/>
          <p:nvPr/>
        </p:nvSpPr>
        <p:spPr>
          <a:xfrm>
            <a:off x="1167384" y="24216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53D3CC0-C37E-56FF-6DA0-5A9E726B72BC}"/>
              </a:ext>
            </a:extLst>
          </p:cNvPr>
          <p:cNvSpPr/>
          <p:nvPr/>
        </p:nvSpPr>
        <p:spPr>
          <a:xfrm>
            <a:off x="1167384" y="41992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A2663-DF35-A56E-B9A0-08599E02F26F}"/>
              </a:ext>
            </a:extLst>
          </p:cNvPr>
          <p:cNvCxnSpPr>
            <a:cxnSpLocks/>
          </p:cNvCxnSpPr>
          <p:nvPr/>
        </p:nvCxnSpPr>
        <p:spPr>
          <a:xfrm>
            <a:off x="3072384" y="3108960"/>
            <a:ext cx="12435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B78ACC-5F7B-7602-2B6D-16A3EFA9FFB8}"/>
              </a:ext>
            </a:extLst>
          </p:cNvPr>
          <p:cNvCxnSpPr>
            <a:cxnSpLocks/>
          </p:cNvCxnSpPr>
          <p:nvPr/>
        </p:nvCxnSpPr>
        <p:spPr>
          <a:xfrm>
            <a:off x="2218944" y="3288792"/>
            <a:ext cx="18958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CB7128-721A-B3AB-D8B2-0942BC89D78A}"/>
              </a:ext>
            </a:extLst>
          </p:cNvPr>
          <p:cNvCxnSpPr>
            <a:cxnSpLocks/>
          </p:cNvCxnSpPr>
          <p:nvPr/>
        </p:nvCxnSpPr>
        <p:spPr>
          <a:xfrm>
            <a:off x="3483864" y="3633216"/>
            <a:ext cx="905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C47F53-E5BB-FB4D-D018-724AC0AC0A85}"/>
              </a:ext>
            </a:extLst>
          </p:cNvPr>
          <p:cNvCxnSpPr>
            <a:cxnSpLocks/>
          </p:cNvCxnSpPr>
          <p:nvPr/>
        </p:nvCxnSpPr>
        <p:spPr>
          <a:xfrm>
            <a:off x="2218944" y="3785616"/>
            <a:ext cx="1264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29311B-DC2D-123B-E219-3E1E66043B8F}"/>
              </a:ext>
            </a:extLst>
          </p:cNvPr>
          <p:cNvCxnSpPr>
            <a:cxnSpLocks/>
          </p:cNvCxnSpPr>
          <p:nvPr/>
        </p:nvCxnSpPr>
        <p:spPr>
          <a:xfrm>
            <a:off x="3483864" y="3785616"/>
            <a:ext cx="905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9E31CB-AEE1-5186-F8B5-591747325A0C}"/>
              </a:ext>
            </a:extLst>
          </p:cNvPr>
          <p:cNvCxnSpPr>
            <a:cxnSpLocks/>
          </p:cNvCxnSpPr>
          <p:nvPr/>
        </p:nvCxnSpPr>
        <p:spPr>
          <a:xfrm>
            <a:off x="2218944" y="3962400"/>
            <a:ext cx="16306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EE7E1A-6F59-E572-20AD-C8327E8FD84A}"/>
              </a:ext>
            </a:extLst>
          </p:cNvPr>
          <p:cNvCxnSpPr>
            <a:cxnSpLocks/>
          </p:cNvCxnSpPr>
          <p:nvPr/>
        </p:nvCxnSpPr>
        <p:spPr>
          <a:xfrm>
            <a:off x="2983992" y="4126992"/>
            <a:ext cx="1331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58CE2-BEC4-A199-5A42-C2A53CB609E3}"/>
              </a:ext>
            </a:extLst>
          </p:cNvPr>
          <p:cNvCxnSpPr>
            <a:cxnSpLocks/>
          </p:cNvCxnSpPr>
          <p:nvPr/>
        </p:nvCxnSpPr>
        <p:spPr>
          <a:xfrm>
            <a:off x="2206752" y="4300728"/>
            <a:ext cx="5364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4322B7-B93E-EF0E-B487-B8E2FF4A8CF7}"/>
              </a:ext>
            </a:extLst>
          </p:cNvPr>
          <p:cNvCxnSpPr>
            <a:cxnSpLocks/>
          </p:cNvCxnSpPr>
          <p:nvPr/>
        </p:nvCxnSpPr>
        <p:spPr>
          <a:xfrm>
            <a:off x="2234184" y="4767072"/>
            <a:ext cx="21183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EC12A1-6739-4E86-4A67-E137049035B6}"/>
              </a:ext>
            </a:extLst>
          </p:cNvPr>
          <p:cNvCxnSpPr>
            <a:cxnSpLocks/>
          </p:cNvCxnSpPr>
          <p:nvPr/>
        </p:nvCxnSpPr>
        <p:spPr>
          <a:xfrm>
            <a:off x="2197608" y="4928616"/>
            <a:ext cx="21183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4B882E-C30A-517F-F4E7-6E0DE81D78EE}"/>
              </a:ext>
            </a:extLst>
          </p:cNvPr>
          <p:cNvCxnSpPr>
            <a:cxnSpLocks/>
          </p:cNvCxnSpPr>
          <p:nvPr/>
        </p:nvCxnSpPr>
        <p:spPr>
          <a:xfrm>
            <a:off x="2223516" y="5093208"/>
            <a:ext cx="233019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52E60F-3C54-FF90-6A50-D6645311DFF6}"/>
              </a:ext>
            </a:extLst>
          </p:cNvPr>
          <p:cNvCxnSpPr>
            <a:cxnSpLocks/>
          </p:cNvCxnSpPr>
          <p:nvPr/>
        </p:nvCxnSpPr>
        <p:spPr>
          <a:xfrm>
            <a:off x="2234184" y="5248656"/>
            <a:ext cx="211836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D3CBE07-D248-9A87-5496-B5E713908000}"/>
              </a:ext>
            </a:extLst>
          </p:cNvPr>
          <p:cNvCxnSpPr>
            <a:cxnSpLocks/>
          </p:cNvCxnSpPr>
          <p:nvPr/>
        </p:nvCxnSpPr>
        <p:spPr>
          <a:xfrm>
            <a:off x="2206752" y="5422392"/>
            <a:ext cx="7772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58A196-DB4F-AF46-EF20-E0457E1EF423}"/>
              </a:ext>
            </a:extLst>
          </p:cNvPr>
          <p:cNvSpPr txBox="1"/>
          <p:nvPr/>
        </p:nvSpPr>
        <p:spPr>
          <a:xfrm>
            <a:off x="2050542" y="614681"/>
            <a:ext cx="656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Does the Project Address an Identified Need in the Community?</a:t>
            </a:r>
          </a:p>
        </p:txBody>
      </p:sp>
    </p:spTree>
    <p:extLst>
      <p:ext uri="{BB962C8B-B14F-4D97-AF65-F5344CB8AC3E}">
        <p14:creationId xmlns:p14="http://schemas.microsoft.com/office/powerpoint/2010/main" val="279851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60" y="88900"/>
            <a:ext cx="5023440" cy="6580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Metropolitan Transportation Plan (MPO Requirement)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lvl="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248"/>
              </a:buClr>
              <a:buSzPct val="83333"/>
              <a:buFont typeface="Wingdings 2"/>
              <a:buChar char=""/>
              <a:tabLst>
                <a:tab pos="286385" algn="l"/>
              </a:tabLst>
            </a:pPr>
            <a:r>
              <a:rPr lang="en-US" sz="1800" spc="-5" dirty="0">
                <a:solidFill>
                  <a:srgbClr val="595959"/>
                </a:solidFill>
                <a:cs typeface="Georgia"/>
              </a:rPr>
              <a:t>Mult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i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modal 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c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ov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spc="-30" dirty="0">
                <a:solidFill>
                  <a:srgbClr val="595959"/>
                </a:solidFill>
                <a:cs typeface="Georgia"/>
              </a:rPr>
              <a:t>r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ag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e</a:t>
            </a:r>
          </a:p>
          <a:p>
            <a:pPr marL="285750" lvl="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248"/>
              </a:buClr>
              <a:buSzPct val="83333"/>
              <a:buFont typeface="Wingdings 2"/>
              <a:buChar char=""/>
              <a:tabLst>
                <a:tab pos="286385" algn="l"/>
              </a:tabLst>
            </a:pPr>
            <a:r>
              <a:rPr lang="en-US" sz="1800" dirty="0">
                <a:solidFill>
                  <a:srgbClr val="595959"/>
                </a:solidFill>
                <a:cs typeface="Times New Roman"/>
              </a:rPr>
              <a:t>Travel Demand Modeling</a:t>
            </a:r>
          </a:p>
          <a:p>
            <a:pPr marL="285750" lvl="0" indent="-273050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>
                <a:srgbClr val="D16248"/>
              </a:buClr>
              <a:buSzPct val="83333"/>
              <a:buFont typeface="Wingdings 2"/>
              <a:buChar char=""/>
              <a:tabLst>
                <a:tab pos="286385" algn="l"/>
              </a:tabLst>
            </a:pPr>
            <a:r>
              <a:rPr lang="en-US" sz="1800" spc="-15" dirty="0">
                <a:solidFill>
                  <a:srgbClr val="595959"/>
                </a:solidFill>
                <a:cs typeface="Georgia"/>
              </a:rPr>
              <a:t>I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ncludes</a:t>
            </a:r>
            <a:r>
              <a:rPr lang="en-US" sz="1800" spc="-2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lo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n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g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-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r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m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an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d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sho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r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spc="10" dirty="0">
                <a:solidFill>
                  <a:srgbClr val="595959"/>
                </a:solidFill>
                <a:cs typeface="Georgia"/>
              </a:rPr>
              <a:t>-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r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m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polici</a:t>
            </a:r>
            <a:r>
              <a:rPr lang="en-US" sz="1800" spc="10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s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,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s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trat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gies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,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a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nd 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a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c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spc="-25" dirty="0">
                <a:solidFill>
                  <a:srgbClr val="595959"/>
                </a:solidFill>
                <a:cs typeface="Georgia"/>
              </a:rPr>
              <a:t>i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o</a:t>
            </a:r>
            <a:r>
              <a:rPr lang="en-US" sz="1800" spc="-25" dirty="0">
                <a:solidFill>
                  <a:srgbClr val="595959"/>
                </a:solidFill>
                <a:cs typeface="Georgia"/>
              </a:rPr>
              <a:t>n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248"/>
              </a:buClr>
              <a:buSzTx/>
              <a:buFont typeface="Wingdings 2"/>
              <a:buChar char=""/>
            </a:pPr>
            <a:endParaRPr lang="en-US" sz="1800" dirty="0">
              <a:solidFill>
                <a:srgbClr val="595959"/>
              </a:solidFill>
              <a:cs typeface="Times New Roman"/>
            </a:endParaRPr>
          </a:p>
          <a:p>
            <a:pPr marL="285750" lvl="0" indent="-273050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>
                <a:srgbClr val="D16248"/>
              </a:buClr>
              <a:buSzPct val="83333"/>
              <a:buFont typeface="Wingdings 2"/>
              <a:buChar char=""/>
              <a:tabLst>
                <a:tab pos="286385" algn="l"/>
              </a:tabLst>
            </a:pPr>
            <a:r>
              <a:rPr lang="en-US" sz="1800" spc="-5" dirty="0">
                <a:solidFill>
                  <a:srgbClr val="595959"/>
                </a:solidFill>
                <a:cs typeface="Georgia"/>
              </a:rPr>
              <a:t>Cov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r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s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 ca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p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i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al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 improv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m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n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s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an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d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o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pe</a:t>
            </a:r>
            <a:r>
              <a:rPr lang="en-US" sz="1800" spc="-30" dirty="0">
                <a:solidFill>
                  <a:srgbClr val="595959"/>
                </a:solidFill>
                <a:cs typeface="Georgia"/>
              </a:rPr>
              <a:t>r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a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spc="-25" dirty="0">
                <a:solidFill>
                  <a:srgbClr val="595959"/>
                </a:solidFill>
                <a:cs typeface="Georgia"/>
              </a:rPr>
              <a:t>i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o</a:t>
            </a:r>
            <a:r>
              <a:rPr lang="en-US" sz="1800" spc="-25" dirty="0">
                <a:solidFill>
                  <a:srgbClr val="595959"/>
                </a:solidFill>
                <a:cs typeface="Georgia"/>
              </a:rPr>
              <a:t>n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248"/>
              </a:buClr>
              <a:buSzTx/>
              <a:buFont typeface="Wingdings 2"/>
              <a:buChar char=""/>
            </a:pPr>
            <a:endParaRPr lang="en-US" sz="1800" dirty="0">
              <a:solidFill>
                <a:srgbClr val="595959"/>
              </a:solidFill>
              <a:cs typeface="Times New Roman"/>
            </a:endParaRPr>
          </a:p>
          <a:p>
            <a:pPr marL="285750" lvl="0" indent="-273050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>
                <a:srgbClr val="D16248"/>
              </a:buClr>
              <a:buSzPct val="83333"/>
              <a:buFont typeface="Wingdings 2"/>
              <a:buChar char=""/>
              <a:tabLst>
                <a:tab pos="286385" algn="l"/>
              </a:tabLst>
            </a:pPr>
            <a:r>
              <a:rPr lang="en-US" sz="1800" dirty="0">
                <a:solidFill>
                  <a:srgbClr val="595959"/>
                </a:solidFill>
                <a:cs typeface="Georgia"/>
              </a:rPr>
              <a:t>Addresses</a:t>
            </a:r>
            <a:r>
              <a:rPr lang="en-US" sz="1800" spc="-2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mo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v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eme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n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spc="1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of 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p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o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p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l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 an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d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g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ood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248"/>
              </a:buClr>
              <a:buSzTx/>
              <a:buFont typeface="Wingdings 2"/>
              <a:buChar char=""/>
            </a:pPr>
            <a:endParaRPr lang="en-US" sz="1800" dirty="0">
              <a:solidFill>
                <a:srgbClr val="595959"/>
              </a:solidFill>
              <a:cs typeface="Times New Roman"/>
            </a:endParaRPr>
          </a:p>
          <a:p>
            <a:pPr marL="285750" lvl="0" indent="-273050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>
                <a:srgbClr val="D16248"/>
              </a:buClr>
              <a:buSzPct val="83333"/>
              <a:buFont typeface="Wingdings 2"/>
              <a:buChar char=""/>
              <a:tabLst>
                <a:tab pos="286385" algn="l"/>
              </a:tabLst>
            </a:pPr>
            <a:r>
              <a:rPr lang="en-US" sz="1800" spc="-15" dirty="0">
                <a:solidFill>
                  <a:srgbClr val="595959"/>
                </a:solidFill>
                <a:cs typeface="Georgia"/>
              </a:rPr>
              <a:t>At 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l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a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s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a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2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0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-yea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r</a:t>
            </a:r>
            <a:r>
              <a:rPr lang="en-US" sz="1800" spc="-30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p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l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an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n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i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ng</a:t>
            </a:r>
            <a:r>
              <a:rPr lang="en-US" sz="1800" spc="-3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ho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r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iz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on</a:t>
            </a:r>
            <a:r>
              <a:rPr lang="en-US" sz="1800" spc="15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5" dirty="0">
                <a:solidFill>
                  <a:srgbClr val="595959"/>
                </a:solidFill>
                <a:cs typeface="Georgia"/>
              </a:rPr>
              <a:t>a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t</a:t>
            </a:r>
            <a:r>
              <a:rPr lang="en-US" sz="1800" spc="10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ti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m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e of</a:t>
            </a:r>
            <a:r>
              <a:rPr lang="en-US" sz="1800" spc="10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a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do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pt</a:t>
            </a:r>
            <a:r>
              <a:rPr lang="en-US" sz="1800" spc="-25" dirty="0">
                <a:solidFill>
                  <a:srgbClr val="595959"/>
                </a:solidFill>
                <a:cs typeface="Georgia"/>
              </a:rPr>
              <a:t>i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on</a:t>
            </a:r>
            <a:endParaRPr lang="en-US" sz="1800" dirty="0">
              <a:solidFill>
                <a:srgbClr val="595959"/>
              </a:solidFill>
              <a:cs typeface="Georgi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248"/>
              </a:buClr>
              <a:buSzTx/>
              <a:buFont typeface="Wingdings 2"/>
              <a:buChar char=""/>
            </a:pPr>
            <a:endParaRPr lang="en-US" sz="1800" dirty="0">
              <a:solidFill>
                <a:srgbClr val="595959"/>
              </a:solidFill>
              <a:cs typeface="Times New Roman"/>
            </a:endParaRPr>
          </a:p>
          <a:p>
            <a:pPr marL="285750" lvl="0" indent="-273050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>
                <a:srgbClr val="D16248"/>
              </a:buClr>
              <a:buSzPct val="83333"/>
              <a:buFont typeface="Wingdings 2"/>
              <a:buChar char=""/>
              <a:tabLst>
                <a:tab pos="286385" algn="l"/>
              </a:tabLst>
            </a:pPr>
            <a:r>
              <a:rPr lang="en-US" sz="1800" spc="-15" dirty="0">
                <a:solidFill>
                  <a:srgbClr val="595959"/>
                </a:solidFill>
                <a:cs typeface="Georgia"/>
              </a:rPr>
              <a:t>Fi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nan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c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i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al</a:t>
            </a:r>
            <a:r>
              <a:rPr lang="en-US" sz="1800" spc="-5" dirty="0">
                <a:solidFill>
                  <a:srgbClr val="595959"/>
                </a:solidFill>
                <a:cs typeface="Georgia"/>
              </a:rPr>
              <a:t>l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y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 </a:t>
            </a:r>
            <a:r>
              <a:rPr lang="en-US" sz="1800" spc="-15" dirty="0">
                <a:solidFill>
                  <a:srgbClr val="595959"/>
                </a:solidFill>
                <a:cs typeface="Georgia"/>
              </a:rPr>
              <a:t>co</a:t>
            </a:r>
            <a:r>
              <a:rPr lang="en-US" sz="1800" spc="-25" dirty="0">
                <a:solidFill>
                  <a:srgbClr val="595959"/>
                </a:solidFill>
                <a:cs typeface="Georgia"/>
              </a:rPr>
              <a:t>n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st</a:t>
            </a:r>
            <a:r>
              <a:rPr lang="en-US" sz="1800" spc="-30" dirty="0">
                <a:solidFill>
                  <a:srgbClr val="595959"/>
                </a:solidFill>
                <a:cs typeface="Georgia"/>
              </a:rPr>
              <a:t>r</a:t>
            </a:r>
            <a:r>
              <a:rPr lang="en-US" sz="1800" spc="-20" dirty="0">
                <a:solidFill>
                  <a:srgbClr val="595959"/>
                </a:solidFill>
                <a:cs typeface="Georgia"/>
              </a:rPr>
              <a:t>a</a:t>
            </a:r>
            <a:r>
              <a:rPr lang="en-US" sz="1800" spc="-25" dirty="0">
                <a:solidFill>
                  <a:srgbClr val="595959"/>
                </a:solidFill>
                <a:cs typeface="Georgia"/>
              </a:rPr>
              <a:t>in</a:t>
            </a:r>
            <a:r>
              <a:rPr lang="en-US" sz="1800" spc="-10" dirty="0">
                <a:solidFill>
                  <a:srgbClr val="595959"/>
                </a:solidFill>
                <a:cs typeface="Georgia"/>
              </a:rPr>
              <a:t>e</a:t>
            </a:r>
            <a:r>
              <a:rPr lang="en-US" sz="1800" dirty="0">
                <a:solidFill>
                  <a:srgbClr val="595959"/>
                </a:solidFill>
                <a:cs typeface="Georgia"/>
              </a:rPr>
              <a:t>d</a:t>
            </a:r>
          </a:p>
          <a:p>
            <a:pPr marL="285750" lvl="0" indent="-273050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>
                <a:srgbClr val="D16248"/>
              </a:buClr>
              <a:buSzPct val="83333"/>
              <a:buFont typeface="Wingdings 2"/>
              <a:buChar char=""/>
              <a:tabLst>
                <a:tab pos="286385" algn="l"/>
              </a:tabLst>
            </a:pPr>
            <a:r>
              <a:rPr lang="en-US" sz="1800" dirty="0">
                <a:solidFill>
                  <a:srgbClr val="FF0000"/>
                </a:solidFill>
                <a:cs typeface="Georgia"/>
              </a:rPr>
              <a:t>Key: Does the MTP reflect the region’s long-term vision for the future?</a:t>
            </a:r>
          </a:p>
        </p:txBody>
      </p:sp>
    </p:spTree>
    <p:extLst>
      <p:ext uri="{BB962C8B-B14F-4D97-AF65-F5344CB8AC3E}">
        <p14:creationId xmlns:p14="http://schemas.microsoft.com/office/powerpoint/2010/main" val="63333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Lato"/>
                <a:ea typeface="Lato"/>
                <a:cs typeface="Lato"/>
              </a:rPr>
              <a:t>2050 MTP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9601200" cy="5257800"/>
          </a:xfrm>
        </p:spPr>
        <p:txBody>
          <a:bodyPr>
            <a:normAutofit fontScale="55000" lnSpcReduction="20000"/>
          </a:bodyPr>
          <a:lstStyle/>
          <a:p>
            <a:pPr marL="228600" lvl="0" indent="-228600" defTabSz="914400">
              <a:spcBef>
                <a:spcPts val="1000"/>
              </a:spcBef>
            </a:pPr>
            <a:r>
              <a:rPr lang="en-US" sz="1400" b="1" dirty="0">
                <a:solidFill>
                  <a:srgbClr val="3B7D96"/>
                </a:solidFill>
                <a:ea typeface="Lato"/>
                <a:cs typeface="Lato"/>
              </a:rPr>
              <a:t>Update of prior 2045 MTP</a:t>
            </a:r>
          </a:p>
          <a:p>
            <a:pPr marL="228600" lvl="0" indent="-228600" defTabSz="914400">
              <a:spcBef>
                <a:spcPts val="1000"/>
              </a:spcBef>
            </a:pPr>
            <a:r>
              <a:rPr lang="en-US" sz="1400" b="1" dirty="0">
                <a:solidFill>
                  <a:srgbClr val="3B7D96"/>
                </a:solidFill>
                <a:ea typeface="Lato"/>
                <a:cs typeface="Lato"/>
              </a:rPr>
              <a:t>Covers 25-30 years (projects split into horizon years)</a:t>
            </a:r>
          </a:p>
          <a:p>
            <a:pPr marL="228600" lvl="0" indent="-228600" defTabSz="914400">
              <a:spcBef>
                <a:spcPts val="1000"/>
              </a:spcBef>
            </a:pPr>
            <a:r>
              <a:rPr lang="en-US" sz="1400" b="1" dirty="0">
                <a:solidFill>
                  <a:srgbClr val="3B7D96"/>
                </a:solidFill>
                <a:ea typeface="Lato"/>
                <a:cs typeface="Lato"/>
              </a:rPr>
              <a:t>Fiscally Constrained </a:t>
            </a:r>
          </a:p>
          <a:p>
            <a:pPr marL="228600" lvl="0" indent="-228600" defTabSz="914400">
              <a:spcBef>
                <a:spcPts val="1000"/>
              </a:spcBef>
            </a:pPr>
            <a:r>
              <a:rPr lang="en-US" sz="1400" b="1" dirty="0">
                <a:solidFill>
                  <a:srgbClr val="3B7D96"/>
                </a:solidFill>
                <a:ea typeface="Lato"/>
                <a:cs typeface="Lato"/>
              </a:rPr>
              <a:t>Plan Chapters &amp; Appendices</a:t>
            </a: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Goals and Objectives</a:t>
            </a: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Natural Environment </a:t>
            </a: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Financial Plan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Highways and Roadways 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Bicycle and Pedestrian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Transportation Integrity (Part 1 &amp; 2)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Congestion Management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System Resiliency 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Freight 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Aviation 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Health and Equity 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Performance Measures 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Public Involvement and Title VI 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Safety and Security 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Population and Employment 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Public Transportation</a:t>
            </a:r>
          </a:p>
          <a:p>
            <a:pPr marL="685800" lvl="1" indent="-228600" defTabSz="914400">
              <a:spcBef>
                <a:spcPts val="500"/>
              </a:spcBef>
            </a:pPr>
            <a:r>
              <a:rPr lang="en-US" sz="1400" b="1" dirty="0">
                <a:solidFill>
                  <a:srgbClr val="00B050"/>
                </a:solidFill>
                <a:ea typeface="Lato"/>
                <a:cs typeface="Lato"/>
              </a:rPr>
              <a:t>Appendices</a:t>
            </a:r>
            <a:endParaRPr lang="en-US" sz="1400" b="1" dirty="0">
              <a:solidFill>
                <a:srgbClr val="00B05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143000" lvl="2" indent="-228600" defTabSz="914400">
              <a:spcBef>
                <a:spcPts val="500"/>
              </a:spcBef>
            </a:pPr>
            <a:r>
              <a:rPr lang="en-US" b="1" dirty="0">
                <a:solidFill>
                  <a:srgbClr val="3B7D96"/>
                </a:solidFill>
                <a:ea typeface="Lato"/>
                <a:cs typeface="Lato"/>
              </a:rPr>
              <a:t>Project Background</a:t>
            </a:r>
          </a:p>
          <a:p>
            <a:pPr marL="1143000" lvl="2" indent="-228600" defTabSz="914400">
              <a:spcBef>
                <a:spcPts val="500"/>
              </a:spcBef>
            </a:pPr>
            <a:r>
              <a:rPr lang="en-US" b="1" dirty="0">
                <a:solidFill>
                  <a:srgbClr val="3B7D96"/>
                </a:solidFill>
                <a:ea typeface="Lato"/>
                <a:cs typeface="Lato"/>
              </a:rPr>
              <a:t>Transportation Integrity Explorer</a:t>
            </a:r>
          </a:p>
          <a:p>
            <a:pPr marL="1143000" lvl="2" indent="-228600" defTabSz="914400">
              <a:spcBef>
                <a:spcPts val="500"/>
              </a:spcBef>
            </a:pPr>
            <a:r>
              <a:rPr lang="en-US" b="1" dirty="0">
                <a:solidFill>
                  <a:srgbClr val="3B7D96"/>
                </a:solidFill>
                <a:ea typeface="Lato"/>
                <a:cs typeface="Lato"/>
              </a:rPr>
              <a:t>CTP Project List</a:t>
            </a:r>
            <a:endParaRPr lang="en-US" b="1" dirty="0">
              <a:solidFill>
                <a:srgbClr val="3B7D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143000" lvl="2" indent="-228600" defTabSz="914400">
              <a:spcBef>
                <a:spcPts val="500"/>
              </a:spcBef>
            </a:pPr>
            <a:r>
              <a:rPr lang="en-US" b="1" dirty="0">
                <a:solidFill>
                  <a:srgbClr val="3B7D96"/>
                </a:solidFill>
                <a:ea typeface="Lato"/>
                <a:cs typeface="Lato"/>
              </a:rPr>
              <a:t>CTP Maps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85" y="1322120"/>
            <a:ext cx="7076015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218" y="5385391"/>
            <a:ext cx="627211" cy="1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8251" y="257695"/>
            <a:ext cx="8549719" cy="532014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dirty="0"/>
              <a:t>How it all works…</a:t>
            </a:r>
            <a:endParaRPr lang="en-US" altLang="en-US" dirty="0">
              <a:solidFill>
                <a:srgbClr val="00B0F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234"/>
            <a:ext cx="10668000" cy="5928716"/>
          </a:xfrm>
          <a:prstGeom prst="rect">
            <a:avLst/>
          </a:prstGeom>
        </p:spPr>
      </p:pic>
      <p:pic>
        <p:nvPicPr>
          <p:cNvPr id="2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D5D6480D-5317-69F2-6181-797EC74E1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997" y="5795862"/>
            <a:ext cx="5312003" cy="9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>
                <a:latin typeface="+mn-lt"/>
              </a:rPr>
              <a:t>Locally Administered Project Program (LAPP)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1800" b="1" dirty="0"/>
              <a:t>What is it? 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/>
              <a:t>The Locally Administered Projects Program (LAPP) is a federally funded discretionary grant program administered by the GHMPO​.</a:t>
            </a:r>
          </a:p>
          <a:p>
            <a:pPr fontAlgn="base"/>
            <a:r>
              <a:rPr lang="en-US" sz="1800" dirty="0"/>
              <a:t>This is a funding source for MPOs with a population larger than 200k within the urbanized areas.</a:t>
            </a:r>
          </a:p>
          <a:p>
            <a:pPr fontAlgn="base"/>
            <a:r>
              <a:rPr lang="en-US" sz="1800" b="1" dirty="0"/>
              <a:t>Why is it important?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dirty="0"/>
              <a:t>The LAPP program allows the GHMPO to direct federal funding to transportation projects administered by local governments, including projects that may not be competitive within the Prioritization process. ​</a:t>
            </a:r>
          </a:p>
          <a:p>
            <a:pPr fontAlgn="base"/>
            <a:r>
              <a:rPr lang="en-US" sz="1800" dirty="0"/>
              <a:t>We like to see projects selected through our Western Piedmont Bicycle and Pedestrian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1116</Words>
  <Application>Microsoft Office PowerPoint</Application>
  <PresentationFormat>Widescreen</PresentationFormat>
  <Paragraphs>162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Garamond</vt:lpstr>
      <vt:lpstr>Georgia</vt:lpstr>
      <vt:lpstr>Lato</vt:lpstr>
      <vt:lpstr>Times New Roman</vt:lpstr>
      <vt:lpstr>Wingdings</vt:lpstr>
      <vt:lpstr>Wingdings 2</vt:lpstr>
      <vt:lpstr>Retrospect</vt:lpstr>
      <vt:lpstr>What Makes a Successful Transportation Project A  Planning Organization Perspective</vt:lpstr>
      <vt:lpstr>PowerPoint Presentation</vt:lpstr>
      <vt:lpstr>PowerPoint Presentation</vt:lpstr>
      <vt:lpstr>PowerPoint Presentation</vt:lpstr>
      <vt:lpstr>PowerPoint Presentation</vt:lpstr>
      <vt:lpstr>Metropolitan Transportation Plan (MPO Requirement)</vt:lpstr>
      <vt:lpstr>2050 MTP </vt:lpstr>
      <vt:lpstr>How it all works…</vt:lpstr>
      <vt:lpstr>Locally Administered Project Program (LAPP)</vt:lpstr>
      <vt:lpstr>PowerPoint Presentation</vt:lpstr>
      <vt:lpstr>Strategic Transportation Investment (STI) Law </vt:lpstr>
      <vt:lpstr>How the STI Law Works</vt:lpstr>
      <vt:lpstr>PowerPoint Presentation</vt:lpstr>
      <vt:lpstr>PowerPoint Presentation</vt:lpstr>
      <vt:lpstr>PowerPoint Presentation</vt:lpstr>
      <vt:lpstr>State Transportation Improvement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Successful Transportation Project A Transportation Planning Organization Perspective</dc:title>
  <dc:creator>David Graham</dc:creator>
  <cp:lastModifiedBy>David Graham</cp:lastModifiedBy>
  <cp:revision>5</cp:revision>
  <dcterms:created xsi:type="dcterms:W3CDTF">2026-04-20T15:56:02Z</dcterms:created>
  <dcterms:modified xsi:type="dcterms:W3CDTF">2026-05-15T15:23:23Z</dcterms:modified>
</cp:coreProperties>
</file>